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6"/>
  </p:notesMasterIdLst>
  <p:handoutMasterIdLst>
    <p:handoutMasterId r:id="rId37"/>
  </p:handoutMasterIdLst>
  <p:sldIdLst>
    <p:sldId id="256" r:id="rId3"/>
    <p:sldId id="441" r:id="rId4"/>
    <p:sldId id="439" r:id="rId5"/>
    <p:sldId id="440" r:id="rId6"/>
    <p:sldId id="418" r:id="rId7"/>
    <p:sldId id="419" r:id="rId8"/>
    <p:sldId id="420" r:id="rId9"/>
    <p:sldId id="421" r:id="rId10"/>
    <p:sldId id="422" r:id="rId11"/>
    <p:sldId id="423" r:id="rId12"/>
    <p:sldId id="424" r:id="rId13"/>
    <p:sldId id="426" r:id="rId14"/>
    <p:sldId id="427" r:id="rId15"/>
    <p:sldId id="428" r:id="rId16"/>
    <p:sldId id="429" r:id="rId17"/>
    <p:sldId id="430" r:id="rId18"/>
    <p:sldId id="508" r:id="rId19"/>
    <p:sldId id="509" r:id="rId20"/>
    <p:sldId id="510" r:id="rId21"/>
    <p:sldId id="511" r:id="rId22"/>
    <p:sldId id="431" r:id="rId23"/>
    <p:sldId id="432" r:id="rId24"/>
    <p:sldId id="433" r:id="rId25"/>
    <p:sldId id="434" r:id="rId26"/>
    <p:sldId id="435" r:id="rId27"/>
    <p:sldId id="436" r:id="rId28"/>
    <p:sldId id="318" r:id="rId29"/>
    <p:sldId id="319" r:id="rId30"/>
    <p:sldId id="320" r:id="rId31"/>
    <p:sldId id="321" r:id="rId32"/>
    <p:sldId id="322" r:id="rId33"/>
    <p:sldId id="536" r:id="rId34"/>
    <p:sldId id="334" r:id="rId35"/>
  </p:sldIdLst>
  <p:sldSz cx="10080625" cy="7559675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6F36E4-6559-4A37-A85F-2EBF778BBAE4}" v="783" dt="2026-02-06T18:21:09.5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1579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microsoft.com/office/2016/11/relationships/changesInfo" Target="changesInfos/changesInfo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microsoft.com/office/2015/10/relationships/revisionInfo" Target="revisionInfo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gor Shinkar" userId="db6eb1b41a9778dd" providerId="LiveId" clId="{4644BABF-BCFA-4D73-975E-C70878E09904}"/>
    <pc:docChg chg="custSel addSld delSld modSld sldOrd">
      <pc:chgData name="Igor Shinkar" userId="db6eb1b41a9778dd" providerId="LiveId" clId="{4644BABF-BCFA-4D73-975E-C70878E09904}" dt="2026-02-06T18:41:54.643" v="969" actId="47"/>
      <pc:docMkLst>
        <pc:docMk/>
      </pc:docMkLst>
      <pc:sldChg chg="modSp mod">
        <pc:chgData name="Igor Shinkar" userId="db6eb1b41a9778dd" providerId="LiveId" clId="{4644BABF-BCFA-4D73-975E-C70878E09904}" dt="2026-01-30T18:44:52.603" v="117" actId="6549"/>
        <pc:sldMkLst>
          <pc:docMk/>
          <pc:sldMk cId="0" sldId="256"/>
        </pc:sldMkLst>
        <pc:spChg chg="mod">
          <ac:chgData name="Igor Shinkar" userId="db6eb1b41a9778dd" providerId="LiveId" clId="{4644BABF-BCFA-4D73-975E-C70878E09904}" dt="2026-01-30T18:44:52.603" v="117" actId="6549"/>
          <ac:spMkLst>
            <pc:docMk/>
            <pc:sldMk cId="0" sldId="256"/>
            <ac:spMk id="2" creationId="{00000000-0000-0000-0000-000000000000}"/>
          </ac:spMkLst>
        </pc:spChg>
      </pc:sldChg>
      <pc:sldChg chg="add">
        <pc:chgData name="Igor Shinkar" userId="db6eb1b41a9778dd" providerId="LiveId" clId="{4644BABF-BCFA-4D73-975E-C70878E09904}" dt="2026-01-30T18:51:08.463" v="201"/>
        <pc:sldMkLst>
          <pc:docMk/>
          <pc:sldMk cId="3680070098" sldId="318"/>
        </pc:sldMkLst>
      </pc:sldChg>
      <pc:sldChg chg="add">
        <pc:chgData name="Igor Shinkar" userId="db6eb1b41a9778dd" providerId="LiveId" clId="{4644BABF-BCFA-4D73-975E-C70878E09904}" dt="2026-01-30T18:51:08.463" v="201"/>
        <pc:sldMkLst>
          <pc:docMk/>
          <pc:sldMk cId="1811882336" sldId="319"/>
        </pc:sldMkLst>
      </pc:sldChg>
      <pc:sldChg chg="add">
        <pc:chgData name="Igor Shinkar" userId="db6eb1b41a9778dd" providerId="LiveId" clId="{4644BABF-BCFA-4D73-975E-C70878E09904}" dt="2026-01-30T18:51:08.463" v="201"/>
        <pc:sldMkLst>
          <pc:docMk/>
          <pc:sldMk cId="3212919472" sldId="320"/>
        </pc:sldMkLst>
      </pc:sldChg>
      <pc:sldChg chg="add">
        <pc:chgData name="Igor Shinkar" userId="db6eb1b41a9778dd" providerId="LiveId" clId="{4644BABF-BCFA-4D73-975E-C70878E09904}" dt="2026-01-30T18:51:08.463" v="201"/>
        <pc:sldMkLst>
          <pc:docMk/>
          <pc:sldMk cId="2382012963" sldId="321"/>
        </pc:sldMkLst>
      </pc:sldChg>
      <pc:sldChg chg="modSp add modAnim">
        <pc:chgData name="Igor Shinkar" userId="db6eb1b41a9778dd" providerId="LiveId" clId="{4644BABF-BCFA-4D73-975E-C70878E09904}" dt="2026-02-06T18:17:09.230" v="735" actId="57"/>
        <pc:sldMkLst>
          <pc:docMk/>
          <pc:sldMk cId="852465905" sldId="322"/>
        </pc:sldMkLst>
        <pc:spChg chg="mod">
          <ac:chgData name="Igor Shinkar" userId="db6eb1b41a9778dd" providerId="LiveId" clId="{4644BABF-BCFA-4D73-975E-C70878E09904}" dt="2026-02-06T18:17:09.230" v="735" actId="57"/>
          <ac:spMkLst>
            <pc:docMk/>
            <pc:sldMk cId="852465905" sldId="322"/>
            <ac:spMk id="20482" creationId="{00000000-0000-0000-0000-000000000000}"/>
          </ac:spMkLst>
        </pc:spChg>
      </pc:sldChg>
      <pc:sldChg chg="modSp modAnim">
        <pc:chgData name="Igor Shinkar" userId="db6eb1b41a9778dd" providerId="LiveId" clId="{4644BABF-BCFA-4D73-975E-C70878E09904}" dt="2026-02-06T16:33:04.997" v="545" actId="115"/>
        <pc:sldMkLst>
          <pc:docMk/>
          <pc:sldMk cId="3855301804" sldId="427"/>
        </pc:sldMkLst>
        <pc:spChg chg="mod">
          <ac:chgData name="Igor Shinkar" userId="db6eb1b41a9778dd" providerId="LiveId" clId="{4644BABF-BCFA-4D73-975E-C70878E09904}" dt="2026-02-06T16:33:04.997" v="545" actId="115"/>
          <ac:spMkLst>
            <pc:docMk/>
            <pc:sldMk cId="3855301804" sldId="427"/>
            <ac:spMk id="222" creationId="{00000000-0000-0000-0000-000000000000}"/>
          </ac:spMkLst>
        </pc:spChg>
      </pc:sldChg>
      <pc:sldChg chg="modSp mod modAnim">
        <pc:chgData name="Igor Shinkar" userId="db6eb1b41a9778dd" providerId="LiveId" clId="{4644BABF-BCFA-4D73-975E-C70878E09904}" dt="2026-02-06T17:34:01.103" v="645" actId="20577"/>
        <pc:sldMkLst>
          <pc:docMk/>
          <pc:sldMk cId="1439742848" sldId="434"/>
        </pc:sldMkLst>
        <pc:spChg chg="mod">
          <ac:chgData name="Igor Shinkar" userId="db6eb1b41a9778dd" providerId="LiveId" clId="{4644BABF-BCFA-4D73-975E-C70878E09904}" dt="2026-02-06T17:27:02.342" v="573" actId="6549"/>
          <ac:spMkLst>
            <pc:docMk/>
            <pc:sldMk cId="1439742848" sldId="434"/>
            <ac:spMk id="6" creationId="{00000000-0000-0000-0000-000000000000}"/>
          </ac:spMkLst>
        </pc:spChg>
        <pc:spChg chg="mod">
          <ac:chgData name="Igor Shinkar" userId="db6eb1b41a9778dd" providerId="LiveId" clId="{4644BABF-BCFA-4D73-975E-C70878E09904}" dt="2026-02-06T17:27:05.928" v="575" actId="6549"/>
          <ac:spMkLst>
            <pc:docMk/>
            <pc:sldMk cId="1439742848" sldId="434"/>
            <ac:spMk id="7" creationId="{00000000-0000-0000-0000-000000000000}"/>
          </ac:spMkLst>
        </pc:spChg>
        <pc:spChg chg="mod">
          <ac:chgData name="Igor Shinkar" userId="db6eb1b41a9778dd" providerId="LiveId" clId="{4644BABF-BCFA-4D73-975E-C70878E09904}" dt="2026-02-06T17:32:52.155" v="630"/>
          <ac:spMkLst>
            <pc:docMk/>
            <pc:sldMk cId="1439742848" sldId="434"/>
            <ac:spMk id="8" creationId="{00000000-0000-0000-0000-000000000000}"/>
          </ac:spMkLst>
        </pc:spChg>
        <pc:spChg chg="mod">
          <ac:chgData name="Igor Shinkar" userId="db6eb1b41a9778dd" providerId="LiveId" clId="{4644BABF-BCFA-4D73-975E-C70878E09904}" dt="2026-02-06T17:26:53.959" v="571" actId="6549"/>
          <ac:spMkLst>
            <pc:docMk/>
            <pc:sldMk cId="1439742848" sldId="434"/>
            <ac:spMk id="9" creationId="{00000000-0000-0000-0000-000000000000}"/>
          </ac:spMkLst>
        </pc:spChg>
        <pc:spChg chg="mod">
          <ac:chgData name="Igor Shinkar" userId="db6eb1b41a9778dd" providerId="LiveId" clId="{4644BABF-BCFA-4D73-975E-C70878E09904}" dt="2026-02-06T17:34:01.103" v="645" actId="20577"/>
          <ac:spMkLst>
            <pc:docMk/>
            <pc:sldMk cId="1439742848" sldId="434"/>
            <ac:spMk id="222" creationId="{00000000-0000-0000-0000-000000000000}"/>
          </ac:spMkLst>
        </pc:spChg>
      </pc:sldChg>
      <pc:sldChg chg="modSp">
        <pc:chgData name="Igor Shinkar" userId="db6eb1b41a9778dd" providerId="LiveId" clId="{4644BABF-BCFA-4D73-975E-C70878E09904}" dt="2026-02-06T17:36:54.154" v="646" actId="20577"/>
        <pc:sldMkLst>
          <pc:docMk/>
          <pc:sldMk cId="597329171" sldId="435"/>
        </pc:sldMkLst>
        <pc:spChg chg="mod">
          <ac:chgData name="Igor Shinkar" userId="db6eb1b41a9778dd" providerId="LiveId" clId="{4644BABF-BCFA-4D73-975E-C70878E09904}" dt="2026-02-06T17:36:54.154" v="646" actId="20577"/>
          <ac:spMkLst>
            <pc:docMk/>
            <pc:sldMk cId="597329171" sldId="435"/>
            <ac:spMk id="222" creationId="{00000000-0000-0000-0000-000000000000}"/>
          </ac:spMkLst>
        </pc:spChg>
      </pc:sldChg>
      <pc:sldChg chg="modSp modAnim">
        <pc:chgData name="Igor Shinkar" userId="db6eb1b41a9778dd" providerId="LiveId" clId="{4644BABF-BCFA-4D73-975E-C70878E09904}" dt="2026-01-30T18:50:38.845" v="200" actId="20577"/>
        <pc:sldMkLst>
          <pc:docMk/>
          <pc:sldMk cId="3504501829" sldId="436"/>
        </pc:sldMkLst>
        <pc:spChg chg="mod">
          <ac:chgData name="Igor Shinkar" userId="db6eb1b41a9778dd" providerId="LiveId" clId="{4644BABF-BCFA-4D73-975E-C70878E09904}" dt="2026-01-30T18:50:38.845" v="200" actId="20577"/>
          <ac:spMkLst>
            <pc:docMk/>
            <pc:sldMk cId="3504501829" sldId="436"/>
            <ac:spMk id="222" creationId="{00000000-0000-0000-0000-000000000000}"/>
          </ac:spMkLst>
        </pc:spChg>
      </pc:sldChg>
      <pc:sldChg chg="modSp add mod modAnim">
        <pc:chgData name="Igor Shinkar" userId="db6eb1b41a9778dd" providerId="LiveId" clId="{4644BABF-BCFA-4D73-975E-C70878E09904}" dt="2026-01-30T18:49:14.659" v="143"/>
        <pc:sldMkLst>
          <pc:docMk/>
          <pc:sldMk cId="518942128" sldId="441"/>
        </pc:sldMkLst>
        <pc:spChg chg="mod">
          <ac:chgData name="Igor Shinkar" userId="db6eb1b41a9778dd" providerId="LiveId" clId="{4644BABF-BCFA-4D73-975E-C70878E09904}" dt="2026-01-30T18:45:02.164" v="133" actId="6549"/>
          <ac:spMkLst>
            <pc:docMk/>
            <pc:sldMk cId="518942128" sldId="441"/>
            <ac:spMk id="2" creationId="{573A23F5-1317-063E-2678-1A8E87AFFE45}"/>
          </ac:spMkLst>
        </pc:spChg>
        <pc:spChg chg="mod">
          <ac:chgData name="Igor Shinkar" userId="db6eb1b41a9778dd" providerId="LiveId" clId="{4644BABF-BCFA-4D73-975E-C70878E09904}" dt="2026-01-30T18:49:14.659" v="143"/>
          <ac:spMkLst>
            <pc:docMk/>
            <pc:sldMk cId="518942128" sldId="441"/>
            <ac:spMk id="3" creationId="{1A7BEFAC-F7F1-E25F-F063-FBC889DBE402}"/>
          </ac:spMkLst>
        </pc:spChg>
      </pc:sldChg>
      <pc:sldChg chg="add del">
        <pc:chgData name="Igor Shinkar" userId="db6eb1b41a9778dd" providerId="LiveId" clId="{4644BABF-BCFA-4D73-975E-C70878E09904}" dt="2026-02-06T18:41:54.643" v="969" actId="47"/>
        <pc:sldMkLst>
          <pc:docMk/>
          <pc:sldMk cId="3411108521" sldId="494"/>
        </pc:sldMkLst>
      </pc:sldChg>
      <pc:sldChg chg="add del">
        <pc:chgData name="Igor Shinkar" userId="db6eb1b41a9778dd" providerId="LiveId" clId="{4644BABF-BCFA-4D73-975E-C70878E09904}" dt="2026-02-06T18:41:53.472" v="968" actId="47"/>
        <pc:sldMkLst>
          <pc:docMk/>
          <pc:sldMk cId="3752631517" sldId="503"/>
        </pc:sldMkLst>
      </pc:sldChg>
      <pc:sldChg chg="add del">
        <pc:chgData name="Igor Shinkar" userId="db6eb1b41a9778dd" providerId="LiveId" clId="{4644BABF-BCFA-4D73-975E-C70878E09904}" dt="2026-02-06T18:41:52.242" v="967" actId="47"/>
        <pc:sldMkLst>
          <pc:docMk/>
          <pc:sldMk cId="571993812" sldId="504"/>
        </pc:sldMkLst>
      </pc:sldChg>
      <pc:sldChg chg="modSp add del modAnim">
        <pc:chgData name="Igor Shinkar" userId="db6eb1b41a9778dd" providerId="LiveId" clId="{4644BABF-BCFA-4D73-975E-C70878E09904}" dt="2026-02-06T18:41:50.728" v="966" actId="47"/>
        <pc:sldMkLst>
          <pc:docMk/>
          <pc:sldMk cId="1931128155" sldId="505"/>
        </pc:sldMkLst>
        <pc:spChg chg="mod">
          <ac:chgData name="Igor Shinkar" userId="db6eb1b41a9778dd" providerId="LiveId" clId="{4644BABF-BCFA-4D73-975E-C70878E09904}" dt="2026-01-30T18:57:21.781" v="539" actId="20577"/>
          <ac:spMkLst>
            <pc:docMk/>
            <pc:sldMk cId="1931128155" sldId="505"/>
            <ac:spMk id="22530" creationId="{00000000-0000-0000-0000-000000000000}"/>
          </ac:spMkLst>
        </pc:spChg>
      </pc:sldChg>
      <pc:sldChg chg="add del">
        <pc:chgData name="Igor Shinkar" userId="db6eb1b41a9778dd" providerId="LiveId" clId="{4644BABF-BCFA-4D73-975E-C70878E09904}" dt="2026-02-06T18:41:47.954" v="965" actId="47"/>
        <pc:sldMkLst>
          <pc:docMk/>
          <pc:sldMk cId="2431066624" sldId="506"/>
        </pc:sldMkLst>
      </pc:sldChg>
      <pc:sldChg chg="add del">
        <pc:chgData name="Igor Shinkar" userId="db6eb1b41a9778dd" providerId="LiveId" clId="{4644BABF-BCFA-4D73-975E-C70878E09904}" dt="2026-02-06T18:41:44.430" v="964" actId="47"/>
        <pc:sldMkLst>
          <pc:docMk/>
          <pc:sldMk cId="3892224666" sldId="507"/>
        </pc:sldMkLst>
      </pc:sldChg>
      <pc:sldChg chg="add ord">
        <pc:chgData name="Igor Shinkar" userId="db6eb1b41a9778dd" providerId="LiveId" clId="{4644BABF-BCFA-4D73-975E-C70878E09904}" dt="2026-02-06T02:16:42.120" v="541"/>
        <pc:sldMkLst>
          <pc:docMk/>
          <pc:sldMk cId="1891928911" sldId="508"/>
        </pc:sldMkLst>
      </pc:sldChg>
      <pc:sldChg chg="delSp modSp add ord modAnim">
        <pc:chgData name="Igor Shinkar" userId="db6eb1b41a9778dd" providerId="LiveId" clId="{4644BABF-BCFA-4D73-975E-C70878E09904}" dt="2026-02-06T02:16:42.120" v="541"/>
        <pc:sldMkLst>
          <pc:docMk/>
          <pc:sldMk cId="4275320408" sldId="509"/>
        </pc:sldMkLst>
        <pc:spChg chg="mod">
          <ac:chgData name="Igor Shinkar" userId="db6eb1b41a9778dd" providerId="LiveId" clId="{4644BABF-BCFA-4D73-975E-C70878E09904}" dt="2026-01-30T18:54:40.264" v="412" actId="207"/>
          <ac:spMkLst>
            <pc:docMk/>
            <pc:sldMk cId="4275320408" sldId="509"/>
            <ac:spMk id="27650" creationId="{00000000-0000-0000-0000-000000000000}"/>
          </ac:spMkLst>
        </pc:spChg>
      </pc:sldChg>
      <pc:sldChg chg="modSp add ord modAnim">
        <pc:chgData name="Igor Shinkar" userId="db6eb1b41a9778dd" providerId="LiveId" clId="{4644BABF-BCFA-4D73-975E-C70878E09904}" dt="2026-02-06T02:16:42.120" v="541"/>
        <pc:sldMkLst>
          <pc:docMk/>
          <pc:sldMk cId="3513538178" sldId="510"/>
        </pc:sldMkLst>
        <pc:spChg chg="mod">
          <ac:chgData name="Igor Shinkar" userId="db6eb1b41a9778dd" providerId="LiveId" clId="{4644BABF-BCFA-4D73-975E-C70878E09904}" dt="2026-01-30T18:54:51.615" v="420" actId="20577"/>
          <ac:spMkLst>
            <pc:docMk/>
            <pc:sldMk cId="3513538178" sldId="510"/>
            <ac:spMk id="28674" creationId="{00000000-0000-0000-0000-000000000000}"/>
          </ac:spMkLst>
        </pc:spChg>
      </pc:sldChg>
      <pc:sldChg chg="delSp modSp add mod ord modAnim">
        <pc:chgData name="Igor Shinkar" userId="db6eb1b41a9778dd" providerId="LiveId" clId="{4644BABF-BCFA-4D73-975E-C70878E09904}" dt="2026-02-06T02:16:42.120" v="541"/>
        <pc:sldMkLst>
          <pc:docMk/>
          <pc:sldMk cId="76237297" sldId="511"/>
        </pc:sldMkLst>
        <pc:spChg chg="mod">
          <ac:chgData name="Igor Shinkar" userId="db6eb1b41a9778dd" providerId="LiveId" clId="{4644BABF-BCFA-4D73-975E-C70878E09904}" dt="2026-01-23T18:54:33.345" v="13" actId="1035"/>
          <ac:spMkLst>
            <pc:docMk/>
            <pc:sldMk cId="76237297" sldId="511"/>
            <ac:spMk id="9" creationId="{00000000-0000-0000-0000-000000000000}"/>
          </ac:spMkLst>
        </pc:spChg>
        <pc:spChg chg="mod">
          <ac:chgData name="Igor Shinkar" userId="db6eb1b41a9778dd" providerId="LiveId" clId="{4644BABF-BCFA-4D73-975E-C70878E09904}" dt="2026-01-23T18:54:42.426" v="16" actId="14100"/>
          <ac:spMkLst>
            <pc:docMk/>
            <pc:sldMk cId="76237297" sldId="511"/>
            <ac:spMk id="17" creationId="{00000000-0000-0000-0000-000000000000}"/>
          </ac:spMkLst>
        </pc:spChg>
        <pc:spChg chg="mod">
          <ac:chgData name="Igor Shinkar" userId="db6eb1b41a9778dd" providerId="LiveId" clId="{4644BABF-BCFA-4D73-975E-C70878E09904}" dt="2026-01-23T18:55:03.548" v="39" actId="12"/>
          <ac:spMkLst>
            <pc:docMk/>
            <pc:sldMk cId="76237297" sldId="511"/>
            <ac:spMk id="29698" creationId="{00000000-0000-0000-0000-000000000000}"/>
          </ac:spMkLst>
        </pc:spChg>
        <pc:spChg chg="mod">
          <ac:chgData name="Igor Shinkar" userId="db6eb1b41a9778dd" providerId="LiveId" clId="{4644BABF-BCFA-4D73-975E-C70878E09904}" dt="2026-01-23T18:54:55.836" v="38" actId="113"/>
          <ac:spMkLst>
            <pc:docMk/>
            <pc:sldMk cId="76237297" sldId="511"/>
            <ac:spMk id="29701" creationId="{00000000-0000-0000-0000-000000000000}"/>
          </ac:spMkLst>
        </pc:spChg>
        <pc:cxnChg chg="mod">
          <ac:chgData name="Igor Shinkar" userId="db6eb1b41a9778dd" providerId="LiveId" clId="{4644BABF-BCFA-4D73-975E-C70878E09904}" dt="2026-01-23T18:54:33.345" v="13" actId="1035"/>
          <ac:cxnSpMkLst>
            <pc:docMk/>
            <pc:sldMk cId="76237297" sldId="511"/>
            <ac:cxnSpMk id="8" creationId="{00000000-0000-0000-0000-000000000000}"/>
          </ac:cxnSpMkLst>
        </pc:cxnChg>
        <pc:cxnChg chg="mod">
          <ac:chgData name="Igor Shinkar" userId="db6eb1b41a9778dd" providerId="LiveId" clId="{4644BABF-BCFA-4D73-975E-C70878E09904}" dt="2026-01-23T18:54:42.426" v="16" actId="14100"/>
          <ac:cxnSpMkLst>
            <pc:docMk/>
            <pc:sldMk cId="76237297" sldId="511"/>
            <ac:cxnSpMk id="14" creationId="{00000000-0000-0000-0000-000000000000}"/>
          </ac:cxnSpMkLst>
        </pc:cxnChg>
      </pc:sldChg>
      <pc:sldChg chg="modSp add del">
        <pc:chgData name="Igor Shinkar" userId="db6eb1b41a9778dd" providerId="LiveId" clId="{4644BABF-BCFA-4D73-975E-C70878E09904}" dt="2026-02-06T18:41:47.954" v="965" actId="47"/>
        <pc:sldMkLst>
          <pc:docMk/>
          <pc:sldMk cId="2183377477" sldId="512"/>
        </pc:sldMkLst>
        <pc:spChg chg="mod">
          <ac:chgData name="Igor Shinkar" userId="db6eb1b41a9778dd" providerId="LiveId" clId="{4644BABF-BCFA-4D73-975E-C70878E09904}" dt="2026-01-30T18:56:57.943" v="536" actId="6549"/>
          <ac:spMkLst>
            <pc:docMk/>
            <pc:sldMk cId="2183377477" sldId="512"/>
            <ac:spMk id="30722" creationId="{00000000-0000-0000-0000-000000000000}"/>
          </ac:spMkLst>
        </pc:spChg>
      </pc:sldChg>
      <pc:sldChg chg="add del">
        <pc:chgData name="Igor Shinkar" userId="db6eb1b41a9778dd" providerId="LiveId" clId="{4644BABF-BCFA-4D73-975E-C70878E09904}" dt="2026-02-06T18:41:47.954" v="965" actId="47"/>
        <pc:sldMkLst>
          <pc:docMk/>
          <pc:sldMk cId="545762716" sldId="513"/>
        </pc:sldMkLst>
      </pc:sldChg>
      <pc:sldChg chg="add del">
        <pc:chgData name="Igor Shinkar" userId="db6eb1b41a9778dd" providerId="LiveId" clId="{4644BABF-BCFA-4D73-975E-C70878E09904}" dt="2026-02-06T18:41:47.954" v="965" actId="47"/>
        <pc:sldMkLst>
          <pc:docMk/>
          <pc:sldMk cId="2174481240" sldId="531"/>
        </pc:sldMkLst>
      </pc:sldChg>
      <pc:sldChg chg="add del">
        <pc:chgData name="Igor Shinkar" userId="db6eb1b41a9778dd" providerId="LiveId" clId="{4644BABF-BCFA-4D73-975E-C70878E09904}" dt="2026-02-06T18:41:44.430" v="964" actId="47"/>
        <pc:sldMkLst>
          <pc:docMk/>
          <pc:sldMk cId="1097492990" sldId="532"/>
        </pc:sldMkLst>
      </pc:sldChg>
      <pc:sldChg chg="modSp add del modAnim">
        <pc:chgData name="Igor Shinkar" userId="db6eb1b41a9778dd" providerId="LiveId" clId="{4644BABF-BCFA-4D73-975E-C70878E09904}" dt="2026-02-06T18:41:44.430" v="964" actId="47"/>
        <pc:sldMkLst>
          <pc:docMk/>
          <pc:sldMk cId="3292472805" sldId="533"/>
        </pc:sldMkLst>
      </pc:sldChg>
      <pc:sldChg chg="modSp add del">
        <pc:chgData name="Igor Shinkar" userId="db6eb1b41a9778dd" providerId="LiveId" clId="{4644BABF-BCFA-4D73-975E-C70878E09904}" dt="2026-02-06T18:41:44.430" v="964" actId="47"/>
        <pc:sldMkLst>
          <pc:docMk/>
          <pc:sldMk cId="1918533724" sldId="534"/>
        </pc:sldMkLst>
      </pc:sldChg>
      <pc:sldChg chg="modSp add del mod">
        <pc:chgData name="Igor Shinkar" userId="db6eb1b41a9778dd" providerId="LiveId" clId="{4644BABF-BCFA-4D73-975E-C70878E09904}" dt="2026-02-06T18:41:44.430" v="964" actId="47"/>
        <pc:sldMkLst>
          <pc:docMk/>
          <pc:sldMk cId="636148364" sldId="535"/>
        </pc:sldMkLst>
      </pc:sldChg>
      <pc:sldChg chg="modSp add mod modAnim">
        <pc:chgData name="Igor Shinkar" userId="db6eb1b41a9778dd" providerId="LiveId" clId="{4644BABF-BCFA-4D73-975E-C70878E09904}" dt="2026-02-06T18:21:09.552" v="963" actId="5793"/>
        <pc:sldMkLst>
          <pc:docMk/>
          <pc:sldMk cId="476849171" sldId="536"/>
        </pc:sldMkLst>
        <pc:spChg chg="mod">
          <ac:chgData name="Igor Shinkar" userId="db6eb1b41a9778dd" providerId="LiveId" clId="{4644BABF-BCFA-4D73-975E-C70878E09904}" dt="2026-02-06T18:18:31.459" v="743" actId="20577"/>
          <ac:spMkLst>
            <pc:docMk/>
            <pc:sldMk cId="476849171" sldId="536"/>
            <ac:spMk id="22529" creationId="{B4411E40-2BC8-D490-3DDA-05FB32A80BF0}"/>
          </ac:spMkLst>
        </pc:spChg>
        <pc:spChg chg="mod">
          <ac:chgData name="Igor Shinkar" userId="db6eb1b41a9778dd" providerId="LiveId" clId="{4644BABF-BCFA-4D73-975E-C70878E09904}" dt="2026-02-06T18:21:09.552" v="963" actId="5793"/>
          <ac:spMkLst>
            <pc:docMk/>
            <pc:sldMk cId="476849171" sldId="536"/>
            <ac:spMk id="22530" creationId="{E6B76A25-67D4-9A2B-FE43-311B14FB673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279053" y="0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t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279053" y="10157658"/>
            <a:ext cx="3280501" cy="534101"/>
          </a:xfrm>
          <a:prstGeom prst="rect">
            <a:avLst/>
          </a:prstGeom>
          <a:noFill/>
          <a:ln>
            <a:noFill/>
          </a:ln>
        </p:spPr>
        <p:txBody>
          <a:bodyPr vert="horz" wrap="none" lIns="90004" tIns="44997" rIns="90004" bIns="44997" anchor="b" anchorCtr="0" compatLnSpc="0">
            <a:noAutofit/>
          </a:bodyPr>
          <a:lstStyle/>
          <a:p>
            <a: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Arial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105275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17"/>
            <a:ext cx="5345280" cy="400895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55998" y="5078522"/>
            <a:ext cx="6047640" cy="48110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278962" y="0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278962" y="10157402"/>
            <a:ext cx="3280684" cy="5342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362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5999" marR="0" lvl="0" indent="-215999" defTabSz="914400" rtl="0" fontAlgn="auto" hangingPunct="0">
      <a:lnSpc>
        <a:spcPct val="100000"/>
      </a:lnSpc>
      <a:spcBef>
        <a:spcPts val="0"/>
      </a:spcBef>
      <a:spcAft>
        <a:spcPts val="0"/>
      </a:spcAft>
      <a:buNone/>
      <a:tabLst/>
      <a:defRPr lang="en-US" sz="2000" b="0" i="0" u="none" strike="noStrike" kern="1200" cap="none" spc="0" baseline="0">
        <a:solidFill>
          <a:srgbClr val="000000"/>
        </a:solidFill>
        <a:uFillTx/>
        <a:latin typeface="Arial" pitchFamily="18"/>
        <a:ea typeface="Arial Unicode MS" pitchFamily="2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55998" y="5078522"/>
            <a:ext cx="6047640" cy="4811399"/>
          </a:xfrm>
        </p:spPr>
        <p:txBody>
          <a:bodyPr>
            <a:sp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45324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123998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5927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753014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05655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4167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44664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34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43724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45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5709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55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253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E46FE-178B-E1DE-1304-2C06FD6A14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D95D44-464C-A86E-AE73-A14E7B0F15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2E5A27E-DAE2-3826-CDC0-9DD5F3D5950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4541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65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60612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6735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425409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80154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04716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5220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539383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63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56324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04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9461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67414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66867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64714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73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689786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32C06E-C7A1-E410-7834-3DF6F6BFD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1">
            <a:extLst>
              <a:ext uri="{FF2B5EF4-FFF2-40B4-BE49-F238E27FC236}">
                <a16:creationId xmlns:a16="http://schemas.microsoft.com/office/drawing/2014/main" id="{D5CE2340-AACB-3056-3D4F-8EF247EEF1ED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9394" name="Rectangle 2">
            <a:extLst>
              <a:ext uri="{FF2B5EF4-FFF2-40B4-BE49-F238E27FC236}">
                <a16:creationId xmlns:a16="http://schemas.microsoft.com/office/drawing/2014/main" id="{F4822444-36F6-EAEB-A353-C3463DF728C8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98648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8351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5B9BD5"/>
          </a:solidFill>
          <a:ln w="25402">
            <a:solidFill>
              <a:srgbClr val="41719C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901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47305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52121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588008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418930699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12800"/>
            <a:ext cx="5345112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42719B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g4189306995_2_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700" cy="48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marR="0" lvl="0" indent="-216000" algn="l" rtl="0">
              <a:spcBef>
                <a:spcPts val="0"/>
              </a:spcBef>
              <a:spcAft>
                <a:spcPts val="0"/>
              </a:spcAft>
              <a:buNone/>
            </a:pPr>
            <a:endParaRPr sz="281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8422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093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901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110410" y="720720"/>
            <a:ext cx="2070101" cy="5759448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900117" y="720720"/>
            <a:ext cx="6057899" cy="575944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483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260472" y="1236661"/>
            <a:ext cx="7559673" cy="2632072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260472" y="3970333"/>
            <a:ext cx="7559673" cy="1825627"/>
          </a:xfrm>
        </p:spPr>
        <p:txBody>
          <a:bodyPr anchorCtr="1"/>
          <a:lstStyle>
            <a:lvl1pPr algn="ctr">
              <a:defRPr sz="2400"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9156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3484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lang="en-US"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3238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72072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224460" y="1949445"/>
            <a:ext cx="4351336" cy="381000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241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2318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23787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8540686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6163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282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lang="en-US"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73747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75350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7362821" y="684208"/>
            <a:ext cx="2212976" cy="5075240"/>
          </a:xfrm>
        </p:spPr>
        <p:txBody>
          <a:bodyPr vert="eaVert"/>
          <a:lstStyle>
            <a:lvl1pPr>
              <a:defRPr lang="en-US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720720" y="684208"/>
            <a:ext cx="6489697" cy="5075240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4083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7391" y="1884358"/>
            <a:ext cx="8694736" cy="3144841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87391" y="5059366"/>
            <a:ext cx="8694736" cy="1652585"/>
          </a:xfrm>
        </p:spPr>
        <p:txBody>
          <a:bodyPr/>
          <a:lstStyle>
            <a:lvl1pPr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566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900117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5116516" y="1979611"/>
            <a:ext cx="4063995" cy="45005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067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403222"/>
            <a:ext cx="8694736" cy="146049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693736" y="1852610"/>
            <a:ext cx="4265611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93736" y="2760665"/>
            <a:ext cx="4265611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103815" y="1852610"/>
            <a:ext cx="4284658" cy="908054"/>
          </a:xfrm>
        </p:spPr>
        <p:txBody>
          <a:bodyPr anchor="b"/>
          <a:lstStyle>
            <a:lvl1pPr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5103815" y="2760665"/>
            <a:ext cx="4284658" cy="406241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414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205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4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037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93736" y="503240"/>
            <a:ext cx="3251204" cy="1765304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4286249" y="1089022"/>
            <a:ext cx="5102223" cy="5372100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693736" y="2268534"/>
            <a:ext cx="3251204" cy="4200525"/>
          </a:xfrm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410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899998" y="719998"/>
            <a:ext cx="8280001" cy="107999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99998" y="1979996"/>
            <a:ext cx="8280001" cy="450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03998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447361" y="6887160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7227362" y="6887160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1200" cap="none" spc="0" baseline="0">
          <a:solidFill>
            <a:srgbClr val="000000"/>
          </a:solidFill>
          <a:uFillTx/>
          <a:latin typeface="Arial" pitchFamily="18"/>
          <a:ea typeface="Arial Unicode MS" pitchFamily="2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719998" y="683998"/>
            <a:ext cx="8460001" cy="10234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ctr" anchorCtr="1" compatLnSpc="1">
            <a:noAutofit/>
          </a:bodyPr>
          <a:lstStyle/>
          <a:p>
            <a:pPr lvl="0"/>
            <a:endParaRPr lang="de-DE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19998" y="1949043"/>
            <a:ext cx="8855643" cy="381096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539998" y="6318723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267361" y="6347161"/>
            <a:ext cx="3194995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6831363" y="6347161"/>
            <a:ext cx="2348279" cy="52128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t" anchorCtr="0" compatLnSpc="1">
            <a:noAutofit/>
          </a:bodyPr>
          <a:lstStyle>
            <a:lvl1pPr marL="0" marR="0" lvl="0" indent="0" algn="l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0" marR="0" lvl="0" indent="0" algn="ctr" defTabSz="914400" rtl="0" fontAlgn="auto" hangingPunct="0">
        <a:lnSpc>
          <a:spcPct val="100000"/>
        </a:lnSpc>
        <a:spcBef>
          <a:spcPts val="0"/>
        </a:spcBef>
        <a:spcAft>
          <a:spcPts val="0"/>
        </a:spcAft>
        <a:buNone/>
        <a:tabLst/>
        <a:defRPr lang="de-DE" sz="44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</p:titleStyle>
    <p:bodyStyle>
      <a:lvl1pPr marL="0" marR="0" lvl="0" indent="0" defTabSz="914400" rtl="0" fontAlgn="auto" hangingPunct="0">
        <a:lnSpc>
          <a:spcPct val="100000"/>
        </a:lnSpc>
        <a:spcBef>
          <a:spcPts val="0"/>
        </a:spcBef>
        <a:spcAft>
          <a:spcPts val="1415"/>
        </a:spcAft>
        <a:buNone/>
        <a:tabLst/>
        <a:defRPr lang="en-US" sz="3200" b="0" i="0" u="none" strike="noStrike" kern="0" cap="none" spc="0" baseline="0">
          <a:solidFill>
            <a:srgbClr val="000000"/>
          </a:solidFill>
          <a:uFillTx/>
          <a:latin typeface="Albany" pitchFamily="18"/>
          <a:cs typeface="Tahoma" pitchFamily="2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 noGrp="1"/>
          </p:cNvSpPr>
          <p:nvPr>
            <p:ph type="body" idx="4294967295"/>
          </p:nvPr>
        </p:nvSpPr>
        <p:spPr>
          <a:xfrm>
            <a:off x="719998" y="1445035"/>
            <a:ext cx="8855643" cy="6063198"/>
          </a:xfrm>
        </p:spPr>
        <p:txBody>
          <a:bodyPr>
            <a:spAutoFit/>
          </a:bodyPr>
          <a:lstStyle/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CMPT 125</a:t>
            </a:r>
          </a:p>
          <a:p>
            <a:pPr lvl="0" algn="ctr"/>
            <a:b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 Computing Science</a:t>
            </a:r>
            <a:b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Programming II</a:t>
            </a:r>
          </a:p>
          <a:p>
            <a:pPr lvl="0" algn="ctr"/>
            <a:endParaRPr lang="de-DE" sz="3600" b="1" dirty="0">
              <a:solidFill>
                <a:srgbClr val="000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de-DE" sz="3600" b="1" dirty="0">
                <a:solidFill>
                  <a:srgbClr val="000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Week 05</a:t>
            </a:r>
          </a:p>
          <a:p>
            <a:pPr lvl="0" algn="ctr"/>
            <a:endParaRPr lang="de-DE" sz="36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de-DE" sz="3600" dirty="0">
              <a:solidFill>
                <a:srgbClr val="9933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Fun fact about Fibonacci numbers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Fib(n) has a closed formula.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you take linear algebra/discrete math, you should learn how to derive the closed formula.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Fact: ((1-√5)/2)</a:t>
            </a:r>
            <a:r>
              <a:rPr lang="en-US" alt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/ √5 &lt; 0.2 for all n&gt;=2.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So computing only the first term suffices to compute Fib(n)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984" y="2438717"/>
            <a:ext cx="489585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19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Fun fact about Fibonacci numbers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Fib(n) has a closed formula.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Fib(n)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n &lt;=1 return n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Otherwise</a:t>
            </a:r>
          </a:p>
          <a:p>
            <a:pPr marL="1028700" lvl="1" indent="-342900"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Let a=(1+√5)/2</a:t>
            </a:r>
          </a:p>
          <a:p>
            <a:pPr marL="1028700" lvl="1" indent="-342900"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Compute B = a</a:t>
            </a:r>
            <a:r>
              <a:rPr lang="en-US" alt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  <a:p>
            <a:pPr marL="1028700" lvl="1" indent="-342900">
              <a:buFont typeface="Arial" panose="020B0604020202020204" pitchFamily="34" charset="0"/>
              <a:buChar char="•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Return rounding(B/√5)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Try it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Compare Fib(n) to this algorithm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984" y="2438717"/>
            <a:ext cx="489585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33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 algn="ctr">
              <a:buSzPct val="100000"/>
            </a:pPr>
            <a:b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Merge sort</a:t>
            </a:r>
            <a:b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4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754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Merge sort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Merge sort: sorting algorithm: gets an array of numbers, and sorts it.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Merge sort: </a:t>
            </a:r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Given an array of length n</a:t>
            </a:r>
          </a:p>
          <a:p>
            <a:pPr marL="457200" indent="-457200">
              <a:buSzPct val="100000"/>
              <a:buFont typeface="+mj-lt"/>
              <a:buAutoNum type="arabicPeriod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Sort the first n/2 elements</a:t>
            </a:r>
          </a:p>
          <a:p>
            <a:pPr marL="457200" indent="-457200">
              <a:buSzPct val="100000"/>
              <a:buFont typeface="+mj-lt"/>
              <a:buAutoNum type="arabicPeriod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Sort the last n/2 elements</a:t>
            </a:r>
          </a:p>
          <a:p>
            <a:pPr marL="457200" indent="-457200">
              <a:buSzPct val="100000"/>
              <a:buFont typeface="+mj-lt"/>
              <a:buAutoNum type="arabicPeriod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Merge the two sorted halves</a:t>
            </a:r>
          </a:p>
        </p:txBody>
      </p:sp>
    </p:spTree>
    <p:extLst>
      <p:ext uri="{BB962C8B-B14F-4D97-AF65-F5344CB8AC3E}">
        <p14:creationId xmlns:p14="http://schemas.microsoft.com/office/powerpoint/2010/main" val="385530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Merge sort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Input: [4, 1, 8, 7, 10, 3]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- sort the left half:  		[1, 4, 8, 7, 10, 3]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- sort the right half		[1, 4, 8, 3, 7, 10 ]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- merge the two halves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	Merge 3:	[1, 4, 3, 8, 7, 10 ]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[1, 3, 4, 8, 7, 10 ]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	Merge 7: 	[1, 3, 4, 7, 8, 10 ]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	Merge 10:	[1, 3, 4, 7, 8, 10 ]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	DONE!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AutoShape 4"/>
          <p:cNvCxnSpPr>
            <a:cxnSpLocks noChangeShapeType="1"/>
            <a:stCxn id="5" idx="1"/>
            <a:endCxn id="7" idx="0"/>
          </p:cNvCxnSpPr>
          <p:nvPr/>
        </p:nvCxnSpPr>
        <p:spPr bwMode="auto">
          <a:xfrm rot="10800000" flipV="1">
            <a:off x="2351930" y="1624013"/>
            <a:ext cx="4821983" cy="849844"/>
          </a:xfrm>
          <a:prstGeom prst="bentConnector2">
            <a:avLst/>
          </a:prstGeom>
          <a:noFill/>
          <a:ln w="6480" cap="flat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7173912" y="1195388"/>
            <a:ext cx="2306638" cy="85725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en-US" altLang="en-US">
                <a:latin typeface="Calibri" panose="020F0502020204030204" pitchFamily="34" charset="0"/>
              </a:rPr>
              <a:t>Using recursion</a:t>
            </a:r>
          </a:p>
        </p:txBody>
      </p:sp>
      <p:cxnSp>
        <p:nvCxnSpPr>
          <p:cNvPr id="6" name="AutoShape 6"/>
          <p:cNvCxnSpPr>
            <a:cxnSpLocks noChangeShapeType="1"/>
            <a:stCxn id="5" idx="2"/>
            <a:endCxn id="8" idx="3"/>
          </p:cNvCxnSpPr>
          <p:nvPr/>
        </p:nvCxnSpPr>
        <p:spPr bwMode="auto">
          <a:xfrm rot="5400000">
            <a:off x="5364618" y="184863"/>
            <a:ext cx="1094839" cy="4830389"/>
          </a:xfrm>
          <a:prstGeom prst="bentConnector2">
            <a:avLst/>
          </a:prstGeom>
          <a:noFill/>
          <a:ln w="6480" cap="flat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7" name="Rounded Rectangle 6"/>
          <p:cNvSpPr/>
          <p:nvPr/>
        </p:nvSpPr>
        <p:spPr bwMode="auto">
          <a:xfrm>
            <a:off x="1234990" y="2473857"/>
            <a:ext cx="2233877" cy="381000"/>
          </a:xfrm>
          <a:prstGeom prst="roundRect">
            <a:avLst/>
          </a:prstGeom>
          <a:solidFill>
            <a:srgbClr val="92D050">
              <a:alpha val="3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1262965" y="2956977"/>
            <a:ext cx="2233877" cy="381000"/>
          </a:xfrm>
          <a:prstGeom prst="roundRect">
            <a:avLst/>
          </a:prstGeom>
          <a:solidFill>
            <a:srgbClr val="92D050">
              <a:alpha val="3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3355848" y="5642714"/>
            <a:ext cx="3381836" cy="921715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en-US" altLang="en-US" dirty="0">
                <a:latin typeface="Calibri" panose="020F0502020204030204" pitchFamily="34" charset="0"/>
              </a:rPr>
              <a:t>This is an inefficient implementation of the merge part</a:t>
            </a:r>
          </a:p>
        </p:txBody>
      </p:sp>
    </p:spTree>
    <p:extLst>
      <p:ext uri="{BB962C8B-B14F-4D97-AF65-F5344CB8AC3E}">
        <p14:creationId xmlns:p14="http://schemas.microsoft.com/office/powerpoint/2010/main" val="153918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 algn="ctr"/>
            <a:b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dirty="0">
                <a:latin typeface="Arial" panose="020B0604020202020204" pitchFamily="34" charset="0"/>
                <a:cs typeface="Arial" panose="020B0604020202020204" pitchFamily="34" charset="0"/>
              </a:rPr>
              <a:t>Space Filling algorithm</a:t>
            </a:r>
            <a:endParaRPr lang="de-DE" sz="4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6745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Space Filling algorithm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Given a picture, we want to color a specified bounded area.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Also known as flood fill algorithm or boundary fill algorithm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Example in paint.</a:t>
            </a:r>
          </a:p>
        </p:txBody>
      </p:sp>
    </p:spTree>
    <p:extLst>
      <p:ext uri="{BB962C8B-B14F-4D97-AF65-F5344CB8AC3E}">
        <p14:creationId xmlns:p14="http://schemas.microsoft.com/office/powerpoint/2010/main" val="58197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Searching in array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b="1" u="sng" dirty="0"/>
              <a:t>Goal</a:t>
            </a:r>
            <a:r>
              <a:rPr lang="de-DE" altLang="en-US" sz="2200" dirty="0"/>
              <a:t>: Search for a given element in an array.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b="1" u="sng" dirty="0"/>
              <a:t>Q</a:t>
            </a:r>
            <a:r>
              <a:rPr lang="de-DE" altLang="en-US" sz="2200" dirty="0"/>
              <a:t>: do we have any information about the array?</a:t>
            </a:r>
          </a:p>
        </p:txBody>
      </p:sp>
    </p:spTree>
    <p:extLst>
      <p:ext uri="{BB962C8B-B14F-4D97-AF65-F5344CB8AC3E}">
        <p14:creationId xmlns:p14="http://schemas.microsoft.com/office/powerpoint/2010/main" val="18919289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Searching in an unsorted array</a:t>
            </a: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dirty="0"/>
              <a:t>If we do not know how the elements are arranged in the array, we can use a linear search (</a:t>
            </a:r>
            <a:r>
              <a:rPr lang="en-US" altLang="en-US" sz="2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loop</a:t>
            </a:r>
            <a:r>
              <a:rPr lang="en-US" altLang="en-US" sz="2200" dirty="0"/>
              <a:t>), iterating over all elements in the array one after another.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en-US" altLang="en-US" sz="2200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dirty="0"/>
              <a:t>Search(</a:t>
            </a:r>
            <a:r>
              <a:rPr lang="en-US" altLang="en-US" sz="2200" dirty="0" err="1"/>
              <a:t>arr</a:t>
            </a:r>
            <a:r>
              <a:rPr lang="en-US" altLang="en-US" sz="2200" dirty="0"/>
              <a:t>, n, let)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dirty="0"/>
              <a:t>	for </a:t>
            </a:r>
            <a:r>
              <a:rPr lang="en-US" altLang="en-US" sz="2200" dirty="0" err="1"/>
              <a:t>i</a:t>
            </a:r>
            <a:r>
              <a:rPr lang="en-US" altLang="en-US" sz="2200" dirty="0"/>
              <a:t>=0…n-1</a:t>
            </a:r>
            <a:br>
              <a:rPr lang="en-US" altLang="en-US" sz="2200" dirty="0"/>
            </a:br>
            <a:r>
              <a:rPr lang="en-US" altLang="en-US" sz="2200" dirty="0"/>
              <a:t>			if (</a:t>
            </a:r>
            <a:r>
              <a:rPr lang="en-US" altLang="en-US" sz="2200" dirty="0" err="1"/>
              <a:t>ar</a:t>
            </a:r>
            <a:r>
              <a:rPr lang="en-US" altLang="en-US" sz="2200" dirty="0"/>
              <a:t>[</a:t>
            </a:r>
            <a:r>
              <a:rPr lang="en-US" altLang="en-US" sz="2200" dirty="0" err="1"/>
              <a:t>i</a:t>
            </a:r>
            <a:r>
              <a:rPr lang="en-US" altLang="en-US" sz="2200" dirty="0"/>
              <a:t>] == </a:t>
            </a:r>
            <a:r>
              <a:rPr lang="en-US" altLang="en-US" sz="2200" dirty="0" err="1"/>
              <a:t>elt</a:t>
            </a:r>
            <a:r>
              <a:rPr lang="en-US" altLang="en-US" sz="2200" dirty="0"/>
              <a:t>)</a:t>
            </a:r>
            <a:br>
              <a:rPr lang="en-US" altLang="en-US" sz="2200" dirty="0"/>
            </a:br>
            <a:r>
              <a:rPr lang="en-US" altLang="en-US" sz="2200" dirty="0"/>
              <a:t>				return </a:t>
            </a:r>
            <a:r>
              <a:rPr lang="en-US" altLang="en-US" sz="2200" dirty="0" err="1"/>
              <a:t>i</a:t>
            </a:r>
            <a:r>
              <a:rPr lang="en-US" altLang="en-US" sz="2200" dirty="0"/>
              <a:t>;</a:t>
            </a:r>
          </a:p>
          <a:p>
            <a:pPr marL="6350" indent="0">
              <a:buClrTx/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dirty="0">
                <a:cs typeface="Times New Roman" panose="02020603050405020304" pitchFamily="18" charset="0"/>
              </a:rPr>
              <a:t>	if reached here, return -1 </a:t>
            </a:r>
            <a:r>
              <a:rPr lang="en-US" altLang="en-US" sz="2200" dirty="0">
                <a:solidFill>
                  <a:srgbClr val="FF0000"/>
                </a:solidFill>
                <a:cs typeface="Times New Roman" panose="02020603050405020304" pitchFamily="18" charset="0"/>
              </a:rPr>
              <a:t>// NOT FOUND</a:t>
            </a:r>
          </a:p>
        </p:txBody>
      </p:sp>
    </p:spTree>
    <p:extLst>
      <p:ext uri="{BB962C8B-B14F-4D97-AF65-F5344CB8AC3E}">
        <p14:creationId xmlns:p14="http://schemas.microsoft.com/office/powerpoint/2010/main" val="42753204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Searching in a sorted array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400" dirty="0"/>
              <a:t>If the array is </a:t>
            </a:r>
            <a:r>
              <a:rPr lang="en-US" altLang="en-US" sz="2400" u="sng" dirty="0"/>
              <a:t>sorted</a:t>
            </a:r>
            <a:r>
              <a:rPr lang="en-US" altLang="en-US" sz="2400" dirty="0"/>
              <a:t>, then searching for an element in the array becomes easier.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400" dirty="0"/>
              <a:t>For example, when looking for a word in a dictionary, we do not go through the entire dictionary.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400" dirty="0"/>
              <a:t>We use the fact that the dictionary is sorted to quickly find the word we are looking for.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en-US" altLang="en-US" sz="2400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400" i="1" u="sng" dirty="0"/>
              <a:t>Idea:</a:t>
            </a:r>
            <a:r>
              <a:rPr lang="en-US" altLang="en-US" sz="2400" b="1" dirty="0"/>
              <a:t> divide and conquer</a:t>
            </a:r>
          </a:p>
          <a:p>
            <a:pPr marL="504825" lvl="1" indent="0">
              <a:lnSpc>
                <a:spcPct val="95000"/>
              </a:lnSpc>
              <a:buSzPct val="45000"/>
              <a:buNone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dirty="0"/>
              <a:t>- Divide: cut the array into 2 roughly equal pieces</a:t>
            </a:r>
          </a:p>
          <a:p>
            <a:pPr marL="504825" lvl="1" indent="0">
              <a:lnSpc>
                <a:spcPct val="95000"/>
              </a:lnSpc>
              <a:buSzPct val="45000"/>
              <a:buNone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dirty="0"/>
              <a:t>- Use the fact that the array is sorted:</a:t>
            </a:r>
            <a:br>
              <a:rPr lang="en-US" altLang="en-US" sz="2200" dirty="0"/>
            </a:br>
            <a:r>
              <a:rPr lang="en-US" altLang="en-US" sz="2200" dirty="0"/>
              <a:t>			search in only one of the pieces.</a:t>
            </a:r>
          </a:p>
        </p:txBody>
      </p:sp>
    </p:spTree>
    <p:extLst>
      <p:ext uri="{BB962C8B-B14F-4D97-AF65-F5344CB8AC3E}">
        <p14:creationId xmlns:p14="http://schemas.microsoft.com/office/powerpoint/2010/main" val="35135381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AC1B91-162F-7376-2BC9-2E7531F9EA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A23F5-1317-063E-2678-1A8E87AFFE4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Assignment 2 – February 13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7BEFAC-F7F1-E25F-F063-FBC889DBE402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763155"/>
          </a:xfrm>
        </p:spPr>
        <p:txBody>
          <a:bodyPr/>
          <a:lstStyle/>
          <a:p>
            <a:pPr marL="457200" indent="-457200">
              <a:buAutoNum type="arabicPeriod"/>
            </a:pP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Please submit the .c file to coursys.sfu.ca</a:t>
            </a:r>
          </a:p>
          <a:p>
            <a:pPr marL="457200" indent="-457200">
              <a:buAutoNum type="arabicPeriod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Using AI tools is not allowed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Please make sure it compiles with the provided makefile</a:t>
            </a:r>
          </a:p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&gt;&gt; make</a:t>
            </a:r>
          </a:p>
          <a:p>
            <a:r>
              <a:rPr lang="de-DE" sz="2400" dirty="0">
                <a:latin typeface="Arial" panose="020B0604020202020204" pitchFamily="34" charset="0"/>
                <a:cs typeface="Arial" panose="020B0604020202020204" pitchFamily="34" charset="0"/>
              </a:rPr>
              <a:t>&gt;&gt; ./test_assignment2</a:t>
            </a:r>
            <a:endParaRPr lang="de-DE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94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Binary search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u="sng" dirty="0"/>
              <a:t>Input: A sorted array, an element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u="sng" dirty="0"/>
              <a:t>Output: Index of the element in the array (or N/A)</a:t>
            </a:r>
            <a:endParaRPr lang="en-US" altLang="en-US" sz="2200" dirty="0"/>
          </a:p>
          <a:p>
            <a:pPr marL="504825" lvl="1" indent="0">
              <a:lnSpc>
                <a:spcPct val="95000"/>
              </a:lnSpc>
              <a:buSzPct val="45000"/>
              <a:buNone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1. Compute the midpoint of the array</a:t>
            </a:r>
          </a:p>
          <a:p>
            <a:pPr marL="504825" lvl="1" indent="0">
              <a:lnSpc>
                <a:spcPct val="95000"/>
              </a:lnSpc>
              <a:buSzPct val="45000"/>
              <a:buNone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2. If array[midpoint] == element</a:t>
            </a:r>
            <a:br>
              <a:rPr lang="en-US" altLang="en-US" sz="2200" i="1" dirty="0">
                <a:solidFill>
                  <a:srgbClr val="002060"/>
                </a:solidFill>
              </a:rPr>
            </a:br>
            <a:r>
              <a:rPr lang="en-US" altLang="en-US" sz="2200" i="1" dirty="0">
                <a:solidFill>
                  <a:srgbClr val="002060"/>
                </a:solidFill>
              </a:rPr>
              <a:t>			2.1 Return midpoint</a:t>
            </a:r>
          </a:p>
          <a:p>
            <a:pPr marL="504825" lvl="1" indent="0">
              <a:lnSpc>
                <a:spcPct val="95000"/>
              </a:lnSpc>
              <a:buSzPct val="45000"/>
              <a:buNone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3. Else</a:t>
            </a:r>
          </a:p>
          <a:p>
            <a:pPr marL="504825" lvl="1" indent="0">
              <a:lnSpc>
                <a:spcPct val="95000"/>
              </a:lnSpc>
              <a:buSzPct val="45000"/>
              <a:buNone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			3.1 If array[midpoint] &gt; element</a:t>
            </a:r>
            <a:br>
              <a:rPr lang="en-US" altLang="en-US" sz="2200" i="1" dirty="0">
                <a:solidFill>
                  <a:srgbClr val="002060"/>
                </a:solidFill>
              </a:rPr>
            </a:br>
            <a:r>
              <a:rPr lang="en-US" altLang="en-US" sz="2200" i="1" dirty="0">
                <a:solidFill>
                  <a:srgbClr val="002060"/>
                </a:solidFill>
              </a:rPr>
              <a:t>				3.1.1 Search in the left half of the array</a:t>
            </a:r>
          </a:p>
          <a:p>
            <a:pPr marL="504825" lvl="1" indent="0">
              <a:lnSpc>
                <a:spcPct val="95000"/>
              </a:lnSpc>
              <a:buSzPct val="45000"/>
              <a:buNone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i="1" dirty="0">
                <a:solidFill>
                  <a:srgbClr val="002060"/>
                </a:solidFill>
              </a:rPr>
              <a:t>			3.2 Else </a:t>
            </a:r>
            <a:r>
              <a:rPr lang="en-US" altLang="en-US" sz="1800" i="1" dirty="0">
                <a:solidFill>
                  <a:schemeClr val="tx1"/>
                </a:solidFill>
              </a:rPr>
              <a:t>// array[midpoint] &lt; element</a:t>
            </a:r>
            <a:br>
              <a:rPr lang="en-US" altLang="en-US" sz="2200" i="1" dirty="0">
                <a:solidFill>
                  <a:schemeClr val="tx1"/>
                </a:solidFill>
              </a:rPr>
            </a:br>
            <a:r>
              <a:rPr lang="en-US" altLang="en-US" sz="2200" i="1" dirty="0">
                <a:solidFill>
                  <a:srgbClr val="002060"/>
                </a:solidFill>
              </a:rPr>
              <a:t>				3.2.1 Search in the right half of the array</a:t>
            </a:r>
            <a:br>
              <a:rPr lang="en-US" altLang="en-US" sz="2200" i="1" dirty="0">
                <a:solidFill>
                  <a:srgbClr val="002060"/>
                </a:solidFill>
              </a:rPr>
            </a:br>
            <a:r>
              <a:rPr lang="en-US" altLang="en-US" sz="2200" i="1" dirty="0">
                <a:solidFill>
                  <a:srgbClr val="002060"/>
                </a:solidFill>
              </a:rPr>
              <a:t>		}</a:t>
            </a: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7275410" y="4297899"/>
            <a:ext cx="2560637" cy="46716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en-US" altLang="en-US" sz="2000" b="1" dirty="0">
                <a:latin typeface="+mj-lt"/>
              </a:rPr>
              <a:t>Recursive call</a:t>
            </a:r>
          </a:p>
        </p:txBody>
      </p:sp>
      <p:cxnSp>
        <p:nvCxnSpPr>
          <p:cNvPr id="8" name="AutoShape 4"/>
          <p:cNvCxnSpPr>
            <a:cxnSpLocks noChangeShapeType="1"/>
            <a:stCxn id="29701" idx="1"/>
            <a:endCxn id="9" idx="0"/>
          </p:cNvCxnSpPr>
          <p:nvPr/>
        </p:nvCxnSpPr>
        <p:spPr bwMode="auto">
          <a:xfrm rot="10800000" flipV="1">
            <a:off x="4901316" y="4531479"/>
            <a:ext cx="2374094" cy="271270"/>
          </a:xfrm>
          <a:prstGeom prst="bentConnector2">
            <a:avLst/>
          </a:prstGeom>
          <a:noFill/>
          <a:ln w="6480" cap="flat">
            <a:solidFill>
              <a:srgbClr val="5B9BD5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9" name="Rounded Rectangle 8"/>
          <p:cNvSpPr/>
          <p:nvPr/>
        </p:nvSpPr>
        <p:spPr bwMode="auto">
          <a:xfrm>
            <a:off x="2928495" y="4802749"/>
            <a:ext cx="3945641" cy="364160"/>
          </a:xfrm>
          <a:prstGeom prst="roundRect">
            <a:avLst/>
          </a:prstGeom>
          <a:solidFill>
            <a:srgbClr val="92D050">
              <a:alpha val="3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cxnSp>
        <p:nvCxnSpPr>
          <p:cNvPr id="14" name="AutoShape 4"/>
          <p:cNvCxnSpPr>
            <a:cxnSpLocks noChangeShapeType="1"/>
            <a:stCxn id="29701" idx="2"/>
            <a:endCxn id="17" idx="3"/>
          </p:cNvCxnSpPr>
          <p:nvPr/>
        </p:nvCxnSpPr>
        <p:spPr bwMode="auto">
          <a:xfrm rot="5400000">
            <a:off x="7354175" y="4457143"/>
            <a:ext cx="893638" cy="1509470"/>
          </a:xfrm>
          <a:prstGeom prst="bentConnector2">
            <a:avLst/>
          </a:prstGeom>
          <a:noFill/>
          <a:ln w="6480" cap="flat">
            <a:solidFill>
              <a:srgbClr val="5B9BD5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7" name="Rounded Rectangle 16"/>
          <p:cNvSpPr/>
          <p:nvPr/>
        </p:nvSpPr>
        <p:spPr bwMode="auto">
          <a:xfrm>
            <a:off x="2938462" y="5476617"/>
            <a:ext cx="4107797" cy="364160"/>
          </a:xfrm>
          <a:prstGeom prst="roundRect">
            <a:avLst/>
          </a:prstGeom>
          <a:solidFill>
            <a:srgbClr val="92D050">
              <a:alpha val="3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2372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  <p:bldP spid="9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 algn="ctr"/>
            <a:endParaRPr 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Measuring performance of algorithms</a:t>
            </a:r>
            <a:endParaRPr lang="de-DE" sz="4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4972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Measuring performance of algorithms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How can we measure the running time of an algorithm?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Empirical Timing:</a:t>
            </a:r>
          </a:p>
          <a:p>
            <a:pPr marL="342900" indent="-342900">
              <a:buSzPct val="100000"/>
              <a:buFont typeface="Wingdings" panose="05000000000000000000" pitchFamily="2" charset="2"/>
              <a:buChar char="Ø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Run the code on a real machine with various inputs</a:t>
            </a:r>
          </a:p>
          <a:p>
            <a:pPr marL="342900" indent="-342900">
              <a:buSzPct val="100000"/>
              <a:buFont typeface="Wingdings" panose="05000000000000000000" pitchFamily="2" charset="2"/>
              <a:buChar char="Ø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Plot the graph of runtime vs size of input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Counting Operations: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Count the number of operations as a function of the input</a:t>
            </a:r>
          </a:p>
          <a:p>
            <a:pPr marL="342900" indent="-342900">
              <a:buSzPct val="100000"/>
              <a:buFont typeface="Wingdings" panose="05000000000000000000" pitchFamily="2" charset="2"/>
              <a:buChar char="Ø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Assume for simplicity that all elementary operations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run in 1 time unit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Actual performance depends on more than just the algorithm.</a:t>
            </a:r>
          </a:p>
        </p:txBody>
      </p:sp>
    </p:spTree>
    <p:extLst>
      <p:ext uri="{BB962C8B-B14F-4D97-AF65-F5344CB8AC3E}">
        <p14:creationId xmlns:p14="http://schemas.microsoft.com/office/powerpoint/2010/main" val="393653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Measuring performance of algorithms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Actual performance depends on more than just the algorithm.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SzPct val="100000"/>
              <a:buFont typeface="Wingdings" panose="05000000000000000000" pitchFamily="2" charset="2"/>
              <a:buChar char="Ø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CPU speed</a:t>
            </a:r>
          </a:p>
          <a:p>
            <a:pPr marL="342900" indent="-342900">
              <a:buSzPct val="100000"/>
              <a:buFont typeface="Wingdings" panose="05000000000000000000" pitchFamily="2" charset="2"/>
              <a:buChar char="Ø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Operating system / configurations</a:t>
            </a:r>
          </a:p>
          <a:p>
            <a:pPr marL="342900" indent="-342900">
              <a:buSzPct val="100000"/>
              <a:buFont typeface="Wingdings" panose="05000000000000000000" pitchFamily="2" charset="2"/>
              <a:buChar char="Ø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Amount of memory</a:t>
            </a:r>
          </a:p>
          <a:p>
            <a:pPr marL="342900" indent="-342900">
              <a:buSzPct val="100000"/>
              <a:buFont typeface="Wingdings" panose="05000000000000000000" pitchFamily="2" charset="2"/>
              <a:buChar char="Ø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Other programs running at the same time</a:t>
            </a:r>
          </a:p>
          <a:p>
            <a:pPr marL="342900" indent="-342900">
              <a:buSzPct val="100000"/>
              <a:buFont typeface="Wingdings" panose="05000000000000000000" pitchFamily="2" charset="2"/>
              <a:buChar char="Ø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Hardware</a:t>
            </a:r>
          </a:p>
          <a:p>
            <a:pPr marL="342900" indent="-342900">
              <a:buSzPct val="100000"/>
              <a:buFont typeface="Wingdings" panose="05000000000000000000" pitchFamily="2" charset="2"/>
              <a:buChar char="Ø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Implementation of the algorithm</a:t>
            </a:r>
          </a:p>
          <a:p>
            <a:pPr marL="342900" indent="-342900">
              <a:buSzPct val="100000"/>
              <a:buFont typeface="Wingdings" panose="05000000000000000000" pitchFamily="2" charset="2"/>
              <a:buChar char="Ø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More…</a:t>
            </a:r>
          </a:p>
        </p:txBody>
      </p:sp>
    </p:spTree>
    <p:extLst>
      <p:ext uri="{BB962C8B-B14F-4D97-AF65-F5344CB8AC3E}">
        <p14:creationId xmlns:p14="http://schemas.microsoft.com/office/powerpoint/2010/main" val="4292037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Checking duplicates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19998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bool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check_duplicates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(const int*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arr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int n) {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int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= 0, j;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while (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&lt; n)    {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  j = 0;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  while (j &lt;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)    {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            	if (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arr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[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] ==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arr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[j]) {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			return true;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  		}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  		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j++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  }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 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++;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}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return false;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n doubles, the running time is roughly multiplied by 4:: 1.5(2n)</a:t>
            </a:r>
            <a:r>
              <a:rPr lang="en-US" alt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+… = 1.5*4*n</a:t>
            </a:r>
            <a:r>
              <a:rPr lang="en-US" alt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cxnSp>
        <p:nvCxnSpPr>
          <p:cNvPr id="4" name="AutoShape 4"/>
          <p:cNvCxnSpPr>
            <a:cxnSpLocks noChangeShapeType="1"/>
            <a:stCxn id="5" idx="1"/>
            <a:endCxn id="10" idx="0"/>
          </p:cNvCxnSpPr>
          <p:nvPr/>
        </p:nvCxnSpPr>
        <p:spPr bwMode="auto">
          <a:xfrm rot="10800000" flipV="1">
            <a:off x="5147850" y="1553368"/>
            <a:ext cx="1673638" cy="471871"/>
          </a:xfrm>
          <a:prstGeom prst="bentConnector2">
            <a:avLst/>
          </a:prstGeom>
          <a:noFill/>
          <a:ln w="6480" cap="flat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821488" y="1157288"/>
            <a:ext cx="2414587" cy="792162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en-US" altLang="en-US" sz="2200">
                <a:latin typeface="Calibri" panose="020F0502020204030204" pitchFamily="34" charset="0"/>
              </a:rPr>
              <a:t>Length of the input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950000" y="3097801"/>
            <a:ext cx="2871788" cy="45720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en-US" altLang="en-US" sz="2200" dirty="0">
                <a:latin typeface="Calibri" panose="020F0502020204030204" pitchFamily="34" charset="0"/>
              </a:rPr>
              <a:t>Outer loop: 3*n ops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4694239" y="4022725"/>
            <a:ext cx="3017837" cy="731838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en-US" altLang="en-US" sz="2200" dirty="0">
                <a:latin typeface="Calibri" panose="020F0502020204030204" pitchFamily="34" charset="0"/>
              </a:rPr>
              <a:t>Inner loop: 3*</a:t>
            </a:r>
            <a:r>
              <a:rPr lang="en-US" altLang="en-US" sz="2200" dirty="0" err="1">
                <a:latin typeface="Calibri" panose="020F0502020204030204" pitchFamily="34" charset="0"/>
              </a:rPr>
              <a:t>i</a:t>
            </a:r>
            <a:r>
              <a:rPr lang="en-US" altLang="en-US" sz="2200" dirty="0">
                <a:latin typeface="Calibri" panose="020F0502020204030204" pitchFamily="34" charset="0"/>
              </a:rPr>
              <a:t> ops</a:t>
            </a:r>
            <a:br>
              <a:rPr lang="en-US" altLang="en-US" sz="2200" dirty="0">
                <a:latin typeface="Calibri" panose="020F0502020204030204" pitchFamily="34" charset="0"/>
              </a:rPr>
            </a:br>
            <a:r>
              <a:rPr lang="en-US" altLang="en-US" sz="2200" dirty="0">
                <a:latin typeface="Calibri" panose="020F0502020204030204" pitchFamily="34" charset="0"/>
              </a:rPr>
              <a:t>for each </a:t>
            </a:r>
            <a:r>
              <a:rPr lang="en-US" altLang="en-US" sz="2200" dirty="0" err="1">
                <a:latin typeface="Calibri" panose="020F0502020204030204" pitchFamily="34" charset="0"/>
              </a:rPr>
              <a:t>i</a:t>
            </a:r>
            <a:r>
              <a:rPr lang="en-US" altLang="en-US" sz="2200" dirty="0">
                <a:latin typeface="Calibri" panose="020F0502020204030204" pitchFamily="34" charset="0"/>
              </a:rPr>
              <a:t>=0...n-1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565524" y="4873625"/>
            <a:ext cx="6416675" cy="1709738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en-US" altLang="en-US" sz="2000" dirty="0">
                <a:cs typeface="Arial" panose="020B0604020202020204" pitchFamily="34" charset="0"/>
              </a:rPr>
              <a:t>Outside loop: 2</a:t>
            </a:r>
            <a:br>
              <a:rPr lang="en-US" altLang="en-US" sz="2000" dirty="0">
                <a:cs typeface="Arial" panose="020B0604020202020204" pitchFamily="34" charset="0"/>
              </a:rPr>
            </a:br>
            <a:r>
              <a:rPr lang="en-US" altLang="en-US" sz="2000" dirty="0">
                <a:cs typeface="Arial" panose="020B0604020202020204" pitchFamily="34" charset="0"/>
              </a:rPr>
              <a:t>Outer loop: 3n</a:t>
            </a:r>
            <a:br>
              <a:rPr lang="en-US" altLang="en-US" sz="2000" dirty="0">
                <a:cs typeface="Arial" panose="020B0604020202020204" pitchFamily="34" charset="0"/>
              </a:rPr>
            </a:br>
            <a:r>
              <a:rPr lang="en-US" altLang="en-US" sz="2000" dirty="0">
                <a:cs typeface="Arial" panose="020B0604020202020204" pitchFamily="34" charset="0"/>
              </a:rPr>
              <a:t>Inner loop = 3*1 + 3*2 + 3*3+ … + 3*(n-1) ≅ 3*n(n-1)/2</a:t>
            </a:r>
            <a:endParaRPr lang="en-US" altLang="en-US" sz="2000" baseline="33000" dirty="0">
              <a:cs typeface="Arial" panose="020B0604020202020204" pitchFamily="34" charset="0"/>
            </a:endParaRPr>
          </a:p>
          <a:p>
            <a:pPr hangingPunct="1">
              <a:lnSpc>
                <a:spcPct val="100000"/>
              </a:lnSpc>
              <a:buClrTx/>
              <a:buFontTx/>
              <a:buNone/>
            </a:pPr>
            <a:r>
              <a:rPr lang="en-US" altLang="en-US" sz="2000" baseline="33000" dirty="0">
                <a:cs typeface="Arial" panose="020B0604020202020204" pitchFamily="34" charset="0"/>
              </a:rPr>
              <a:t>--------------------------------------------</a:t>
            </a:r>
          </a:p>
          <a:p>
            <a:r>
              <a:rPr lang="en-US" altLang="en-US" sz="2000" dirty="0">
                <a:cs typeface="Arial" panose="020B0604020202020204" pitchFamily="34" charset="0"/>
              </a:rPr>
              <a:t>Total: ≅ 1.5n</a:t>
            </a:r>
            <a:r>
              <a:rPr lang="en-US" altLang="en-US" sz="2000" baseline="33000" dirty="0">
                <a:cs typeface="Arial" panose="020B0604020202020204" pitchFamily="34" charset="0"/>
              </a:rPr>
              <a:t>2 </a:t>
            </a:r>
            <a:r>
              <a:rPr lang="en-US" altLang="en-US" sz="2000" dirty="0">
                <a:cs typeface="Arial" panose="020B0604020202020204" pitchFamily="34" charset="0"/>
              </a:rPr>
              <a:t>- 1.5n + 2 ≅ 1.5n</a:t>
            </a:r>
            <a:r>
              <a:rPr lang="en-US" altLang="en-US" sz="2000" baseline="33000" dirty="0">
                <a:cs typeface="Arial" panose="020B0604020202020204" pitchFamily="34" charset="0"/>
              </a:rPr>
              <a:t>2 </a:t>
            </a:r>
            <a:endParaRPr lang="en-US" altLang="en-US" sz="2000" dirty="0">
              <a:cs typeface="Arial" panose="020B0604020202020204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840288" y="2521539"/>
            <a:ext cx="2871788" cy="45720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r>
              <a:rPr lang="en-US" altLang="en-US" sz="2200" dirty="0">
                <a:latin typeface="Calibri" panose="020F0502020204030204" pitchFamily="34" charset="0"/>
              </a:rPr>
              <a:t>Outside the loop: 2 ops</a:t>
            </a:r>
          </a:p>
        </p:txBody>
      </p:sp>
      <p:sp>
        <p:nvSpPr>
          <p:cNvPr id="10" name="Rounded Rectangle 9"/>
          <p:cNvSpPr/>
          <p:nvPr/>
        </p:nvSpPr>
        <p:spPr bwMode="auto">
          <a:xfrm>
            <a:off x="4829127" y="2025240"/>
            <a:ext cx="637446" cy="342833"/>
          </a:xfrm>
          <a:prstGeom prst="roundRect">
            <a:avLst/>
          </a:prstGeom>
          <a:solidFill>
            <a:srgbClr val="92D050">
              <a:alpha val="3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974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Two examples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Write a function with the following guarantees: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An array of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ints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of length n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Output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Returns 0 if all entries are distinct. Returns 1 otherwise.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A: we saw this on the previous slide, and the running time was ~n</a:t>
            </a:r>
            <a:r>
              <a:rPr lang="en-US" alt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Write a function with the following guarantees: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An array of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ints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of length n.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Promise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The array contains all but one number among {0...n}.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Output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Returns the missing number.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A: we can solve it in linear time, say n+4 operations: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Compute the sum of all numbers in the array.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Return n*(n+1)/2 - sum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What is the running time of each algorithm on inputs of length n?</a:t>
            </a:r>
          </a:p>
          <a:p>
            <a:pPr>
              <a:buSzPct val="100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32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Three more examples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04775">
              <a:lnSpc>
                <a:spcPct val="95000"/>
              </a:lnSpc>
              <a:buSzPct val="45000"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r>
              <a:rPr lang="de-DE" alt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Summation</a:t>
            </a:r>
            <a: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Two numbers each of length n</a:t>
            </a:r>
            <a:b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Outputs</a:t>
            </a:r>
            <a: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The sum of the two numbers</a:t>
            </a:r>
          </a:p>
          <a:p>
            <a:pPr marL="104775">
              <a:lnSpc>
                <a:spcPct val="95000"/>
              </a:lnSpc>
              <a:buSzPct val="45000"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A: Long addition can be done in 2n operations (or 3n)</a:t>
            </a:r>
          </a:p>
          <a:p>
            <a:pPr marL="104775">
              <a:lnSpc>
                <a:spcPct val="95000"/>
              </a:lnSpc>
              <a:buSzPct val="45000"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r>
              <a:rPr lang="de-DE" alt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Multiplication</a:t>
            </a:r>
            <a: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Two numbers each of length n</a:t>
            </a:r>
            <a:b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Outputs</a:t>
            </a:r>
            <a: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The product of the two numbers</a:t>
            </a:r>
          </a:p>
          <a:p>
            <a:pPr marL="104775">
              <a:lnSpc>
                <a:spcPct val="95000"/>
              </a:lnSpc>
              <a:buSzPct val="45000"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A: Long addition can be done in ~n</a:t>
            </a:r>
            <a:r>
              <a:rPr lang="de-DE" alt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operation (maybe 2n</a:t>
            </a:r>
            <a:r>
              <a:rPr lang="de-DE" alt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or 3n</a:t>
            </a:r>
            <a:r>
              <a:rPr lang="de-DE" altLang="en-US" sz="20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or so)</a:t>
            </a:r>
          </a:p>
          <a:p>
            <a:pPr marL="104775">
              <a:lnSpc>
                <a:spcPct val="95000"/>
              </a:lnSpc>
              <a:buSzPct val="45000"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r>
              <a:rPr lang="de-DE" alt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Decomposing a number into primes</a:t>
            </a:r>
            <a:b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A number N of length n that is a product of two primes</a:t>
            </a:r>
            <a:b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Outputs</a:t>
            </a:r>
            <a:r>
              <a:rPr lang="de-DE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find primes p,q such that N = p*q</a:t>
            </a:r>
          </a:p>
          <a:p>
            <a:pPr marL="104775">
              <a:lnSpc>
                <a:spcPct val="95000"/>
              </a:lnSpc>
              <a:buSzPct val="45000"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Question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Suppose the basic operations are on one digit at a time.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How many operations are required to solve each of the problems?</a:t>
            </a:r>
          </a:p>
          <a:p>
            <a:pPr marL="104775">
              <a:lnSpc>
                <a:spcPct val="95000"/>
              </a:lnSpc>
              <a:buSzPct val="45000"/>
              <a:tabLst>
                <a:tab pos="692150" algn="l"/>
                <a:tab pos="1416050" algn="l"/>
                <a:tab pos="2139950" algn="l"/>
                <a:tab pos="2863850" algn="l"/>
                <a:tab pos="3587750" algn="l"/>
                <a:tab pos="4311650" algn="l"/>
                <a:tab pos="5035550" algn="l"/>
                <a:tab pos="5759450" algn="l"/>
                <a:tab pos="6491288" algn="l"/>
                <a:tab pos="7207250" algn="l"/>
                <a:tab pos="7931150" algn="l"/>
                <a:tab pos="8655050" algn="l"/>
                <a:tab pos="8953500" algn="l"/>
                <a:tab pos="9402763" algn="l"/>
                <a:tab pos="9852025" algn="l"/>
                <a:tab pos="10301288" algn="l"/>
                <a:tab pos="10750550" algn="l"/>
              </a:tabLst>
            </a:pPr>
            <a:endParaRPr lang="de-DE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50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Big-O notation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We will use the Big-O notation to express the </a:t>
            </a:r>
            <a:r>
              <a:rPr lang="de-DE" altLang="en-US" sz="2200" i="1" u="sng" dirty="0"/>
              <a:t>time complexity</a:t>
            </a:r>
            <a:r>
              <a:rPr lang="de-DE" altLang="en-US" sz="2200" dirty="0"/>
              <a:t> (running time) of algorithms.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Denote by f(N) the running time of a program for inputs of size N.</a:t>
            </a:r>
            <a:br>
              <a:rPr lang="de-DE" altLang="en-US" sz="2200" dirty="0"/>
            </a:br>
            <a:r>
              <a:rPr lang="de-DE" altLang="en-US" sz="2200" dirty="0"/>
              <a:t>Examples: 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>
                <a:solidFill>
                  <a:srgbClr val="000066"/>
                </a:solidFill>
              </a:rPr>
              <a:t>	</a:t>
            </a:r>
            <a:r>
              <a:rPr lang="de-DE" altLang="en-US" sz="2200" i="1" dirty="0">
                <a:solidFill>
                  <a:srgbClr val="000066"/>
                </a:solidFill>
              </a:rPr>
              <a:t>f(N)  = 1.5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+ 4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+ 3</a:t>
            </a:r>
            <a:br>
              <a:rPr lang="de-DE" altLang="en-US" sz="2200" i="1" dirty="0">
                <a:solidFill>
                  <a:srgbClr val="000066"/>
                </a:solidFill>
              </a:rPr>
            </a:br>
            <a:r>
              <a:rPr lang="de-DE" altLang="en-US" sz="2200" i="1" dirty="0">
                <a:solidFill>
                  <a:srgbClr val="000066"/>
                </a:solidFill>
              </a:rPr>
              <a:t>	f(N)  = 2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4</a:t>
            </a:r>
            <a:r>
              <a:rPr lang="de-DE" altLang="en-US" sz="2200" i="1" dirty="0">
                <a:solidFill>
                  <a:srgbClr val="000066"/>
                </a:solidFill>
              </a:rPr>
              <a:t> + 10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3</a:t>
            </a:r>
            <a:r>
              <a:rPr lang="de-DE" altLang="en-US" sz="2200" i="1" dirty="0">
                <a:solidFill>
                  <a:srgbClr val="000066"/>
                </a:solidFill>
              </a:rPr>
              <a:t> + 4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+ 900 log(N) + 3000</a:t>
            </a:r>
            <a:br>
              <a:rPr lang="de-DE" altLang="en-US" sz="2200" i="1" dirty="0">
                <a:solidFill>
                  <a:srgbClr val="000066"/>
                </a:solidFill>
              </a:rPr>
            </a:br>
            <a:r>
              <a:rPr lang="de-DE" altLang="en-US" sz="2200" i="1" dirty="0">
                <a:solidFill>
                  <a:srgbClr val="000066"/>
                </a:solidFill>
              </a:rPr>
              <a:t>	f(N) = </a:t>
            </a:r>
            <a:r>
              <a:rPr lang="en-US" altLang="en-US" sz="2200" i="1" dirty="0">
                <a:solidFill>
                  <a:srgbClr val="000066"/>
                </a:solidFill>
              </a:rPr>
              <a:t>2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 – 100 </a:t>
            </a:r>
            <a:r>
              <a:rPr lang="de-DE" altLang="en-US" sz="2200" i="1" dirty="0">
                <a:solidFill>
                  <a:schemeClr val="tx1"/>
                </a:solidFill>
              </a:rPr>
              <a:t>(for N&gt;10)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The </a:t>
            </a:r>
            <a:r>
              <a:rPr lang="de-DE" altLang="en-US" sz="2200" u="sng" dirty="0"/>
              <a:t>big-O notation </a:t>
            </a:r>
            <a:r>
              <a:rPr lang="de-DE" altLang="en-US" sz="2200" dirty="0"/>
              <a:t>will be the term</a:t>
            </a:r>
            <a:br>
              <a:rPr lang="de-DE" altLang="en-US" sz="2200" dirty="0"/>
            </a:br>
            <a:r>
              <a:rPr lang="de-DE" altLang="en-US" sz="2200" dirty="0"/>
              <a:t>that </a:t>
            </a:r>
            <a:r>
              <a:rPr lang="de-DE" altLang="en-US" sz="2200" u="sng" dirty="0"/>
              <a:t>increases the fastest</a:t>
            </a:r>
            <a:r>
              <a:rPr lang="de-DE" altLang="en-US" sz="2200" dirty="0"/>
              <a:t> for large inputs.</a:t>
            </a:r>
          </a:p>
          <a:p>
            <a:pPr marL="646113" indent="-525463">
              <a:lnSpc>
                <a:spcPct val="95000"/>
              </a:lnSpc>
              <a:buClrTx/>
              <a:buSzPct val="45000"/>
              <a:buFontTx/>
              <a:buNone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Example: if </a:t>
            </a:r>
            <a:r>
              <a:rPr lang="de-DE" altLang="en-US" sz="2200" i="1" dirty="0">
                <a:solidFill>
                  <a:srgbClr val="000066"/>
                </a:solidFill>
              </a:rPr>
              <a:t>f(N)  = 2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4</a:t>
            </a:r>
            <a:r>
              <a:rPr lang="de-DE" altLang="en-US" sz="2200" i="1" dirty="0">
                <a:solidFill>
                  <a:srgbClr val="000066"/>
                </a:solidFill>
              </a:rPr>
              <a:t> + 10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3</a:t>
            </a:r>
            <a:r>
              <a:rPr lang="de-DE" altLang="en-US" sz="2200" i="1" dirty="0">
                <a:solidFill>
                  <a:srgbClr val="000066"/>
                </a:solidFill>
              </a:rPr>
              <a:t> + 4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+ 900 log(N) + 3</a:t>
            </a:r>
            <a:br>
              <a:rPr lang="de-DE" altLang="en-US" sz="2200" dirty="0">
                <a:solidFill>
                  <a:srgbClr val="000066"/>
                </a:solidFill>
              </a:rPr>
            </a:br>
            <a:r>
              <a:rPr lang="de-DE" altLang="en-US" sz="2200" dirty="0"/>
              <a:t>we will say that the </a:t>
            </a:r>
            <a:r>
              <a:rPr lang="de-DE" altLang="en-US" sz="2200" i="1" u="sng" dirty="0"/>
              <a:t>time complexity</a:t>
            </a:r>
            <a:r>
              <a:rPr lang="de-DE" altLang="en-US" sz="2200" dirty="0"/>
              <a:t> is </a:t>
            </a:r>
            <a:r>
              <a:rPr lang="de-DE" altLang="en-US" sz="2200" i="1" dirty="0">
                <a:solidFill>
                  <a:srgbClr val="000066"/>
                </a:solidFill>
              </a:rPr>
              <a:t>O(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4</a:t>
            </a:r>
            <a:r>
              <a:rPr lang="de-DE" altLang="en-US" sz="2200" i="1" dirty="0">
                <a:solidFill>
                  <a:srgbClr val="000066"/>
                </a:solidFill>
              </a:rPr>
              <a:t>)</a:t>
            </a:r>
            <a:r>
              <a:rPr lang="de-DE" altLang="en-US" sz="2200" dirty="0"/>
              <a:t>.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583363" y="4324350"/>
            <a:ext cx="3292475" cy="1344613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 Unicode MS" panose="020B0604020202020204" pitchFamily="34" charset="-128"/>
              </a:rPr>
              <a:t>We are ignoring:</a:t>
            </a:r>
            <a:b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 Unicode MS" panose="020B0604020202020204" pitchFamily="34" charset="-128"/>
              </a:rPr>
            </a:b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 Unicode MS" panose="020B0604020202020204" pitchFamily="34" charset="-128"/>
              </a:rPr>
              <a:t>1) low order terms</a:t>
            </a:r>
            <a:b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 Unicode MS" panose="020B0604020202020204" pitchFamily="34" charset="-128"/>
              </a:rPr>
            </a:b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 Unicode MS" panose="020B0604020202020204" pitchFamily="34" charset="-128"/>
              </a:rPr>
              <a:t>2) multiplicative constants</a:t>
            </a:r>
          </a:p>
        </p:txBody>
      </p:sp>
    </p:spTree>
    <p:extLst>
      <p:ext uri="{BB962C8B-B14F-4D97-AF65-F5344CB8AC3E}">
        <p14:creationId xmlns:p14="http://schemas.microsoft.com/office/powerpoint/2010/main" val="36800700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Big-O notation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Q: Why are we ignoring low order terms?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A: Because they become negligible as </a:t>
            </a:r>
            <a:r>
              <a:rPr lang="de-DE" altLang="en-US" sz="2200" dirty="0">
                <a:solidFill>
                  <a:srgbClr val="000066"/>
                </a:solidFill>
              </a:rPr>
              <a:t>N</a:t>
            </a:r>
            <a:r>
              <a:rPr lang="de-DE" altLang="en-US" sz="2200" dirty="0"/>
              <a:t> grows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u="sng" dirty="0"/>
              <a:t>Example</a:t>
            </a:r>
            <a:r>
              <a:rPr lang="de-DE" altLang="en-US" sz="2200" dirty="0"/>
              <a:t>: </a:t>
            </a:r>
            <a:r>
              <a:rPr lang="de-DE" altLang="en-US" sz="2200" i="1" dirty="0">
                <a:solidFill>
                  <a:srgbClr val="000066"/>
                </a:solidFill>
              </a:rPr>
              <a:t>f(N) = 4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4</a:t>
            </a:r>
            <a:r>
              <a:rPr lang="de-DE" altLang="en-US" sz="2200" i="1" dirty="0">
                <a:solidFill>
                  <a:srgbClr val="000066"/>
                </a:solidFill>
              </a:rPr>
              <a:t> + 100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3</a:t>
            </a:r>
            <a:r>
              <a:rPr lang="de-DE" altLang="en-US" sz="2200" i="1" dirty="0">
                <a:solidFill>
                  <a:srgbClr val="000066"/>
                </a:solidFill>
              </a:rPr>
              <a:t> + 9000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+ N</a:t>
            </a:r>
          </a:p>
          <a:p>
            <a:pPr marL="644525" indent="-527050">
              <a:lnSpc>
                <a:spcPct val="95000"/>
              </a:lnSpc>
              <a:buClrTx/>
              <a:buSzPct val="45000"/>
              <a:buFontTx/>
              <a:buNone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>
              <a:solidFill>
                <a:srgbClr val="000066"/>
              </a:solidFill>
            </a:endParaRPr>
          </a:p>
        </p:txBody>
      </p:sp>
      <p:graphicFrame>
        <p:nvGraphicFramePr>
          <p:cNvPr id="23555" name="Group 3"/>
          <p:cNvGraphicFramePr>
            <a:graphicFrameLocks noGrp="1"/>
          </p:cNvGraphicFramePr>
          <p:nvPr/>
        </p:nvGraphicFramePr>
        <p:xfrm>
          <a:off x="1551781" y="3409181"/>
          <a:ext cx="6797675" cy="3496504"/>
        </p:xfrm>
        <a:graphic>
          <a:graphicData uri="http://schemas.openxmlformats.org/drawingml/2006/table">
            <a:tbl>
              <a:tblPr/>
              <a:tblGrid>
                <a:gridCol w="1323975">
                  <a:extLst>
                    <a:ext uri="{9D8B030D-6E8A-4147-A177-3AD203B41FA5}">
                      <a16:colId xmlns:a16="http://schemas.microsoft.com/office/drawing/2014/main" val="1711434926"/>
                    </a:ext>
                  </a:extLst>
                </a:gridCol>
                <a:gridCol w="1365250">
                  <a:extLst>
                    <a:ext uri="{9D8B030D-6E8A-4147-A177-3AD203B41FA5}">
                      <a16:colId xmlns:a16="http://schemas.microsoft.com/office/drawing/2014/main" val="537012309"/>
                    </a:ext>
                  </a:extLst>
                </a:gridCol>
                <a:gridCol w="1346200">
                  <a:extLst>
                    <a:ext uri="{9D8B030D-6E8A-4147-A177-3AD203B41FA5}">
                      <a16:colId xmlns:a16="http://schemas.microsoft.com/office/drawing/2014/main" val="3579728159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231795817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445135142"/>
                    </a:ext>
                  </a:extLst>
                </a:gridCol>
              </a:tblGrid>
              <a:tr h="708346"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5pPr>
                      <a:lvl6pPr marL="25146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6pPr>
                      <a:lvl7pPr marL="29718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7pPr>
                      <a:lvl8pPr marL="34290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8pPr>
                      <a:lvl9pPr marL="38862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0">
                        <a:lnSpc>
                          <a:spcPct val="54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marL="90000" marR="90000" marT="602568" marB="46800" horzOverflow="overflow">
                    <a:lnL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5pPr>
                      <a:lvl6pPr marL="25146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6pPr>
                      <a:lvl7pPr marL="29718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7pPr>
                      <a:lvl8pPr marL="34290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8pPr>
                      <a:lvl9pPr marL="38862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de-DE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4</a:t>
                      </a:r>
                      <a:r>
                        <a:rPr kumimoji="0" lang="en-US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N</a:t>
                      </a:r>
                      <a:r>
                        <a:rPr kumimoji="0" lang="en-US" altLang="en-US" sz="2200" b="0" i="0" u="none" strike="noStrike" cap="none" normalizeH="0" baseline="3300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4</a:t>
                      </a:r>
                    </a:p>
                  </a:txBody>
                  <a:tcPr marL="90000" marR="90000" marT="617903" marB="46800" horzOverflow="overflow">
                    <a:lnL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5pPr>
                      <a:lvl6pPr marL="25146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6pPr>
                      <a:lvl7pPr marL="29718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7pPr>
                      <a:lvl8pPr marL="34290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8pPr>
                      <a:lvl9pPr marL="38862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de-DE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100</a:t>
                      </a:r>
                      <a:r>
                        <a:rPr kumimoji="0" lang="en-US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N</a:t>
                      </a:r>
                      <a:r>
                        <a:rPr kumimoji="0" lang="en-US" altLang="en-US" sz="2200" b="0" i="0" u="none" strike="noStrike" cap="none" normalizeH="0" baseline="3300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3</a:t>
                      </a:r>
                    </a:p>
                  </a:txBody>
                  <a:tcPr marL="90000" marR="90000" marT="617903" marB="46800" horzOverflow="overflow">
                    <a:lnL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5pPr>
                      <a:lvl6pPr marL="25146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6pPr>
                      <a:lvl7pPr marL="29718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7pPr>
                      <a:lvl8pPr marL="34290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8pPr>
                      <a:lvl9pPr marL="38862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de-DE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9000</a:t>
                      </a: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N</a:t>
                      </a:r>
                      <a:r>
                        <a:rPr kumimoji="0" lang="en-US" altLang="en-US" sz="2200" b="0" i="0" u="none" strike="noStrike" cap="none" normalizeH="0" baseline="3300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2</a:t>
                      </a:r>
                      <a:r>
                        <a:rPr kumimoji="0" lang="de-DE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 </a:t>
                      </a:r>
                    </a:p>
                  </a:txBody>
                  <a:tcPr marL="90000" marR="90000" marT="617903" marB="46800" horzOverflow="overflow">
                    <a:lnL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5pPr>
                      <a:lvl6pPr marL="25146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6pPr>
                      <a:lvl7pPr marL="29718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7pPr>
                      <a:lvl8pPr marL="34290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8pPr>
                      <a:lvl9pPr marL="38862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de-DE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N</a:t>
                      </a:r>
                    </a:p>
                  </a:txBody>
                  <a:tcPr marL="90000" marR="90000" marT="617903" marB="46800" horzOverflow="overflow">
                    <a:lnL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728134"/>
                  </a:ext>
                </a:extLst>
              </a:tr>
              <a:tr h="755650"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5pPr>
                      <a:lvl6pPr marL="25146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6pPr>
                      <a:lvl7pPr marL="29718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7pPr>
                      <a:lvl8pPr marL="34290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8pPr>
                      <a:lvl9pPr marL="38862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N = 100</a:t>
                      </a:r>
                    </a:p>
                  </a:txBody>
                  <a:tcPr marL="90000" marR="90000" marT="617903" marB="46800" horzOverflow="overflow">
                    <a:lnL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5pPr>
                      <a:lvl6pPr marL="25146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6pPr>
                      <a:lvl7pPr marL="29718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7pPr>
                      <a:lvl8pPr marL="34290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8pPr>
                      <a:lvl9pPr marL="38862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4*10</a:t>
                      </a:r>
                      <a:r>
                        <a:rPr kumimoji="0" lang="en-US" altLang="en-US" sz="2200" b="0" i="0" u="none" strike="noStrike" cap="none" normalizeH="0" baseline="33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8</a:t>
                      </a:r>
                    </a:p>
                  </a:txBody>
                  <a:tcPr marL="90000" marR="90000" marT="617903" marB="46800" horzOverflow="overflow">
                    <a:lnL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5pPr>
                      <a:lvl6pPr marL="25146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6pPr>
                      <a:lvl7pPr marL="29718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7pPr>
                      <a:lvl8pPr marL="34290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8pPr>
                      <a:lvl9pPr marL="38862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10</a:t>
                      </a:r>
                      <a:r>
                        <a:rPr kumimoji="0" lang="en-US" altLang="en-US" sz="2200" b="0" i="0" u="none" strike="noStrike" cap="none" normalizeH="0" baseline="33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8</a:t>
                      </a:r>
                    </a:p>
                  </a:txBody>
                  <a:tcPr marL="90000" marR="90000" marT="617903" marB="46800" horzOverflow="overflow">
                    <a:lnL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5pPr>
                      <a:lvl6pPr marL="25146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6pPr>
                      <a:lvl7pPr marL="29718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7pPr>
                      <a:lvl8pPr marL="34290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8pPr>
                      <a:lvl9pPr marL="38862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9*10</a:t>
                      </a:r>
                      <a:r>
                        <a:rPr kumimoji="0" lang="en-US" altLang="en-US" sz="2200" b="0" i="0" u="none" strike="noStrike" cap="none" normalizeH="0" baseline="33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7</a:t>
                      </a:r>
                    </a:p>
                  </a:txBody>
                  <a:tcPr marL="90000" marR="90000" marT="617903" marB="46800" horzOverflow="overflow">
                    <a:lnL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5pPr>
                      <a:lvl6pPr marL="25146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6pPr>
                      <a:lvl7pPr marL="29718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7pPr>
                      <a:lvl8pPr marL="34290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8pPr>
                      <a:lvl9pPr marL="38862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100</a:t>
                      </a:r>
                    </a:p>
                  </a:txBody>
                  <a:tcPr marL="90000" marR="90000" marT="617903" marB="46800" horzOverflow="overflow">
                    <a:lnL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8667828"/>
                  </a:ext>
                </a:extLst>
              </a:tr>
              <a:tr h="755650"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5pPr>
                      <a:lvl6pPr marL="25146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6pPr>
                      <a:lvl7pPr marL="29718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7pPr>
                      <a:lvl8pPr marL="34290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8pPr>
                      <a:lvl9pPr marL="38862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N = 10</a:t>
                      </a:r>
                      <a:r>
                        <a:rPr kumimoji="0" lang="en-US" altLang="en-US" sz="2200" b="0" i="0" u="none" strike="noStrike" cap="none" normalizeH="0" baseline="33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8</a:t>
                      </a:r>
                    </a:p>
                  </a:txBody>
                  <a:tcPr marL="90000" marR="90000" marT="617903" marB="46800" horzOverflow="overflow">
                    <a:lnL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5pPr>
                      <a:lvl6pPr marL="25146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6pPr>
                      <a:lvl7pPr marL="29718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7pPr>
                      <a:lvl8pPr marL="34290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8pPr>
                      <a:lvl9pPr marL="38862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4*10</a:t>
                      </a:r>
                      <a:r>
                        <a:rPr kumimoji="0" lang="en-US" altLang="en-US" sz="2200" b="0" i="0" u="none" strike="noStrike" cap="none" normalizeH="0" baseline="33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32</a:t>
                      </a:r>
                    </a:p>
                  </a:txBody>
                  <a:tcPr marL="90000" marR="90000" marT="617903" marB="46800" horzOverflow="overflow">
                    <a:lnL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5pPr>
                      <a:lvl6pPr marL="25146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6pPr>
                      <a:lvl7pPr marL="29718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7pPr>
                      <a:lvl8pPr marL="34290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8pPr>
                      <a:lvl9pPr marL="38862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10</a:t>
                      </a:r>
                      <a:r>
                        <a:rPr kumimoji="0" lang="en-US" altLang="en-US" sz="2200" b="0" i="0" u="none" strike="noStrike" cap="none" normalizeH="0" baseline="33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26</a:t>
                      </a:r>
                    </a:p>
                  </a:txBody>
                  <a:tcPr marL="90000" marR="90000" marT="617903" marB="46800" horzOverflow="overflow">
                    <a:lnL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5pPr>
                      <a:lvl6pPr marL="25146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6pPr>
                      <a:lvl7pPr marL="29718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7pPr>
                      <a:lvl8pPr marL="34290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8pPr>
                      <a:lvl9pPr marL="38862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9*10</a:t>
                      </a:r>
                      <a:r>
                        <a:rPr kumimoji="0" lang="en-US" altLang="en-US" sz="2200" b="0" i="0" u="none" strike="noStrike" cap="none" normalizeH="0" baseline="33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19</a:t>
                      </a:r>
                    </a:p>
                  </a:txBody>
                  <a:tcPr marL="90000" marR="90000" marT="617903" marB="46800" horzOverflow="overflow">
                    <a:lnL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5pPr>
                      <a:lvl6pPr marL="25146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6pPr>
                      <a:lvl7pPr marL="29718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7pPr>
                      <a:lvl8pPr marL="34290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8pPr>
                      <a:lvl9pPr marL="38862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10</a:t>
                      </a:r>
                      <a:r>
                        <a:rPr kumimoji="0" lang="en-US" altLang="en-US" sz="2200" b="0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8</a:t>
                      </a:r>
                    </a:p>
                  </a:txBody>
                  <a:tcPr marL="90000" marR="90000" marT="617903" marB="46800" horzOverflow="overflow">
                    <a:lnL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519062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5pPr>
                      <a:lvl6pPr marL="25146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6pPr>
                      <a:lvl7pPr marL="29718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7pPr>
                      <a:lvl8pPr marL="34290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8pPr>
                      <a:lvl9pPr marL="38862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N = 10</a:t>
                      </a:r>
                      <a:r>
                        <a:rPr kumimoji="0" lang="en-US" altLang="en-US" sz="2200" b="0" i="0" u="none" strike="noStrike" cap="none" normalizeH="0" baseline="33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12</a:t>
                      </a:r>
                    </a:p>
                  </a:txBody>
                  <a:tcPr marL="90000" marR="90000" marT="617903" marB="46800" horzOverflow="overflow">
                    <a:lnL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5pPr>
                      <a:lvl6pPr marL="25146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6pPr>
                      <a:lvl7pPr marL="29718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7pPr>
                      <a:lvl8pPr marL="34290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8pPr>
                      <a:lvl9pPr marL="38862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4*10</a:t>
                      </a:r>
                      <a:r>
                        <a:rPr kumimoji="0" lang="en-US" altLang="en-US" sz="2200" b="0" i="0" u="none" strike="noStrike" cap="none" normalizeH="0" baseline="33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48</a:t>
                      </a:r>
                    </a:p>
                  </a:txBody>
                  <a:tcPr marL="90000" marR="90000" marT="617903" marB="46800" horzOverflow="overflow">
                    <a:lnL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5pPr>
                      <a:lvl6pPr marL="25146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6pPr>
                      <a:lvl7pPr marL="29718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7pPr>
                      <a:lvl8pPr marL="34290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8pPr>
                      <a:lvl9pPr marL="38862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10</a:t>
                      </a:r>
                      <a:r>
                        <a:rPr kumimoji="0" lang="en-US" altLang="en-US" sz="2200" b="0" i="0" u="none" strike="noStrike" cap="none" normalizeH="0" baseline="33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38</a:t>
                      </a:r>
                    </a:p>
                  </a:txBody>
                  <a:tcPr marL="90000" marR="90000" marT="617903" marB="46800" horzOverflow="overflow">
                    <a:lnL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5pPr>
                      <a:lvl6pPr marL="25146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6pPr>
                      <a:lvl7pPr marL="29718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7pPr>
                      <a:lvl8pPr marL="34290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8pPr>
                      <a:lvl9pPr marL="38862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altLang="en-US" sz="2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9*10</a:t>
                      </a:r>
                      <a:r>
                        <a:rPr kumimoji="0" lang="en-US" altLang="en-US" sz="2200" b="0" i="0" u="none" strike="noStrike" cap="none" normalizeH="0" baseline="330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27</a:t>
                      </a:r>
                    </a:p>
                  </a:txBody>
                  <a:tcPr marL="90000" marR="90000" marT="617903" marB="46800" horzOverflow="overflow">
                    <a:lnL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Aft>
                          <a:spcPts val="142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1pPr>
                      <a:lvl2pPr>
                        <a:spcAft>
                          <a:spcPts val="113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2pPr>
                      <a:lvl3pPr>
                        <a:spcAft>
                          <a:spcPts val="850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3pPr>
                      <a:lvl4pPr>
                        <a:spcAft>
                          <a:spcPts val="575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4pPr>
                      <a:lvl5pPr>
                        <a:spcAft>
                          <a:spcPts val="288"/>
                        </a:spcAft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5pPr>
                      <a:lvl6pPr marL="25146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6pPr>
                      <a:lvl7pPr marL="29718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7pPr>
                      <a:lvl8pPr marL="34290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8pPr>
                      <a:lvl9pPr marL="3886200" indent="-228600" defTabSz="457200" fontAlgn="base" hangingPunct="0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ts val="288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57200" algn="l"/>
                          <a:tab pos="914400" algn="l"/>
                          <a:tab pos="1371600" algn="l"/>
                          <a:tab pos="1828800" algn="l"/>
                          <a:tab pos="2286000" algn="l"/>
                          <a:tab pos="2743200" algn="l"/>
                          <a:tab pos="3200400" algn="l"/>
                          <a:tab pos="3657600" algn="l"/>
                          <a:tab pos="4114800" algn="l"/>
                          <a:tab pos="4572000" algn="l"/>
                          <a:tab pos="5029200" algn="l"/>
                          <a:tab pos="5486400" algn="l"/>
                          <a:tab pos="5943600" algn="l"/>
                          <a:tab pos="6400800" algn="l"/>
                          <a:tab pos="6858000" algn="l"/>
                          <a:tab pos="7315200" algn="l"/>
                          <a:tab pos="7772400" algn="l"/>
                          <a:tab pos="8229600" algn="l"/>
                          <a:tab pos="8686800" algn="l"/>
                          <a:tab pos="9144000" algn="l"/>
                        </a:tabLst>
                      </a:pPr>
                      <a:r>
                        <a:rPr kumimoji="0" lang="en-US" altLang="en-US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10</a:t>
                      </a:r>
                      <a:r>
                        <a:rPr kumimoji="0" lang="en-US" altLang="en-US" sz="2200" b="0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Arial Unicode MS" panose="020B0604020202020204" pitchFamily="34" charset="-128"/>
                        </a:rPr>
                        <a:t>12</a:t>
                      </a:r>
                    </a:p>
                  </a:txBody>
                  <a:tcPr marL="90000" marR="90000" marT="617903" marB="46800" horzOverflow="overflow">
                    <a:lnL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0" cap="flat" cmpd="sng" algn="ctr">
                      <a:solidFill>
                        <a:srgbClr val="11111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300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18823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/>
              <a:t>Big-O notation</a:t>
            </a: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Q: Why are we ignoring multiplicative constants?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A: Because if we buy a computer that runs twice as fast, then the running time decreases accordingly.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But it will not change the </a:t>
            </a:r>
            <a:r>
              <a:rPr lang="de-DE" altLang="en-US" sz="2200" b="1" u="sng" dirty="0"/>
              <a:t>order of magnitude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b="1" u="sng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In practice constants do matter!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In theory we ignore them.</a:t>
            </a:r>
          </a:p>
          <a:p>
            <a:pPr marL="117475" indent="0">
              <a:lnSpc>
                <a:spcPct val="95000"/>
              </a:lnSpc>
              <a:buClrTx/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b="1" u="sng" dirty="0"/>
          </a:p>
        </p:txBody>
      </p:sp>
    </p:spTree>
    <p:extLst>
      <p:ext uri="{BB962C8B-B14F-4D97-AF65-F5344CB8AC3E}">
        <p14:creationId xmlns:p14="http://schemas.microsoft.com/office/powerpoint/2010/main" val="32129194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 algn="ctr">
              <a:buSzPct val="100000"/>
            </a:pPr>
            <a:b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0" dirty="0">
                <a:latin typeface="Arial" panose="020B0604020202020204" pitchFamily="34" charset="0"/>
                <a:cs typeface="Arial" panose="020B0604020202020204" pitchFamily="34" charset="0"/>
              </a:rPr>
              <a:t>Pseudo-code</a:t>
            </a:r>
            <a:endParaRPr lang="de-DE" sz="4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5021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Definition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Let </a:t>
            </a:r>
            <a:r>
              <a:rPr lang="de-DE" altLang="en-US" sz="2200" i="1" dirty="0">
                <a:solidFill>
                  <a:srgbClr val="002060"/>
                </a:solidFill>
              </a:rPr>
              <a:t>f(N)</a:t>
            </a:r>
            <a:r>
              <a:rPr lang="de-DE" altLang="en-US" sz="2200" dirty="0">
                <a:solidFill>
                  <a:srgbClr val="002060"/>
                </a:solidFill>
              </a:rPr>
              <a:t> </a:t>
            </a:r>
            <a:r>
              <a:rPr lang="de-DE" altLang="en-US" sz="2200" dirty="0"/>
              <a:t>and </a:t>
            </a:r>
            <a:r>
              <a:rPr lang="de-DE" altLang="en-US" sz="2200" i="1" dirty="0">
                <a:solidFill>
                  <a:srgbClr val="002060"/>
                </a:solidFill>
              </a:rPr>
              <a:t>g(N)</a:t>
            </a:r>
            <a:r>
              <a:rPr lang="de-DE" altLang="en-US" sz="2200" dirty="0"/>
              <a:t> be two functions on positive integers.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A naive attempt:</a:t>
            </a:r>
            <a:br>
              <a:rPr lang="de-DE" altLang="en-US" sz="2200" dirty="0"/>
            </a:br>
            <a:r>
              <a:rPr lang="de-DE" altLang="en-US" sz="2200" u="sng" dirty="0"/>
              <a:t>Wrong definition</a:t>
            </a:r>
            <a:r>
              <a:rPr lang="de-DE" altLang="en-US" sz="2200" dirty="0"/>
              <a:t>: f = O(g) if f(N) &lt;= g(N) for all N.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	Example: f(N) = 2N, g(N) = N.</a:t>
            </a:r>
            <a:br>
              <a:rPr lang="de-DE" altLang="en-US" sz="2200" dirty="0"/>
            </a:br>
            <a:r>
              <a:rPr lang="de-DE" altLang="en-US" sz="2200" dirty="0"/>
              <a:t>	Then, we want f = O(g), but it is not true that f(N) &lt;= g(N) for all N.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u="sng" dirty="0"/>
              <a:t>Wrong definition2</a:t>
            </a:r>
            <a:r>
              <a:rPr lang="de-DE" altLang="en-US" sz="2200" dirty="0"/>
              <a:t>: f = O(g) if f(N) &lt;= 2g(N) for all N.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	Example: f(N) = 3N, g(N) = N.</a:t>
            </a:r>
            <a:br>
              <a:rPr lang="de-DE" altLang="en-US" sz="2200" dirty="0"/>
            </a:br>
            <a:r>
              <a:rPr lang="de-DE" altLang="en-US" sz="2200" dirty="0"/>
              <a:t>	Then, we want f = O(g), but it is not true that f(N) &lt;= g(N) for all N.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	</a:t>
            </a:r>
            <a:r>
              <a:rPr lang="de-DE" altLang="en-US" sz="2200" u="sng" dirty="0"/>
              <a:t>Correct definition</a:t>
            </a:r>
            <a:r>
              <a:rPr lang="de-DE" altLang="en-US" sz="2200" dirty="0"/>
              <a:t>: We say that </a:t>
            </a:r>
            <a:r>
              <a:rPr lang="de-DE" altLang="en-US" sz="2200" i="1" dirty="0">
                <a:solidFill>
                  <a:srgbClr val="002060"/>
                </a:solidFill>
              </a:rPr>
              <a:t>f = O(g)</a:t>
            </a:r>
            <a:r>
              <a:rPr lang="de-DE" altLang="en-US" sz="2200" dirty="0"/>
              <a:t> if</a:t>
            </a:r>
            <a:br>
              <a:rPr lang="de-DE" altLang="en-US" sz="2200" dirty="0"/>
            </a:br>
            <a:r>
              <a:rPr lang="de-DE" altLang="en-US" sz="2200" dirty="0"/>
              <a:t>	there exists a large	enough constant </a:t>
            </a:r>
            <a:r>
              <a:rPr lang="de-DE" altLang="en-US" sz="2200" dirty="0">
                <a:solidFill>
                  <a:srgbClr val="C00000"/>
                </a:solidFill>
              </a:rPr>
              <a:t>C</a:t>
            </a:r>
            <a:r>
              <a:rPr lang="de-DE" altLang="en-US" sz="2200" dirty="0"/>
              <a:t> (e.g. </a:t>
            </a:r>
            <a:r>
              <a:rPr lang="de-DE" altLang="en-US" sz="2200" i="1" dirty="0">
                <a:solidFill>
                  <a:srgbClr val="C00000"/>
                </a:solidFill>
              </a:rPr>
              <a:t>C = 1000</a:t>
            </a:r>
            <a:r>
              <a:rPr lang="de-DE" altLang="en-US" sz="2200" dirty="0"/>
              <a:t>)</a:t>
            </a:r>
            <a:br>
              <a:rPr lang="de-DE" altLang="en-US" sz="2200" dirty="0"/>
            </a:br>
            <a:r>
              <a:rPr lang="de-DE" altLang="en-US" sz="2200" dirty="0"/>
              <a:t>	such that </a:t>
            </a:r>
            <a:r>
              <a:rPr lang="de-DE" altLang="en-US" sz="2200" i="1" dirty="0">
                <a:solidFill>
                  <a:srgbClr val="002060"/>
                </a:solidFill>
              </a:rPr>
              <a:t>f(N) &lt;= C*g(N) </a:t>
            </a:r>
            <a:r>
              <a:rPr lang="de-DE" altLang="en-US" sz="2200" dirty="0"/>
              <a:t>for all N.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525712" y="2332037"/>
            <a:ext cx="7050088" cy="609600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/>
            </a:pP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f = O(g) will mean that f is “essentially smaller“ than g.</a:t>
            </a:r>
          </a:p>
        </p:txBody>
      </p:sp>
    </p:spTree>
    <p:extLst>
      <p:ext uri="{BB962C8B-B14F-4D97-AF65-F5344CB8AC3E}">
        <p14:creationId xmlns:p14="http://schemas.microsoft.com/office/powerpoint/2010/main" val="23820129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- Definition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b="1" u="sng" dirty="0"/>
              <a:t>Formally</a:t>
            </a:r>
            <a:r>
              <a:rPr lang="de-DE" altLang="en-US" sz="2200" dirty="0"/>
              <a:t>: Let </a:t>
            </a:r>
            <a:r>
              <a:rPr lang="de-DE" altLang="en-US" sz="2200" i="1" dirty="0">
                <a:solidFill>
                  <a:srgbClr val="002060"/>
                </a:solidFill>
              </a:rPr>
              <a:t>f(N)</a:t>
            </a:r>
            <a:r>
              <a:rPr lang="de-DE" altLang="en-US" sz="2200" dirty="0">
                <a:solidFill>
                  <a:srgbClr val="002060"/>
                </a:solidFill>
              </a:rPr>
              <a:t> </a:t>
            </a:r>
            <a:r>
              <a:rPr lang="de-DE" altLang="en-US" sz="2200" dirty="0"/>
              <a:t>and </a:t>
            </a:r>
            <a:r>
              <a:rPr lang="de-DE" altLang="en-US" sz="2200" i="1" dirty="0">
                <a:solidFill>
                  <a:srgbClr val="002060"/>
                </a:solidFill>
              </a:rPr>
              <a:t>g(N)</a:t>
            </a:r>
            <a:r>
              <a:rPr lang="de-DE" altLang="en-US" sz="2200" dirty="0"/>
              <a:t> be two functions on positive integers.</a:t>
            </a:r>
            <a:endParaRPr lang="de-DE" altLang="en-US" sz="2000" dirty="0">
              <a:solidFill>
                <a:schemeClr val="accent1">
                  <a:lumMod val="75000"/>
                </a:schemeClr>
              </a:solidFill>
            </a:endParaRP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000" dirty="0">
                <a:solidFill>
                  <a:schemeClr val="accent1">
                    <a:lumMod val="75000"/>
                  </a:schemeClr>
                </a:solidFill>
              </a:rPr>
              <a:t>// f – actual running time, g - a rough bound</a:t>
            </a:r>
            <a:br>
              <a:rPr lang="de-DE" altLang="en-US" sz="2200" dirty="0"/>
            </a:br>
            <a:r>
              <a:rPr lang="de-DE" altLang="en-US" sz="2200" dirty="0"/>
              <a:t>	We say that </a:t>
            </a:r>
            <a:r>
              <a:rPr lang="de-DE" altLang="en-US" sz="2200" i="1" dirty="0">
                <a:solidFill>
                  <a:srgbClr val="002060"/>
                </a:solidFill>
              </a:rPr>
              <a:t>f = O(g)</a:t>
            </a:r>
            <a:r>
              <a:rPr lang="de-DE" altLang="en-US" sz="2200" dirty="0"/>
              <a:t> if there exists a large enough constant </a:t>
            </a:r>
            <a:r>
              <a:rPr lang="de-DE" altLang="en-US" sz="2200" dirty="0">
                <a:solidFill>
                  <a:srgbClr val="C00000"/>
                </a:solidFill>
              </a:rPr>
              <a:t>C</a:t>
            </a:r>
            <a:r>
              <a:rPr lang="de-DE" altLang="en-US" sz="2200" dirty="0"/>
              <a:t> 	(e.g. </a:t>
            </a:r>
            <a:r>
              <a:rPr lang="de-DE" altLang="en-US" sz="2200" i="1" dirty="0">
                <a:solidFill>
                  <a:srgbClr val="C00000"/>
                </a:solidFill>
              </a:rPr>
              <a:t>C = 1000</a:t>
            </a:r>
            <a:r>
              <a:rPr lang="de-DE" altLang="en-US" sz="2200" dirty="0"/>
              <a:t>) such that </a:t>
            </a:r>
            <a:r>
              <a:rPr lang="de-DE" altLang="en-US" sz="2200" i="1" dirty="0">
                <a:solidFill>
                  <a:srgbClr val="002060"/>
                </a:solidFill>
              </a:rPr>
              <a:t>f(N) &lt;= C*g(N)</a:t>
            </a:r>
            <a:r>
              <a:rPr lang="de-DE" altLang="en-US" sz="2200" dirty="0"/>
              <a:t> for </a:t>
            </a:r>
            <a:r>
              <a:rPr lang="de-DE" altLang="en-US" sz="2200" u="sng" dirty="0"/>
              <a:t>all sufficiently large N</a:t>
            </a:r>
            <a:r>
              <a:rPr lang="de-DE" altLang="en-US" sz="2200" dirty="0"/>
              <a:t>.</a:t>
            </a:r>
          </a:p>
          <a:p>
            <a:pPr marL="109537" indent="0">
              <a:lnSpc>
                <a:spcPct val="95000"/>
              </a:lnSpc>
              <a:buClrTx/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/>
          </a:p>
          <a:p>
            <a:pPr marL="109537" indent="0">
              <a:lnSpc>
                <a:spcPct val="95000"/>
              </a:lnSpc>
              <a:buClrTx/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u="sng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u="sng" dirty="0"/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u="sng" dirty="0"/>
              <a:t>Example</a:t>
            </a:r>
            <a:r>
              <a:rPr lang="de-DE" altLang="en-US" sz="2200" dirty="0"/>
              <a:t>: 	</a:t>
            </a:r>
            <a:r>
              <a:rPr lang="de-DE" altLang="en-US" sz="2200" i="1" dirty="0">
                <a:solidFill>
                  <a:srgbClr val="000066"/>
                </a:solidFill>
              </a:rPr>
              <a:t>f(N)  = 1.5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+ 4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+ 3.</a:t>
            </a:r>
            <a:r>
              <a:rPr lang="de-DE" altLang="en-US" sz="2200" i="1" dirty="0">
                <a:solidFill>
                  <a:schemeClr val="tx1"/>
                </a:solidFill>
              </a:rPr>
              <a:t> Want to show f = O(N</a:t>
            </a:r>
            <a:r>
              <a:rPr lang="de-DE" altLang="en-US" sz="2200" i="1" baseline="30000" dirty="0">
                <a:solidFill>
                  <a:schemeClr val="tx1"/>
                </a:solidFill>
              </a:rPr>
              <a:t>2</a:t>
            </a:r>
            <a:r>
              <a:rPr lang="de-DE" altLang="en-US" sz="2200" i="1" dirty="0">
                <a:solidFill>
                  <a:schemeClr val="tx1"/>
                </a:solidFill>
              </a:rPr>
              <a:t>)</a:t>
            </a:r>
          </a:p>
          <a:p>
            <a:pPr marL="104775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Let 	</a:t>
            </a:r>
            <a:r>
              <a:rPr lang="de-DE" altLang="en-US" sz="2200" b="1" i="1" dirty="0">
                <a:solidFill>
                  <a:srgbClr val="C00000"/>
                </a:solidFill>
              </a:rPr>
              <a:t>C=8.5</a:t>
            </a:r>
            <a:r>
              <a:rPr lang="de-DE" altLang="en-US" sz="2200" i="1" dirty="0">
                <a:solidFill>
                  <a:srgbClr val="000066"/>
                </a:solidFill>
              </a:rPr>
              <a:t>. Then f(N) = 1.5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+ 4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de-DE" altLang="en-US" sz="2200" i="1" dirty="0">
                <a:solidFill>
                  <a:srgbClr val="000066"/>
                </a:solidFill>
              </a:rPr>
              <a:t>+ 3 &lt; 1.5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3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+ 4</a:t>
            </a:r>
            <a:r>
              <a:rPr lang="en-US" altLang="en-US" sz="2200" i="1" dirty="0">
                <a:solidFill>
                  <a:srgbClr val="000066"/>
                </a:solidFill>
              </a:rPr>
              <a:t>N</a:t>
            </a:r>
            <a:r>
              <a:rPr lang="en-US" altLang="en-US" sz="2200" i="1" baseline="30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+ 3N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2</a:t>
            </a:r>
            <a:r>
              <a:rPr lang="de-DE" altLang="en-US" sz="2200" i="1" dirty="0">
                <a:solidFill>
                  <a:srgbClr val="000066"/>
                </a:solidFill>
              </a:rPr>
              <a:t> = 8.5N</a:t>
            </a:r>
            <a:r>
              <a:rPr lang="de-DE" altLang="en-US" sz="2200" i="1" baseline="30000" dirty="0">
                <a:solidFill>
                  <a:srgbClr val="000066"/>
                </a:solidFill>
              </a:rPr>
              <a:t>2</a:t>
            </a:r>
            <a:endParaRPr lang="en-US" altLang="en-US" sz="2200" i="1" baseline="30000" dirty="0">
              <a:solidFill>
                <a:srgbClr val="000066"/>
              </a:solidFill>
            </a:endParaRP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en-US" altLang="en-US" sz="2200" i="1" dirty="0">
                <a:solidFill>
                  <a:schemeClr val="tx1"/>
                </a:solidFill>
                <a:sym typeface="Wingdings" panose="05000000000000000000" pitchFamily="2" charset="2"/>
              </a:rPr>
              <a:t>Therefore </a:t>
            </a:r>
            <a:r>
              <a:rPr lang="en-US" altLang="en-US" sz="2200" i="1" dirty="0">
                <a:solidFill>
                  <a:srgbClr val="000066"/>
                </a:solidFill>
                <a:sym typeface="Wingdings" panose="05000000000000000000" pitchFamily="2" charset="2"/>
              </a:rPr>
              <a:t>f = O(N</a:t>
            </a:r>
            <a:r>
              <a:rPr lang="en-US" altLang="en-US" sz="2200" i="1" baseline="30000" dirty="0">
                <a:solidFill>
                  <a:srgbClr val="000066"/>
                </a:solidFill>
                <a:sym typeface="Wingdings" panose="05000000000000000000" pitchFamily="2" charset="2"/>
              </a:rPr>
              <a:t>2</a:t>
            </a:r>
            <a:r>
              <a:rPr lang="en-US" altLang="en-US" sz="2200" i="1" dirty="0">
                <a:solidFill>
                  <a:srgbClr val="000066"/>
                </a:solidFill>
                <a:sym typeface="Wingdings" panose="05000000000000000000" pitchFamily="2" charset="2"/>
              </a:rPr>
              <a:t>)</a:t>
            </a:r>
            <a:endParaRPr lang="de-DE" altLang="en-US" sz="2200" i="1" baseline="30000" dirty="0">
              <a:solidFill>
                <a:srgbClr val="000066"/>
              </a:solidFill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382711" y="3475037"/>
            <a:ext cx="6687401" cy="1096962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/>
            </a:pP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f = O(g) if there </a:t>
            </a: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C&gt;0</a:t>
            </a: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 (e.g. </a:t>
            </a: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C = 1000</a:t>
            </a: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)</a:t>
            </a:r>
            <a:b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</a:b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		such that f(N)/g(N) &lt;= </a:t>
            </a: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C</a:t>
            </a: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 for all N large enough.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A7E681D2-F40E-4053-A5B4-FDC447CD4D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2710" y="4474929"/>
            <a:ext cx="6687401" cy="788446"/>
          </a:xfrm>
          <a:prstGeom prst="rect">
            <a:avLst/>
          </a:prstGeom>
          <a:solidFill>
            <a:srgbClr val="F8CBAD"/>
          </a:solidFill>
          <a:ln w="12600" cap="flat">
            <a:solidFill>
              <a:srgbClr val="43729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</a:tabLst>
              <a:defRPr/>
            </a:pP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f = O(g) if  </a:t>
            </a:r>
            <a:r>
              <a:rPr lang="de-DE" altLang="en-US" sz="2200" i="1" dirty="0">
                <a:solidFill>
                  <a:srgbClr val="002060"/>
                </a:solidFill>
              </a:rPr>
              <a:t>limsup</a:t>
            </a:r>
            <a:r>
              <a:rPr lang="de-DE" altLang="en-US" sz="2200" i="1" baseline="-25000" dirty="0">
                <a:solidFill>
                  <a:srgbClr val="002060"/>
                </a:solidFill>
              </a:rPr>
              <a:t>N-&gt;infty</a:t>
            </a:r>
            <a:r>
              <a:rPr kumimoji="0" lang="de-DE" altLang="en-US" sz="2200" b="0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Arial Unicode MS" panose="020B0604020202020204" pitchFamily="34" charset="-128"/>
              </a:rPr>
              <a:t> f(N)/g(N) &lt; infinity.</a:t>
            </a:r>
          </a:p>
        </p:txBody>
      </p:sp>
    </p:spTree>
    <p:extLst>
      <p:ext uri="{BB962C8B-B14F-4D97-AF65-F5344CB8AC3E}">
        <p14:creationId xmlns:p14="http://schemas.microsoft.com/office/powerpoint/2010/main" val="8524659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258AF1-B832-B96B-8E66-2C89E0076E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>
            <a:extLst>
              <a:ext uri="{FF2B5EF4-FFF2-40B4-BE49-F238E27FC236}">
                <a16:creationId xmlns:a16="http://schemas.microsoft.com/office/drawing/2014/main" id="{B4411E40-2BC8-D490-3DDA-05FB32A80B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20725" y="684213"/>
            <a:ext cx="8459788" cy="1023937"/>
          </a:xfrm>
          <a:ln/>
        </p:spPr>
        <p:txBody>
          <a:bodyPr tIns="38880"/>
          <a:lstStyle/>
          <a:p>
            <a:pPr algn="l"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de-DE" altLang="en-US" dirty="0"/>
              <a:t>Big-O notation – example</a:t>
            </a:r>
          </a:p>
        </p:txBody>
      </p:sp>
      <p:sp>
        <p:nvSpPr>
          <p:cNvPr id="22530" name="Rectangle 2">
            <a:extLst>
              <a:ext uri="{FF2B5EF4-FFF2-40B4-BE49-F238E27FC236}">
                <a16:creationId xmlns:a16="http://schemas.microsoft.com/office/drawing/2014/main" id="{E6B76A25-67D4-9A2B-FE43-311B14FB67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20725" y="1949450"/>
            <a:ext cx="8855075" cy="4808538"/>
          </a:xfrm>
          <a:ln/>
        </p:spPr>
        <p:txBody>
          <a:bodyPr tIns="14040"/>
          <a:lstStyle/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Let f(n) = n</a:t>
            </a:r>
            <a:r>
              <a:rPr lang="de-DE" altLang="en-US" sz="2200" baseline="30000" dirty="0"/>
              <a:t>3</a:t>
            </a:r>
            <a:r>
              <a:rPr lang="de-DE" altLang="en-US" sz="2200" dirty="0"/>
              <a:t> + 10n.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Show that f = O(n</a:t>
            </a:r>
            <a:r>
              <a:rPr lang="de-DE" altLang="en-US" sz="2200" baseline="30000" dirty="0"/>
              <a:t>3</a:t>
            </a:r>
            <a:r>
              <a:rPr lang="de-DE" altLang="en-US" sz="2200" dirty="0"/>
              <a:t>)</a:t>
            </a:r>
          </a:p>
          <a:p>
            <a:pPr marL="104775" indent="0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/>
          </a:p>
          <a:p>
            <a:pPr marL="561975" indent="-457200">
              <a:lnSpc>
                <a:spcPct val="95000"/>
              </a:lnSpc>
              <a:buSzPct val="45000"/>
              <a:buFont typeface="+mj-lt"/>
              <a:buAutoNum type="arabicPeriod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Fix C = 11</a:t>
            </a:r>
          </a:p>
          <a:p>
            <a:pPr marL="561975" indent="-457200">
              <a:lnSpc>
                <a:spcPct val="95000"/>
              </a:lnSpc>
              <a:buSzPct val="45000"/>
              <a:buFont typeface="+mj-lt"/>
              <a:buAutoNum type="arabicPeriod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Want to show that f(n) &lt; C*n</a:t>
            </a:r>
            <a:r>
              <a:rPr lang="de-DE" altLang="en-US" sz="2200" baseline="30000" dirty="0"/>
              <a:t>3</a:t>
            </a:r>
          </a:p>
          <a:p>
            <a:pPr marL="561975" indent="-457200">
              <a:lnSpc>
                <a:spcPct val="95000"/>
              </a:lnSpc>
              <a:buSzPct val="45000"/>
              <a:buFont typeface="+mj-lt"/>
              <a:buAutoNum type="arabicPeriod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Then f(n) = n</a:t>
            </a:r>
            <a:r>
              <a:rPr lang="de-DE" altLang="en-US" sz="2200" baseline="30000" dirty="0"/>
              <a:t>3</a:t>
            </a:r>
            <a:r>
              <a:rPr lang="de-DE" altLang="en-US" sz="2200" dirty="0"/>
              <a:t> + 10n &lt; n</a:t>
            </a:r>
            <a:r>
              <a:rPr lang="de-DE" altLang="en-US" sz="2200" baseline="30000" dirty="0"/>
              <a:t>3</a:t>
            </a:r>
            <a:r>
              <a:rPr lang="de-DE" altLang="en-US" sz="2200" dirty="0"/>
              <a:t> + 10n</a:t>
            </a:r>
            <a:r>
              <a:rPr lang="de-DE" altLang="en-US" sz="2200" baseline="30000" dirty="0"/>
              <a:t>3</a:t>
            </a:r>
            <a:r>
              <a:rPr lang="de-DE" altLang="en-US" sz="2200" dirty="0"/>
              <a:t> = 11n</a:t>
            </a:r>
            <a:r>
              <a:rPr lang="de-DE" altLang="en-US" sz="2200" baseline="30000" dirty="0"/>
              <a:t>3</a:t>
            </a:r>
            <a:r>
              <a:rPr lang="de-DE" altLang="en-US" sz="2200" dirty="0"/>
              <a:t> = C*n</a:t>
            </a:r>
            <a:r>
              <a:rPr lang="de-DE" altLang="en-US" sz="2200" baseline="30000" dirty="0"/>
              <a:t>3</a:t>
            </a:r>
          </a:p>
          <a:p>
            <a:pPr marL="561975" indent="-457200">
              <a:lnSpc>
                <a:spcPct val="95000"/>
              </a:lnSpc>
              <a:buSzPct val="45000"/>
              <a:buFont typeface="+mj-lt"/>
              <a:buAutoNum type="arabicPeriod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r>
              <a:rPr lang="de-DE" altLang="en-US" sz="2200" dirty="0"/>
              <a:t>Thererefore f(n) = O(n</a:t>
            </a:r>
            <a:r>
              <a:rPr lang="de-DE" altLang="en-US" sz="2200" baseline="30000" dirty="0"/>
              <a:t>3</a:t>
            </a:r>
            <a:r>
              <a:rPr lang="de-DE" altLang="en-US" sz="2200" dirty="0"/>
              <a:t>)</a:t>
            </a:r>
          </a:p>
          <a:p>
            <a:pPr marL="104775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/>
          </a:p>
          <a:p>
            <a:pPr marL="104775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/>
          </a:p>
          <a:p>
            <a:pPr marL="104775">
              <a:lnSpc>
                <a:spcPct val="95000"/>
              </a:lnSpc>
              <a:buSzPct val="45000"/>
              <a:tabLst>
                <a:tab pos="633413" algn="l"/>
                <a:tab pos="746125" algn="l"/>
                <a:tab pos="1203325" algn="l"/>
                <a:tab pos="1660525" algn="l"/>
                <a:tab pos="2117725" algn="l"/>
                <a:tab pos="2574925" algn="l"/>
                <a:tab pos="3032125" algn="l"/>
                <a:tab pos="3489325" algn="l"/>
                <a:tab pos="3946525" algn="l"/>
                <a:tab pos="4403725" algn="l"/>
                <a:tab pos="4860925" algn="l"/>
                <a:tab pos="5318125" algn="l"/>
                <a:tab pos="5775325" algn="l"/>
                <a:tab pos="6232525" algn="l"/>
                <a:tab pos="6689725" algn="l"/>
                <a:tab pos="7146925" algn="l"/>
                <a:tab pos="7604125" algn="l"/>
                <a:tab pos="8061325" algn="l"/>
                <a:tab pos="8518525" algn="l"/>
                <a:tab pos="8975725" algn="l"/>
                <a:tab pos="9432925" algn="l"/>
              </a:tabLst>
            </a:pPr>
            <a:endParaRPr lang="de-DE" altLang="en-US" sz="2200" dirty="0"/>
          </a:p>
        </p:txBody>
      </p:sp>
    </p:spTree>
    <p:extLst>
      <p:ext uri="{BB962C8B-B14F-4D97-AF65-F5344CB8AC3E}">
        <p14:creationId xmlns:p14="http://schemas.microsoft.com/office/powerpoint/2010/main" val="47684917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 anchorCtr="1"/>
          <a:lstStyle/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</a:p>
          <a:p>
            <a:pPr lvl="0" algn="ctr"/>
            <a:r>
              <a:rPr lang="de-DE" sz="6000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Pseudo-code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Starting today we will write (mostly) pseudo-code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High-level description of an algorithm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Essential details needed to implement the algorithm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Language independent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rules for syntax, should be readable by humans</a:t>
            </a:r>
          </a:p>
          <a:p>
            <a:pPr marL="342900" indent="-342900">
              <a:buSzPct val="100000"/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need to worry about types of variables / pointers / memory allocation</a:t>
            </a:r>
          </a:p>
        </p:txBody>
      </p:sp>
    </p:spTree>
    <p:extLst>
      <p:ext uri="{BB962C8B-B14F-4D97-AF65-F5344CB8AC3E}">
        <p14:creationId xmlns:p14="http://schemas.microsoft.com/office/powerpoint/2010/main" val="1406504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/>
        <p:txBody>
          <a:bodyPr anchorCtr="0"/>
          <a:lstStyle/>
          <a:p>
            <a:pPr lvl="0" algn="l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719998" y="1949043"/>
            <a:ext cx="8855643" cy="4808162"/>
          </a:xfrm>
        </p:spPr>
        <p:txBody>
          <a:bodyPr/>
          <a:lstStyle/>
          <a:p>
            <a:pPr lvl="0" algn="ctr">
              <a:buSzPct val="100000"/>
            </a:pPr>
            <a:br>
              <a:rPr lang="en-US" sz="6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6000">
                <a:latin typeface="Arial" panose="020B0604020202020204" pitchFamily="34" charset="0"/>
                <a:cs typeface="Arial" panose="020B0604020202020204" pitchFamily="34" charset="0"/>
              </a:rPr>
              <a:t>Recursion</a:t>
            </a:r>
            <a:endParaRPr lang="de-DE" sz="4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29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Recursion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Recursion is a powerful tool for solving certain kinds of problems.</a:t>
            </a:r>
          </a:p>
          <a:p>
            <a:pPr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Recursion breaks a problem into smaller sub-problems that are, in some sense, identical to the original.</a:t>
            </a:r>
          </a:p>
          <a:p>
            <a:pPr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solution of the smaller sub-problems to solve the original problem.</a:t>
            </a:r>
          </a:p>
          <a:p>
            <a:pPr>
              <a:buSzPct val="45000"/>
            </a:pPr>
            <a:r>
              <a:rPr lang="en-US" sz="22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Examples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Factorial: Write a function that gets an integer n&gt;=0, and computes n!</a:t>
            </a:r>
          </a:p>
          <a:p>
            <a:pPr algn="ctr"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n! = 1*2*…*(n-1)*n = (n-1)! * n</a:t>
            </a:r>
          </a:p>
          <a:p>
            <a:pPr>
              <a:buSzPct val="45000"/>
            </a:pPr>
            <a:r>
              <a:rPr lang="en-US" sz="22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Fibonacci numbers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Write a function that gets an integer n&gt;=0,</a:t>
            </a:r>
            <a:b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computes Fib(n) defined as follows:</a:t>
            </a:r>
          </a:p>
          <a:p>
            <a:pPr algn="ctr">
              <a:buSzPct val="45000"/>
            </a:pP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Fib(0) = 0, Fib(1) = 1, Fib(n) = Fib(n-1)+Fib(n-2) for n &gt;=2</a:t>
            </a:r>
          </a:p>
          <a:p>
            <a:pPr>
              <a:buSzPct val="45000"/>
            </a:pPr>
            <a:endPara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10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Recursion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Write a function that gets n and computes n!</a:t>
            </a:r>
          </a:p>
          <a:p>
            <a:pPr marL="555625" indent="-555625">
              <a:buSzPct val="45000"/>
              <a:buFont typeface="Wingdings" panose="05000000000000000000" pitchFamily="2" charset="2"/>
              <a:buChar char="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 long factorial(unsigned int n) {</a:t>
            </a:r>
            <a:b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long long result = 1;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for ( int i = 1; i &lt;= n ; i++)</a:t>
            </a:r>
            <a:b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result = result*i;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return result;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de-DE" altLang="en-US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en-US" altLang="en-US" sz="2000" dirty="0">
              <a:solidFill>
                <a:srgbClr val="0F0FC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37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Recursion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Write a function that gets n and computes n!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Observation: n! = (n-1)! * n</a:t>
            </a:r>
          </a:p>
          <a:p>
            <a:pPr marL="555625" indent="-555625">
              <a:buSzPct val="45000"/>
              <a:buFont typeface="Wingdings" panose="05000000000000000000" pitchFamily="2" charset="2"/>
              <a:buChar char="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 long factorial_rec(unsigned int n) {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if (n &lt;= 1)</a:t>
            </a:r>
            <a:b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return 1;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de-DE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return n*factorial_rec(n-1);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de-DE" altLang="en-US" sz="2000" dirty="0">
                <a:solidFill>
                  <a:srgbClr val="0F0FC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de-DE" altLang="en-US" sz="20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</a:t>
            </a:r>
            <a:r>
              <a:rPr lang="de-DE" alt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de-DE" alt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(n&lt;=1)</a:t>
            </a:r>
            <a:r>
              <a:rPr lang="de-DE" alt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the stopping condition.</a:t>
            </a:r>
            <a:br>
              <a:rPr lang="de-DE" alt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Without it the function will not stop</a:t>
            </a:r>
            <a:endParaRPr lang="en-US" altLang="en-US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15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5"/>
          <p:cNvSpPr txBox="1">
            <a:spLocks noGrp="1"/>
          </p:cNvSpPr>
          <p:nvPr>
            <p:ph type="title" idx="4294967295"/>
          </p:nvPr>
        </p:nvSpPr>
        <p:spPr>
          <a:xfrm>
            <a:off x="720000" y="570600"/>
            <a:ext cx="8460000" cy="125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l"/>
            <a:r>
              <a:rPr lang="en-US" sz="3800" dirty="0">
                <a:latin typeface="Arial" panose="020B0604020202020204" pitchFamily="34" charset="0"/>
                <a:ea typeface="Microsoft YaHei" pitchFamily="2"/>
                <a:cs typeface="Arial" panose="020B0604020202020204" pitchFamily="34" charset="0"/>
              </a:rPr>
              <a:t>Recursion</a:t>
            </a:r>
          </a:p>
        </p:txBody>
      </p:sp>
      <p:sp>
        <p:nvSpPr>
          <p:cNvPr id="222" name="Google Shape;222;p35"/>
          <p:cNvSpPr txBox="1">
            <a:spLocks noGrp="1"/>
          </p:cNvSpPr>
          <p:nvPr>
            <p:ph type="body" idx="4294967295"/>
          </p:nvPr>
        </p:nvSpPr>
        <p:spPr>
          <a:xfrm>
            <a:off x="720000" y="2025240"/>
            <a:ext cx="8855700" cy="480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Write a function that computes the Fibonacci sequence: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	Fib(0) = 0, Fib(1) = 1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	Fib(N) = Fib(N-1) + Fib(N-2)		for  N &gt;=2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		Fib = (0,1,1,2,3,5,8,13,21..)</a:t>
            </a:r>
            <a:b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Write a recursive implementation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Write an iterative implementation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Comment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when implementing in C use </a:t>
            </a:r>
            <a:r>
              <a:rPr lang="en-US" altLang="en-US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long </a:t>
            </a:r>
            <a:r>
              <a:rPr lang="en-US" altLang="en-US" sz="2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long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(not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See </a:t>
            </a:r>
            <a:r>
              <a:rPr lang="en-US" alt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fib.c</a:t>
            </a: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r>
              <a:rPr lang="en-US" alt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Ex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Compute fib(n) in linear time (fast) using not more than 4 (5-6?) variables.</a:t>
            </a:r>
          </a:p>
          <a:p>
            <a:pPr>
              <a:buSzPct val="45000"/>
              <a:tabLst>
                <a:tab pos="555625" algn="l"/>
                <a:tab pos="668338" algn="l"/>
                <a:tab pos="1125538" algn="l"/>
                <a:tab pos="1582738" algn="l"/>
                <a:tab pos="2039938" algn="l"/>
                <a:tab pos="2497138" algn="l"/>
                <a:tab pos="2954338" algn="l"/>
                <a:tab pos="3411538" algn="l"/>
                <a:tab pos="3868738" algn="l"/>
                <a:tab pos="4325938" algn="l"/>
                <a:tab pos="4783138" algn="l"/>
                <a:tab pos="5240338" algn="l"/>
                <a:tab pos="5697538" algn="l"/>
                <a:tab pos="6154738" algn="l"/>
                <a:tab pos="6611938" algn="l"/>
                <a:tab pos="7069138" algn="l"/>
                <a:tab pos="7526338" algn="l"/>
                <a:tab pos="7983538" algn="l"/>
                <a:tab pos="8440738" algn="l"/>
                <a:tab pos="8897938" algn="l"/>
                <a:tab pos="9355138" algn="l"/>
              </a:tabLst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68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a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yt blackand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../../../Program%20Files%20(x86)/OpenOffice%204/share/template/en-US/layout/lyt-water.otp</Template>
  <TotalTime>2329</TotalTime>
  <Words>2589</Words>
  <Application>Microsoft Office PowerPoint</Application>
  <PresentationFormat>Custom</PresentationFormat>
  <Paragraphs>242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Albany</vt:lpstr>
      <vt:lpstr>Arial</vt:lpstr>
      <vt:lpstr>Calibri</vt:lpstr>
      <vt:lpstr>Times New Roman</vt:lpstr>
      <vt:lpstr>Wingdings</vt:lpstr>
      <vt:lpstr>water</vt:lpstr>
      <vt:lpstr>lyt blackandwhite</vt:lpstr>
      <vt:lpstr>PowerPoint Presentation</vt:lpstr>
      <vt:lpstr>Assignment 2 – February 13</vt:lpstr>
      <vt:lpstr>PowerPoint Presentation</vt:lpstr>
      <vt:lpstr>Pseudo-code</vt:lpstr>
      <vt:lpstr>PowerPoint Presentation</vt:lpstr>
      <vt:lpstr>Recursion</vt:lpstr>
      <vt:lpstr>Recursion</vt:lpstr>
      <vt:lpstr>Recursion</vt:lpstr>
      <vt:lpstr>Recursion</vt:lpstr>
      <vt:lpstr>Fun fact about Fibonacci numbers</vt:lpstr>
      <vt:lpstr>Fun fact about Fibonacci numbers</vt:lpstr>
      <vt:lpstr>PowerPoint Presentation</vt:lpstr>
      <vt:lpstr>Merge sort</vt:lpstr>
      <vt:lpstr>Merge sort</vt:lpstr>
      <vt:lpstr>PowerPoint Presentation</vt:lpstr>
      <vt:lpstr>Space Filling algorithm</vt:lpstr>
      <vt:lpstr>Searching in array</vt:lpstr>
      <vt:lpstr>Searching in an unsorted array</vt:lpstr>
      <vt:lpstr>Searching in a sorted array</vt:lpstr>
      <vt:lpstr>Binary search</vt:lpstr>
      <vt:lpstr>PowerPoint Presentation</vt:lpstr>
      <vt:lpstr>Measuring performance of algorithms</vt:lpstr>
      <vt:lpstr>Measuring performance of algorithms</vt:lpstr>
      <vt:lpstr>Checking duplicates</vt:lpstr>
      <vt:lpstr>Two examples</vt:lpstr>
      <vt:lpstr>Three more examples</vt:lpstr>
      <vt:lpstr>Big-O notation</vt:lpstr>
      <vt:lpstr>Big-O notation</vt:lpstr>
      <vt:lpstr>Big-O notation</vt:lpstr>
      <vt:lpstr>Big-O notation - Definition</vt:lpstr>
      <vt:lpstr>Big-O notation - Definition</vt:lpstr>
      <vt:lpstr>Big-O notation – example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</dc:title>
  <dc:creator>Igor Shinkar</dc:creator>
  <cp:lastModifiedBy>Igor Shinkar</cp:lastModifiedBy>
  <cp:revision>422</cp:revision>
  <dcterms:created xsi:type="dcterms:W3CDTF">2017-07-19T12:15:02Z</dcterms:created>
  <dcterms:modified xsi:type="dcterms:W3CDTF">2026-02-06T18:41:56Z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fo 1">
    <vt:lpwstr/>
  </property>
  <property fmtid="{D5CDD505-2E9C-101B-9397-08002B2CF9AE}" pid="3" name="Info 2">
    <vt:lpwstr/>
  </property>
  <property fmtid="{D5CDD505-2E9C-101B-9397-08002B2CF9AE}" pid="4" name="Info 3">
    <vt:lpwstr/>
  </property>
  <property fmtid="{D5CDD505-2E9C-101B-9397-08002B2CF9AE}" pid="5" name="Info 4">
    <vt:lpwstr/>
  </property>
</Properties>
</file>