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2" r:id="rId3"/>
    <p:sldId id="412" r:id="rId4"/>
    <p:sldId id="413" r:id="rId5"/>
    <p:sldId id="414" r:id="rId6"/>
    <p:sldId id="415" r:id="rId7"/>
    <p:sldId id="546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11" r:id="rId33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4652A-72DA-46FC-880C-1BDD4DC5EE4C}" v="1459" dt="2022-04-04T18:25:38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8" autoAdjust="0"/>
    <p:restoredTop sz="87209" autoAdjust="0"/>
  </p:normalViewPr>
  <p:slideViewPr>
    <p:cSldViewPr snapToGrid="0">
      <p:cViewPr varScale="1">
        <p:scale>
          <a:sx n="91" d="100"/>
          <a:sy n="91" d="100"/>
        </p:scale>
        <p:origin x="16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Shinkar" userId="db6eb1b41a9778dd" providerId="LiveId" clId="{FD2E7BEC-16E2-4F3E-8626-5CB28EBA9449}"/>
    <pc:docChg chg="undo custSel addSld delSld modSld">
      <pc:chgData name="Igor Shinkar" userId="db6eb1b41a9778dd" providerId="LiveId" clId="{FD2E7BEC-16E2-4F3E-8626-5CB28EBA9449}" dt="2022-03-13T20:48:23.454" v="770" actId="20577"/>
      <pc:docMkLst>
        <pc:docMk/>
      </pc:docMkLst>
      <pc:sldChg chg="modSp modAnim">
        <pc:chgData name="Igor Shinkar" userId="db6eb1b41a9778dd" providerId="LiveId" clId="{FD2E7BEC-16E2-4F3E-8626-5CB28EBA9449}" dt="2022-03-13T20:22:14.439" v="44" actId="20577"/>
        <pc:sldMkLst>
          <pc:docMk/>
          <pc:sldMk cId="3052471585" sldId="383"/>
        </pc:sldMkLst>
        <pc:spChg chg="mod">
          <ac:chgData name="Igor Shinkar" userId="db6eb1b41a9778dd" providerId="LiveId" clId="{FD2E7BEC-16E2-4F3E-8626-5CB28EBA9449}" dt="2022-03-13T20:22:14.439" v="44" actId="20577"/>
          <ac:spMkLst>
            <pc:docMk/>
            <pc:sldMk cId="3052471585" sldId="383"/>
            <ac:spMk id="3" creationId="{00000000-0000-0000-0000-000000000000}"/>
          </ac:spMkLst>
        </pc:spChg>
      </pc:sldChg>
      <pc:sldChg chg="addSp delSp modSp mod addAnim delAnim modAnim">
        <pc:chgData name="Igor Shinkar" userId="db6eb1b41a9778dd" providerId="LiveId" clId="{FD2E7BEC-16E2-4F3E-8626-5CB28EBA9449}" dt="2022-03-13T20:41:28.976" v="443" actId="20577"/>
        <pc:sldMkLst>
          <pc:docMk/>
          <pc:sldMk cId="1975219540" sldId="385"/>
        </pc:sldMkLst>
        <pc:spChg chg="add del">
          <ac:chgData name="Igor Shinkar" userId="db6eb1b41a9778dd" providerId="LiveId" clId="{FD2E7BEC-16E2-4F3E-8626-5CB28EBA9449}" dt="2022-03-13T20:33:29.273" v="408" actId="478"/>
          <ac:spMkLst>
            <pc:docMk/>
            <pc:sldMk cId="1975219540" sldId="385"/>
            <ac:spMk id="2" creationId="{00000000-0000-0000-0000-000000000000}"/>
          </ac:spMkLst>
        </pc:spChg>
        <pc:spChg chg="add del mod">
          <ac:chgData name="Igor Shinkar" userId="db6eb1b41a9778dd" providerId="LiveId" clId="{FD2E7BEC-16E2-4F3E-8626-5CB28EBA9449}" dt="2022-03-13T20:41:28.976" v="443" actId="20577"/>
          <ac:spMkLst>
            <pc:docMk/>
            <pc:sldMk cId="1975219540" sldId="385"/>
            <ac:spMk id="3" creationId="{00000000-0000-0000-0000-000000000000}"/>
          </ac:spMkLst>
        </pc:spChg>
      </pc:sldChg>
      <pc:sldChg chg="modSp modAnim">
        <pc:chgData name="Igor Shinkar" userId="db6eb1b41a9778dd" providerId="LiveId" clId="{FD2E7BEC-16E2-4F3E-8626-5CB28EBA9449}" dt="2022-03-13T20:41:59.710" v="464" actId="6549"/>
        <pc:sldMkLst>
          <pc:docMk/>
          <pc:sldMk cId="307140437" sldId="387"/>
        </pc:sldMkLst>
        <pc:spChg chg="mod">
          <ac:chgData name="Igor Shinkar" userId="db6eb1b41a9778dd" providerId="LiveId" clId="{FD2E7BEC-16E2-4F3E-8626-5CB28EBA9449}" dt="2022-03-13T20:41:59.710" v="464" actId="6549"/>
          <ac:spMkLst>
            <pc:docMk/>
            <pc:sldMk cId="307140437" sldId="387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FD2E7BEC-16E2-4F3E-8626-5CB28EBA9449}" dt="2022-03-13T20:47:16.428" v="628" actId="1036"/>
        <pc:sldMkLst>
          <pc:docMk/>
          <pc:sldMk cId="3489210820" sldId="388"/>
        </pc:sldMkLst>
        <pc:spChg chg="mod">
          <ac:chgData name="Igor Shinkar" userId="db6eb1b41a9778dd" providerId="LiveId" clId="{FD2E7BEC-16E2-4F3E-8626-5CB28EBA9449}" dt="2022-03-13T20:45:27.316" v="607" actId="20577"/>
          <ac:spMkLst>
            <pc:docMk/>
            <pc:sldMk cId="3489210820" sldId="388"/>
            <ac:spMk id="3" creationId="{00000000-0000-0000-0000-000000000000}"/>
          </ac:spMkLst>
        </pc:spChg>
        <pc:spChg chg="mod">
          <ac:chgData name="Igor Shinkar" userId="db6eb1b41a9778dd" providerId="LiveId" clId="{FD2E7BEC-16E2-4F3E-8626-5CB28EBA9449}" dt="2022-03-13T20:47:11.265" v="625" actId="1076"/>
          <ac:spMkLst>
            <pc:docMk/>
            <pc:sldMk cId="3489210820" sldId="388"/>
            <ac:spMk id="4" creationId="{3F248767-311E-4C2C-A4A1-CA9F7A916AE8}"/>
          </ac:spMkLst>
        </pc:spChg>
        <pc:spChg chg="add mod">
          <ac:chgData name="Igor Shinkar" userId="db6eb1b41a9778dd" providerId="LiveId" clId="{FD2E7BEC-16E2-4F3E-8626-5CB28EBA9449}" dt="2022-03-13T20:47:16.428" v="628" actId="1036"/>
          <ac:spMkLst>
            <pc:docMk/>
            <pc:sldMk cId="3489210820" sldId="388"/>
            <ac:spMk id="5" creationId="{8117C0A4-E399-433C-8408-C159E7DF2F64}"/>
          </ac:spMkLst>
        </pc:spChg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126086949" sldId="389"/>
        </pc:sldMkLst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987320189" sldId="390"/>
        </pc:sldMkLst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859025202" sldId="392"/>
        </pc:sldMkLst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765440247" sldId="393"/>
        </pc:sldMkLst>
      </pc:sldChg>
      <pc:sldChg chg="modSp add mod">
        <pc:chgData name="Igor Shinkar" userId="db6eb1b41a9778dd" providerId="LiveId" clId="{FD2E7BEC-16E2-4F3E-8626-5CB28EBA9449}" dt="2022-03-13T20:28:50.646" v="137" actId="21"/>
        <pc:sldMkLst>
          <pc:docMk/>
          <pc:sldMk cId="3131572730" sldId="394"/>
        </pc:sldMkLst>
        <pc:spChg chg="mod">
          <ac:chgData name="Igor Shinkar" userId="db6eb1b41a9778dd" providerId="LiveId" clId="{FD2E7BEC-16E2-4F3E-8626-5CB28EBA9449}" dt="2022-03-13T20:28:50.646" v="137" actId="21"/>
          <ac:spMkLst>
            <pc:docMk/>
            <pc:sldMk cId="3131572730" sldId="394"/>
            <ac:spMk id="3" creationId="{00000000-0000-0000-0000-000000000000}"/>
          </ac:spMkLst>
        </pc:spChg>
      </pc:sldChg>
      <pc:sldChg chg="modSp modAnim">
        <pc:chgData name="Igor Shinkar" userId="db6eb1b41a9778dd" providerId="LiveId" clId="{FD2E7BEC-16E2-4F3E-8626-5CB28EBA9449}" dt="2022-03-13T20:41:38.774" v="449" actId="6549"/>
        <pc:sldMkLst>
          <pc:docMk/>
          <pc:sldMk cId="2465834078" sldId="426"/>
        </pc:sldMkLst>
        <pc:spChg chg="mod">
          <ac:chgData name="Igor Shinkar" userId="db6eb1b41a9778dd" providerId="LiveId" clId="{FD2E7BEC-16E2-4F3E-8626-5CB28EBA9449}" dt="2022-03-13T20:41:38.774" v="449" actId="6549"/>
          <ac:spMkLst>
            <pc:docMk/>
            <pc:sldMk cId="2465834078" sldId="426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FD2E7BEC-16E2-4F3E-8626-5CB28EBA9449}" dt="2022-03-13T20:27:55.123" v="133" actId="20577"/>
        <pc:sldMkLst>
          <pc:docMk/>
          <pc:sldMk cId="1831461656" sldId="427"/>
        </pc:sldMkLst>
        <pc:spChg chg="mod">
          <ac:chgData name="Igor Shinkar" userId="db6eb1b41a9778dd" providerId="LiveId" clId="{FD2E7BEC-16E2-4F3E-8626-5CB28EBA9449}" dt="2022-03-13T20:27:55.123" v="133" actId="20577"/>
          <ac:spMkLst>
            <pc:docMk/>
            <pc:sldMk cId="1831461656" sldId="427"/>
            <ac:spMk id="18434" creationId="{00000000-0000-0000-0000-000000000000}"/>
          </ac:spMkLst>
        </pc:spChg>
      </pc:sldChg>
      <pc:sldChg chg="modSp add del modAnim">
        <pc:chgData name="Igor Shinkar" userId="db6eb1b41a9778dd" providerId="LiveId" clId="{FD2E7BEC-16E2-4F3E-8626-5CB28EBA9449}" dt="2022-03-13T20:48:23.454" v="770" actId="20577"/>
        <pc:sldMkLst>
          <pc:docMk/>
          <pc:sldMk cId="2865441648" sldId="428"/>
        </pc:sldMkLst>
        <pc:spChg chg="mod">
          <ac:chgData name="Igor Shinkar" userId="db6eb1b41a9778dd" providerId="LiveId" clId="{FD2E7BEC-16E2-4F3E-8626-5CB28EBA9449}" dt="2022-03-13T20:48:23.454" v="770" actId="20577"/>
          <ac:spMkLst>
            <pc:docMk/>
            <pc:sldMk cId="2865441648" sldId="428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FD2E7BEC-16E2-4F3E-8626-5CB28EBA9449}" dt="2022-03-13T20:47:31.787" v="629" actId="47"/>
        <pc:sldMkLst>
          <pc:docMk/>
          <pc:sldMk cId="2657210217" sldId="429"/>
        </pc:sldMkLst>
        <pc:spChg chg="mod">
          <ac:chgData name="Igor Shinkar" userId="db6eb1b41a9778dd" providerId="LiveId" clId="{FD2E7BEC-16E2-4F3E-8626-5CB28EBA9449}" dt="2022-03-13T20:28:04.186" v="136" actId="6549"/>
          <ac:spMkLst>
            <pc:docMk/>
            <pc:sldMk cId="2657210217" sldId="429"/>
            <ac:spMk id="3" creationId="{00000000-0000-0000-0000-000000000000}"/>
          </ac:spMkLst>
        </pc:spChg>
      </pc:sldChg>
      <pc:sldChg chg="add">
        <pc:chgData name="Igor Shinkar" userId="db6eb1b41a9778dd" providerId="LiveId" clId="{FD2E7BEC-16E2-4F3E-8626-5CB28EBA9449}" dt="2022-03-13T20:27:40.251" v="97"/>
        <pc:sldMkLst>
          <pc:docMk/>
          <pc:sldMk cId="2073658799" sldId="430"/>
        </pc:sldMkLst>
      </pc:sldChg>
      <pc:sldChg chg="modSp add del mod">
        <pc:chgData name="Igor Shinkar" userId="db6eb1b41a9778dd" providerId="LiveId" clId="{FD2E7BEC-16E2-4F3E-8626-5CB28EBA9449}" dt="2022-03-13T20:32:56.875" v="403" actId="47"/>
        <pc:sldMkLst>
          <pc:docMk/>
          <pc:sldMk cId="1471520802" sldId="431"/>
        </pc:sldMkLst>
        <pc:spChg chg="mod">
          <ac:chgData name="Igor Shinkar" userId="db6eb1b41a9778dd" providerId="LiveId" clId="{FD2E7BEC-16E2-4F3E-8626-5CB28EBA9449}" dt="2022-03-13T20:31:46.868" v="328" actId="21"/>
          <ac:spMkLst>
            <pc:docMk/>
            <pc:sldMk cId="1471520802" sldId="431"/>
            <ac:spMk id="3" creationId="{00000000-0000-0000-0000-000000000000}"/>
          </ac:spMkLst>
        </pc:spChg>
        <pc:spChg chg="mod">
          <ac:chgData name="Igor Shinkar" userId="db6eb1b41a9778dd" providerId="LiveId" clId="{FD2E7BEC-16E2-4F3E-8626-5CB28EBA9449}" dt="2022-03-13T20:31:51.252" v="330" actId="14100"/>
          <ac:spMkLst>
            <pc:docMk/>
            <pc:sldMk cId="1471520802" sldId="431"/>
            <ac:spMk id="4" creationId="{3F248767-311E-4C2C-A4A1-CA9F7A916AE8}"/>
          </ac:spMkLst>
        </pc:spChg>
      </pc:sldChg>
    </pc:docChg>
  </pc:docChgLst>
  <pc:docChgLst>
    <pc:chgData name="Igor Shinkar" userId="db6eb1b41a9778dd" providerId="LiveId" clId="{AB27CD5A-106D-4639-B769-38B86DD7A575}"/>
    <pc:docChg chg="undo custSel addSld delSld modSld">
      <pc:chgData name="Igor Shinkar" userId="db6eb1b41a9778dd" providerId="LiveId" clId="{AB27CD5A-106D-4639-B769-38B86DD7A575}" dt="2022-03-07T06:58:43.424" v="2598" actId="20577"/>
      <pc:docMkLst>
        <pc:docMk/>
      </pc:docMkLst>
      <pc:sldChg chg="modSp mod">
        <pc:chgData name="Igor Shinkar" userId="db6eb1b41a9778dd" providerId="LiveId" clId="{AB27CD5A-106D-4639-B769-38B86DD7A575}" dt="2022-03-07T05:47:57.514" v="1" actId="6549"/>
        <pc:sldMkLst>
          <pc:docMk/>
          <pc:sldMk cId="0" sldId="256"/>
        </pc:sldMkLst>
        <pc:spChg chg="mod">
          <ac:chgData name="Igor Shinkar" userId="db6eb1b41a9778dd" providerId="LiveId" clId="{AB27CD5A-106D-4639-B769-38B86DD7A575}" dt="2022-03-07T05:47:57.514" v="1" actId="6549"/>
          <ac:spMkLst>
            <pc:docMk/>
            <pc:sldMk cId="0" sldId="256"/>
            <ac:spMk id="2" creationId="{00000000-0000-0000-0000-000000000000}"/>
          </ac:spMkLst>
        </pc:spChg>
      </pc:sldChg>
      <pc:sldChg chg="modSp mod">
        <pc:chgData name="Igor Shinkar" userId="db6eb1b41a9778dd" providerId="LiveId" clId="{AB27CD5A-106D-4639-B769-38B86DD7A575}" dt="2022-03-07T05:48:05.332" v="7" actId="6549"/>
        <pc:sldMkLst>
          <pc:docMk/>
          <pc:sldMk cId="1348404624" sldId="362"/>
        </pc:sldMkLst>
        <pc:spChg chg="mod">
          <ac:chgData name="Igor Shinkar" userId="db6eb1b41a9778dd" providerId="LiveId" clId="{AB27CD5A-106D-4639-B769-38B86DD7A575}" dt="2022-03-07T05:48:02.673" v="6" actId="20577"/>
          <ac:spMkLst>
            <pc:docMk/>
            <pc:sldMk cId="1348404624" sldId="362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5:48:05.332" v="7" actId="6549"/>
          <ac:spMkLst>
            <pc:docMk/>
            <pc:sldMk cId="1348404624" sldId="362"/>
            <ac:spMk id="3" creationId="{00000000-0000-0000-0000-000000000000}"/>
          </ac:spMkLst>
        </pc:spChg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977579885" sldId="528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1970888163" sldId="529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3960382438" sldId="530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2605229105" sldId="537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2548945666" sldId="538"/>
        </pc:sldMkLst>
      </pc:sldChg>
      <pc:sldChg chg="del">
        <pc:chgData name="Igor Shinkar" userId="db6eb1b41a9778dd" providerId="LiveId" clId="{AB27CD5A-106D-4639-B769-38B86DD7A575}" dt="2022-03-07T05:48:17.153" v="8" actId="47"/>
        <pc:sldMkLst>
          <pc:docMk/>
          <pc:sldMk cId="3627199947" sldId="539"/>
        </pc:sldMkLst>
      </pc:sldChg>
      <pc:sldChg chg="modSp mod">
        <pc:chgData name="Igor Shinkar" userId="db6eb1b41a9778dd" providerId="LiveId" clId="{AB27CD5A-106D-4639-B769-38B86DD7A575}" dt="2022-03-07T05:52:35.564" v="232" actId="20577"/>
        <pc:sldMkLst>
          <pc:docMk/>
          <pc:sldMk cId="3881692008" sldId="540"/>
        </pc:sldMkLst>
        <pc:spChg chg="mod">
          <ac:chgData name="Igor Shinkar" userId="db6eb1b41a9778dd" providerId="LiveId" clId="{AB27CD5A-106D-4639-B769-38B86DD7A575}" dt="2022-03-07T05:52:35.564" v="232" actId="20577"/>
          <ac:spMkLst>
            <pc:docMk/>
            <pc:sldMk cId="3881692008" sldId="540"/>
            <ac:spMk id="3" creationId="{00000000-0000-0000-0000-000000000000}"/>
          </ac:spMkLst>
        </pc:spChg>
      </pc:sldChg>
      <pc:sldChg chg="modSp del modAnim">
        <pc:chgData name="Igor Shinkar" userId="db6eb1b41a9778dd" providerId="LiveId" clId="{AB27CD5A-106D-4639-B769-38B86DD7A575}" dt="2022-03-07T05:52:27.999" v="206" actId="47"/>
        <pc:sldMkLst>
          <pc:docMk/>
          <pc:sldMk cId="3513905170" sldId="542"/>
        </pc:sldMkLst>
        <pc:spChg chg="mod">
          <ac:chgData name="Igor Shinkar" userId="db6eb1b41a9778dd" providerId="LiveId" clId="{AB27CD5A-106D-4639-B769-38B86DD7A575}" dt="2022-03-07T05:48:55.379" v="17" actId="6549"/>
          <ac:spMkLst>
            <pc:docMk/>
            <pc:sldMk cId="3513905170" sldId="542"/>
            <ac:spMk id="3" creationId="{00000000-0000-0000-0000-000000000000}"/>
          </ac:spMkLst>
        </pc:spChg>
      </pc:sldChg>
      <pc:sldChg chg="del">
        <pc:chgData name="Igor Shinkar" userId="db6eb1b41a9778dd" providerId="LiveId" clId="{AB27CD5A-106D-4639-B769-38B86DD7A575}" dt="2022-03-07T05:52:08.770" v="187" actId="47"/>
        <pc:sldMkLst>
          <pc:docMk/>
          <pc:sldMk cId="3205301525" sldId="543"/>
        </pc:sldMkLst>
      </pc:sldChg>
      <pc:sldChg chg="modSp del mod">
        <pc:chgData name="Igor Shinkar" userId="db6eb1b41a9778dd" providerId="LiveId" clId="{AB27CD5A-106D-4639-B769-38B86DD7A575}" dt="2022-03-07T05:52:43.837" v="233" actId="47"/>
        <pc:sldMkLst>
          <pc:docMk/>
          <pc:sldMk cId="1587212501" sldId="544"/>
        </pc:sldMkLst>
        <pc:spChg chg="mod">
          <ac:chgData name="Igor Shinkar" userId="db6eb1b41a9778dd" providerId="LiveId" clId="{AB27CD5A-106D-4639-B769-38B86DD7A575}" dt="2022-03-07T05:52:21.792" v="205"/>
          <ac:spMkLst>
            <pc:docMk/>
            <pc:sldMk cId="1587212501" sldId="544"/>
            <ac:spMk id="2" creationId="{00000000-0000-0000-0000-000000000000}"/>
          </ac:spMkLst>
        </pc:spChg>
      </pc:sldChg>
      <pc:sldChg chg="modSp mod modAnim">
        <pc:chgData name="Igor Shinkar" userId="db6eb1b41a9778dd" providerId="LiveId" clId="{AB27CD5A-106D-4639-B769-38B86DD7A575}" dt="2022-03-07T06:03:08.718" v="878" actId="20577"/>
        <pc:sldMkLst>
          <pc:docMk/>
          <pc:sldMk cId="1306565734" sldId="545"/>
        </pc:sldMkLst>
        <pc:spChg chg="mod">
          <ac:chgData name="Igor Shinkar" userId="db6eb1b41a9778dd" providerId="LiveId" clId="{AB27CD5A-106D-4639-B769-38B86DD7A575}" dt="2022-03-07T05:58:08.833" v="607" actId="20577"/>
          <ac:spMkLst>
            <pc:docMk/>
            <pc:sldMk cId="1306565734" sldId="545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03:08.718" v="878" actId="20577"/>
          <ac:spMkLst>
            <pc:docMk/>
            <pc:sldMk cId="1306565734" sldId="545"/>
            <ac:spMk id="3" creationId="{00000000-0000-0000-0000-000000000000}"/>
          </ac:spMkLst>
        </pc:spChg>
      </pc:sldChg>
      <pc:sldChg chg="modSp mod modAnim">
        <pc:chgData name="Igor Shinkar" userId="db6eb1b41a9778dd" providerId="LiveId" clId="{AB27CD5A-106D-4639-B769-38B86DD7A575}" dt="2022-03-07T06:22:24.393" v="981" actId="6549"/>
        <pc:sldMkLst>
          <pc:docMk/>
          <pc:sldMk cId="2229033507" sldId="546"/>
        </pc:sldMkLst>
        <pc:spChg chg="mod">
          <ac:chgData name="Igor Shinkar" userId="db6eb1b41a9778dd" providerId="LiveId" clId="{AB27CD5A-106D-4639-B769-38B86DD7A575}" dt="2022-03-07T06:04:06.537" v="910"/>
          <ac:spMkLst>
            <pc:docMk/>
            <pc:sldMk cId="2229033507" sldId="546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22:24.393" v="981" actId="6549"/>
          <ac:spMkLst>
            <pc:docMk/>
            <pc:sldMk cId="2229033507" sldId="546"/>
            <ac:spMk id="3" creationId="{00000000-0000-0000-0000-000000000000}"/>
          </ac:spMkLst>
        </pc:spChg>
      </pc:sldChg>
      <pc:sldChg chg="del">
        <pc:chgData name="Igor Shinkar" userId="db6eb1b41a9778dd" providerId="LiveId" clId="{AB27CD5A-106D-4639-B769-38B86DD7A575}" dt="2022-03-07T06:22:40.681" v="983" actId="47"/>
        <pc:sldMkLst>
          <pc:docMk/>
          <pc:sldMk cId="1290464592" sldId="547"/>
        </pc:sldMkLst>
      </pc:sldChg>
      <pc:sldChg chg="delSp add del mod delAnim">
        <pc:chgData name="Igor Shinkar" userId="db6eb1b41a9778dd" providerId="LiveId" clId="{AB27CD5A-106D-4639-B769-38B86DD7A575}" dt="2022-03-07T06:27:46.674" v="1237" actId="47"/>
        <pc:sldMkLst>
          <pc:docMk/>
          <pc:sldMk cId="3487418810" sldId="548"/>
        </pc:sldMkLst>
        <pc:spChg chg="del">
          <ac:chgData name="Igor Shinkar" userId="db6eb1b41a9778dd" providerId="LiveId" clId="{AB27CD5A-106D-4639-B769-38B86DD7A575}" dt="2022-03-07T06:27:12.210" v="1226" actId="478"/>
          <ac:spMkLst>
            <pc:docMk/>
            <pc:sldMk cId="3487418810" sldId="548"/>
            <ac:spMk id="4" creationId="{1DFDED64-C2CE-4A38-B51E-F8CDE3737CF0}"/>
          </ac:spMkLst>
        </pc:spChg>
      </pc:sldChg>
      <pc:sldChg chg="delSp del mod delAnim">
        <pc:chgData name="Igor Shinkar" userId="db6eb1b41a9778dd" providerId="LiveId" clId="{AB27CD5A-106D-4639-B769-38B86DD7A575}" dt="2022-03-07T06:28:11.129" v="1239" actId="47"/>
        <pc:sldMkLst>
          <pc:docMk/>
          <pc:sldMk cId="3796140890" sldId="549"/>
        </pc:sldMkLst>
        <pc:spChg chg="del">
          <ac:chgData name="Igor Shinkar" userId="db6eb1b41a9778dd" providerId="LiveId" clId="{AB27CD5A-106D-4639-B769-38B86DD7A575}" dt="2022-03-07T06:28:06.746" v="1238" actId="478"/>
          <ac:spMkLst>
            <pc:docMk/>
            <pc:sldMk cId="3796140890" sldId="549"/>
            <ac:spMk id="94" creationId="{15EBEA8E-5CB0-4FCB-BE1D-F86AADAF9A77}"/>
          </ac:spMkLst>
        </pc:spChg>
      </pc:sldChg>
      <pc:sldChg chg="addSp delSp modSp mod addAnim delAnim">
        <pc:chgData name="Igor Shinkar" userId="db6eb1b41a9778dd" providerId="LiveId" clId="{AB27CD5A-106D-4639-B769-38B86DD7A575}" dt="2022-03-07T06:35:02.987" v="1372" actId="20577"/>
        <pc:sldMkLst>
          <pc:docMk/>
          <pc:sldMk cId="669521883" sldId="550"/>
        </pc:sldMkLst>
        <pc:spChg chg="mod">
          <ac:chgData name="Igor Shinkar" userId="db6eb1b41a9778dd" providerId="LiveId" clId="{AB27CD5A-106D-4639-B769-38B86DD7A575}" dt="2022-03-07T06:28:42.752" v="1244" actId="6549"/>
          <ac:spMkLst>
            <pc:docMk/>
            <pc:sldMk cId="669521883" sldId="550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28:30.972" v="1241" actId="207"/>
          <ac:spMkLst>
            <pc:docMk/>
            <pc:sldMk cId="669521883" sldId="550"/>
            <ac:spMk id="5" creationId="{8D9C7984-F12A-4052-B4C7-E0B546A0EBA5}"/>
          </ac:spMkLst>
        </pc:spChg>
        <pc:spChg chg="mod">
          <ac:chgData name="Igor Shinkar" userId="db6eb1b41a9778dd" providerId="LiveId" clId="{AB27CD5A-106D-4639-B769-38B86DD7A575}" dt="2022-03-07T06:29:51.343" v="1287" actId="207"/>
          <ac:spMkLst>
            <pc:docMk/>
            <pc:sldMk cId="669521883" sldId="550"/>
            <ac:spMk id="6" creationId="{87AE37F2-0B27-4905-9065-F6B8972DF7F0}"/>
          </ac:spMkLst>
        </pc:spChg>
        <pc:spChg chg="mod">
          <ac:chgData name="Igor Shinkar" userId="db6eb1b41a9778dd" providerId="LiveId" clId="{AB27CD5A-106D-4639-B769-38B86DD7A575}" dt="2022-03-07T06:33:07.715" v="1348" actId="1076"/>
          <ac:spMkLst>
            <pc:docMk/>
            <pc:sldMk cId="669521883" sldId="550"/>
            <ac:spMk id="28" creationId="{501E37B5-7648-4CB2-90C7-1338712428E5}"/>
          </ac:spMkLst>
        </pc:spChg>
        <pc:spChg chg="mod">
          <ac:chgData name="Igor Shinkar" userId="db6eb1b41a9778dd" providerId="LiveId" clId="{AB27CD5A-106D-4639-B769-38B86DD7A575}" dt="2022-03-07T06:33:02.658" v="1347" actId="1076"/>
          <ac:spMkLst>
            <pc:docMk/>
            <pc:sldMk cId="669521883" sldId="550"/>
            <ac:spMk id="33" creationId="{501E37B5-7648-4CB2-90C7-1338712428E5}"/>
          </ac:spMkLst>
        </pc:spChg>
        <pc:spChg chg="add del mod">
          <ac:chgData name="Igor Shinkar" userId="db6eb1b41a9778dd" providerId="LiveId" clId="{AB27CD5A-106D-4639-B769-38B86DD7A575}" dt="2022-03-07T06:34:03.861" v="1360" actId="1076"/>
          <ac:spMkLst>
            <pc:docMk/>
            <pc:sldMk cId="669521883" sldId="550"/>
            <ac:spMk id="45" creationId="{501E37B5-7648-4CB2-90C7-1338712428E5}"/>
          </ac:spMkLst>
        </pc:spChg>
        <pc:spChg chg="add del mod">
          <ac:chgData name="Igor Shinkar" userId="db6eb1b41a9778dd" providerId="LiveId" clId="{AB27CD5A-106D-4639-B769-38B86DD7A575}" dt="2022-03-07T06:34:22.962" v="1362" actId="1076"/>
          <ac:spMkLst>
            <pc:docMk/>
            <pc:sldMk cId="669521883" sldId="550"/>
            <ac:spMk id="51" creationId="{501E37B5-7648-4CB2-90C7-1338712428E5}"/>
          </ac:spMkLst>
        </pc:spChg>
        <pc:graphicFrameChg chg="mod modGraphic">
          <ac:chgData name="Igor Shinkar" userId="db6eb1b41a9778dd" providerId="LiveId" clId="{AB27CD5A-106D-4639-B769-38B86DD7A575}" dt="2022-03-07T06:35:02.987" v="1372" actId="20577"/>
          <ac:graphicFrameMkLst>
            <pc:docMk/>
            <pc:sldMk cId="669521883" sldId="550"/>
            <ac:graphicFrameMk id="10" creationId="{689D0AE0-A3D2-42E6-92A4-A9A5CF8C6604}"/>
          </ac:graphicFrameMkLst>
        </pc:graphicFrameChg>
        <pc:cxnChg chg="mod">
          <ac:chgData name="Igor Shinkar" userId="db6eb1b41a9778dd" providerId="LiveId" clId="{AB27CD5A-106D-4639-B769-38B86DD7A575}" dt="2022-03-07T06:33:07.715" v="1348" actId="1076"/>
          <ac:cxnSpMkLst>
            <pc:docMk/>
            <pc:sldMk cId="669521883" sldId="550"/>
            <ac:cxnSpMk id="27" creationId="{D6264298-0157-497D-965C-3A9D0884652A}"/>
          </ac:cxnSpMkLst>
        </pc:cxnChg>
        <pc:cxnChg chg="mod">
          <ac:chgData name="Igor Shinkar" userId="db6eb1b41a9778dd" providerId="LiveId" clId="{AB27CD5A-106D-4639-B769-38B86DD7A575}" dt="2022-03-07T06:33:19.449" v="1349" actId="14100"/>
          <ac:cxnSpMkLst>
            <pc:docMk/>
            <pc:sldMk cId="669521883" sldId="550"/>
            <ac:cxnSpMk id="31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1:56.060" v="1331" actId="14100"/>
          <ac:cxnSpMkLst>
            <pc:docMk/>
            <pc:sldMk cId="669521883" sldId="550"/>
            <ac:cxnSpMk id="32" creationId="{7A24CC06-857F-4814-AAB7-796DF0C077C4}"/>
          </ac:cxnSpMkLst>
        </pc:cxnChg>
        <pc:cxnChg chg="mod">
          <ac:chgData name="Igor Shinkar" userId="db6eb1b41a9778dd" providerId="LiveId" clId="{AB27CD5A-106D-4639-B769-38B86DD7A575}" dt="2022-03-07T06:33:34.985" v="1353" actId="14100"/>
          <ac:cxnSpMkLst>
            <pc:docMk/>
            <pc:sldMk cId="669521883" sldId="550"/>
            <ac:cxnSpMk id="34" creationId="{D6264298-0157-497D-965C-3A9D0884652A}"/>
          </ac:cxnSpMkLst>
        </pc:cxnChg>
        <pc:cxnChg chg="mod">
          <ac:chgData name="Igor Shinkar" userId="db6eb1b41a9778dd" providerId="LiveId" clId="{AB27CD5A-106D-4639-B769-38B86DD7A575}" dt="2022-03-07T06:33:23.566" v="1350" actId="14100"/>
          <ac:cxnSpMkLst>
            <pc:docMk/>
            <pc:sldMk cId="669521883" sldId="550"/>
            <ac:cxnSpMk id="36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4:03.861" v="1360" actId="1076"/>
          <ac:cxnSpMkLst>
            <pc:docMk/>
            <pc:sldMk cId="669521883" sldId="550"/>
            <ac:cxnSpMk id="46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4:11.895" v="1361" actId="478"/>
          <ac:cxnSpMkLst>
            <pc:docMk/>
            <pc:sldMk cId="669521883" sldId="550"/>
            <ac:cxnSpMk id="48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4:40.471" v="1365" actId="14100"/>
          <ac:cxnSpMkLst>
            <pc:docMk/>
            <pc:sldMk cId="669521883" sldId="550"/>
            <ac:cxnSpMk id="52" creationId="{D6264298-0157-497D-965C-3A9D0884652A}"/>
          </ac:cxnSpMkLst>
        </pc:cxnChg>
        <pc:cxnChg chg="add del mod">
          <ac:chgData name="Igor Shinkar" userId="db6eb1b41a9778dd" providerId="LiveId" clId="{AB27CD5A-106D-4639-B769-38B86DD7A575}" dt="2022-03-07T06:34:43.286" v="1366" actId="14100"/>
          <ac:cxnSpMkLst>
            <pc:docMk/>
            <pc:sldMk cId="669521883" sldId="550"/>
            <ac:cxnSpMk id="53" creationId="{D6264298-0157-497D-965C-3A9D0884652A}"/>
          </ac:cxnSpMkLst>
        </pc:cxnChg>
      </pc:sldChg>
      <pc:sldChg chg="delSp modSp add mod modAnim">
        <pc:chgData name="Igor Shinkar" userId="db6eb1b41a9778dd" providerId="LiveId" clId="{AB27CD5A-106D-4639-B769-38B86DD7A575}" dt="2022-03-07T05:52:18.941" v="204" actId="20577"/>
        <pc:sldMkLst>
          <pc:docMk/>
          <pc:sldMk cId="3302436919" sldId="551"/>
        </pc:sldMkLst>
        <pc:spChg chg="mod">
          <ac:chgData name="Igor Shinkar" userId="db6eb1b41a9778dd" providerId="LiveId" clId="{AB27CD5A-106D-4639-B769-38B86DD7A575}" dt="2022-03-07T05:52:18.941" v="204" actId="20577"/>
          <ac:spMkLst>
            <pc:docMk/>
            <pc:sldMk cId="3302436919" sldId="551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5:52:04.475" v="186" actId="20577"/>
          <ac:spMkLst>
            <pc:docMk/>
            <pc:sldMk cId="3302436919" sldId="551"/>
            <ac:spMk id="3" creationId="{00000000-0000-0000-0000-000000000000}"/>
          </ac:spMkLst>
        </pc:spChg>
        <pc:cxnChg chg="del mod">
          <ac:chgData name="Igor Shinkar" userId="db6eb1b41a9778dd" providerId="LiveId" clId="{AB27CD5A-106D-4639-B769-38B86DD7A575}" dt="2022-03-07T05:49:42.836" v="73" actId="478"/>
          <ac:cxnSpMkLst>
            <pc:docMk/>
            <pc:sldMk cId="3302436919" sldId="551"/>
            <ac:cxnSpMk id="11" creationId="{C0D2FF8A-FE19-4CD0-B884-5ECFBA67DDE8}"/>
          </ac:cxnSpMkLst>
        </pc:cxnChg>
        <pc:cxnChg chg="mod">
          <ac:chgData name="Igor Shinkar" userId="db6eb1b41a9778dd" providerId="LiveId" clId="{AB27CD5A-106D-4639-B769-38B86DD7A575}" dt="2022-03-07T05:50:39.558" v="107" actId="14100"/>
          <ac:cxnSpMkLst>
            <pc:docMk/>
            <pc:sldMk cId="3302436919" sldId="551"/>
            <ac:cxnSpMk id="17" creationId="{47C86D22-1635-49F3-9039-3BAC19EAC02B}"/>
          </ac:cxnSpMkLst>
        </pc:cxnChg>
        <pc:cxnChg chg="mod">
          <ac:chgData name="Igor Shinkar" userId="db6eb1b41a9778dd" providerId="LiveId" clId="{AB27CD5A-106D-4639-B769-38B86DD7A575}" dt="2022-03-07T05:50:25.250" v="105" actId="208"/>
          <ac:cxnSpMkLst>
            <pc:docMk/>
            <pc:sldMk cId="3302436919" sldId="551"/>
            <ac:cxnSpMk id="24" creationId="{E2452A22-D128-44C7-BF9C-3368114D5440}"/>
          </ac:cxnSpMkLst>
        </pc:cxnChg>
        <pc:cxnChg chg="mod">
          <ac:chgData name="Igor Shinkar" userId="db6eb1b41a9778dd" providerId="LiveId" clId="{AB27CD5A-106D-4639-B769-38B86DD7A575}" dt="2022-03-07T05:50:25.250" v="105" actId="208"/>
          <ac:cxnSpMkLst>
            <pc:docMk/>
            <pc:sldMk cId="3302436919" sldId="551"/>
            <ac:cxnSpMk id="27" creationId="{7B572C7A-DFF9-4CEB-9DE4-E1C30C7DCEDD}"/>
          </ac:cxnSpMkLst>
        </pc:cxnChg>
        <pc:cxnChg chg="del mod">
          <ac:chgData name="Igor Shinkar" userId="db6eb1b41a9778dd" providerId="LiveId" clId="{AB27CD5A-106D-4639-B769-38B86DD7A575}" dt="2022-03-07T05:49:42.836" v="73" actId="478"/>
          <ac:cxnSpMkLst>
            <pc:docMk/>
            <pc:sldMk cId="3302436919" sldId="551"/>
            <ac:cxnSpMk id="35" creationId="{056C820D-C41C-4B6B-B1B0-1AE1BD65684B}"/>
          </ac:cxnSpMkLst>
        </pc:cxnChg>
      </pc:sldChg>
      <pc:sldChg chg="modSp add mod modAnim">
        <pc:chgData name="Igor Shinkar" userId="db6eb1b41a9778dd" providerId="LiveId" clId="{AB27CD5A-106D-4639-B769-38B86DD7A575}" dt="2022-03-07T06:03:34.174" v="909" actId="6549"/>
        <pc:sldMkLst>
          <pc:docMk/>
          <pc:sldMk cId="2250053217" sldId="552"/>
        </pc:sldMkLst>
        <pc:spChg chg="mod">
          <ac:chgData name="Igor Shinkar" userId="db6eb1b41a9778dd" providerId="LiveId" clId="{AB27CD5A-106D-4639-B769-38B86DD7A575}" dt="2022-03-07T06:01:16.088" v="731" actId="20577"/>
          <ac:spMkLst>
            <pc:docMk/>
            <pc:sldMk cId="2250053217" sldId="552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03:34.174" v="909" actId="6549"/>
          <ac:spMkLst>
            <pc:docMk/>
            <pc:sldMk cId="2250053217" sldId="552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AB27CD5A-106D-4639-B769-38B86DD7A575}" dt="2022-03-07T06:26:26.414" v="1224"/>
        <pc:sldMkLst>
          <pc:docMk/>
          <pc:sldMk cId="1536353870" sldId="553"/>
        </pc:sldMkLst>
        <pc:spChg chg="mod">
          <ac:chgData name="Igor Shinkar" userId="db6eb1b41a9778dd" providerId="LiveId" clId="{AB27CD5A-106D-4639-B769-38B86DD7A575}" dt="2022-03-07T06:26:26.414" v="1224"/>
          <ac:spMkLst>
            <pc:docMk/>
            <pc:sldMk cId="1536353870" sldId="553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AB27CD5A-106D-4639-B769-38B86DD7A575}" dt="2022-03-07T06:27:42.172" v="1236" actId="20577"/>
        <pc:sldMkLst>
          <pc:docMk/>
          <pc:sldMk cId="1197030071" sldId="554"/>
        </pc:sldMkLst>
        <pc:spChg chg="mod">
          <ac:chgData name="Igor Shinkar" userId="db6eb1b41a9778dd" providerId="LiveId" clId="{AB27CD5A-106D-4639-B769-38B86DD7A575}" dt="2022-03-07T06:27:42.172" v="1236" actId="20577"/>
          <ac:spMkLst>
            <pc:docMk/>
            <pc:sldMk cId="1197030071" sldId="554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AB27CD5A-106D-4639-B769-38B86DD7A575}" dt="2022-03-07T06:35:24.485" v="1379" actId="6549"/>
        <pc:sldMkLst>
          <pc:docMk/>
          <pc:sldMk cId="979101224" sldId="555"/>
        </pc:sldMkLst>
        <pc:spChg chg="mod">
          <ac:chgData name="Igor Shinkar" userId="db6eb1b41a9778dd" providerId="LiveId" clId="{AB27CD5A-106D-4639-B769-38B86DD7A575}" dt="2022-03-07T06:35:24.485" v="1379" actId="6549"/>
          <ac:spMkLst>
            <pc:docMk/>
            <pc:sldMk cId="979101224" sldId="555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AB27CD5A-106D-4639-B769-38B86DD7A575}" dt="2022-03-07T06:38:38.547" v="1741" actId="20577"/>
        <pc:sldMkLst>
          <pc:docMk/>
          <pc:sldMk cId="4157167679" sldId="556"/>
        </pc:sldMkLst>
        <pc:spChg chg="mod">
          <ac:chgData name="Igor Shinkar" userId="db6eb1b41a9778dd" providerId="LiveId" clId="{AB27CD5A-106D-4639-B769-38B86DD7A575}" dt="2022-03-07T06:35:38.824" v="1400" actId="20577"/>
          <ac:spMkLst>
            <pc:docMk/>
            <pc:sldMk cId="4157167679" sldId="556"/>
            <ac:spMk id="2" creationId="{00000000-0000-0000-0000-000000000000}"/>
          </ac:spMkLst>
        </pc:spChg>
        <pc:spChg chg="mod">
          <ac:chgData name="Igor Shinkar" userId="db6eb1b41a9778dd" providerId="LiveId" clId="{AB27CD5A-106D-4639-B769-38B86DD7A575}" dt="2022-03-07T06:38:38.547" v="1741" actId="20577"/>
          <ac:spMkLst>
            <pc:docMk/>
            <pc:sldMk cId="4157167679" sldId="556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AB27CD5A-106D-4639-B769-38B86DD7A575}" dt="2022-03-07T06:58:04.871" v="2552" actId="403"/>
        <pc:sldMkLst>
          <pc:docMk/>
          <pc:sldMk cId="2195663017" sldId="557"/>
        </pc:sldMkLst>
        <pc:spChg chg="mod">
          <ac:chgData name="Igor Shinkar" userId="db6eb1b41a9778dd" providerId="LiveId" clId="{AB27CD5A-106D-4639-B769-38B86DD7A575}" dt="2022-03-07T06:58:04.871" v="2552" actId="403"/>
          <ac:spMkLst>
            <pc:docMk/>
            <pc:sldMk cId="2195663017" sldId="557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AB27CD5A-106D-4639-B769-38B86DD7A575}" dt="2022-03-07T06:58:43.424" v="2598" actId="20577"/>
        <pc:sldMkLst>
          <pc:docMk/>
          <pc:sldMk cId="3801963313" sldId="558"/>
        </pc:sldMkLst>
        <pc:spChg chg="mod">
          <ac:chgData name="Igor Shinkar" userId="db6eb1b41a9778dd" providerId="LiveId" clId="{AB27CD5A-106D-4639-B769-38B86DD7A575}" dt="2022-03-07T06:58:43.424" v="2598" actId="20577"/>
          <ac:spMkLst>
            <pc:docMk/>
            <pc:sldMk cId="3801963313" sldId="558"/>
            <ac:spMk id="3" creationId="{00000000-0000-0000-0000-000000000000}"/>
          </ac:spMkLst>
        </pc:spChg>
      </pc:sldChg>
    </pc:docChg>
  </pc:docChgLst>
  <pc:docChgLst>
    <pc:chgData name="Igor Shinkar" userId="db6eb1b41a9778dd" providerId="LiveId" clId="{8184652A-72DA-46FC-880C-1BDD4DC5EE4C}"/>
    <pc:docChg chg="undo custSel addSld delSld modSld">
      <pc:chgData name="Igor Shinkar" userId="db6eb1b41a9778dd" providerId="LiveId" clId="{8184652A-72DA-46FC-880C-1BDD4DC5EE4C}" dt="2022-04-04T18:25:38.561" v="1803" actId="6549"/>
      <pc:docMkLst>
        <pc:docMk/>
      </pc:docMkLst>
      <pc:sldChg chg="modSp mod modAnim">
        <pc:chgData name="Igor Shinkar" userId="db6eb1b41a9778dd" providerId="LiveId" clId="{8184652A-72DA-46FC-880C-1BDD4DC5EE4C}" dt="2022-04-04T17:28:36.760" v="968"/>
        <pc:sldMkLst>
          <pc:docMk/>
          <pc:sldMk cId="1348404624" sldId="362"/>
        </pc:sldMkLst>
        <pc:spChg chg="mod">
          <ac:chgData name="Igor Shinkar" userId="db6eb1b41a9778dd" providerId="LiveId" clId="{8184652A-72DA-46FC-880C-1BDD4DC5EE4C}" dt="2022-04-04T17:05:05.170" v="82" actId="20577"/>
          <ac:spMkLst>
            <pc:docMk/>
            <pc:sldMk cId="1348404624" sldId="362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8184652A-72DA-46FC-880C-1BDD4DC5EE4C}" dt="2022-04-04T17:23:29.458" v="816" actId="20577"/>
        <pc:sldMkLst>
          <pc:docMk/>
          <pc:sldMk cId="3967406402" sldId="413"/>
        </pc:sldMkLst>
        <pc:spChg chg="mod">
          <ac:chgData name="Igor Shinkar" userId="db6eb1b41a9778dd" providerId="LiveId" clId="{8184652A-72DA-46FC-880C-1BDD4DC5EE4C}" dt="2022-04-04T17:08:23.788" v="232" actId="20577"/>
          <ac:spMkLst>
            <pc:docMk/>
            <pc:sldMk cId="3967406402" sldId="413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7:07:48.940" v="226" actId="1036"/>
          <ac:spMkLst>
            <pc:docMk/>
            <pc:sldMk cId="3967406402" sldId="413"/>
            <ac:spMk id="6" creationId="{60703F31-5567-4F88-AB4A-02B570A2486B}"/>
          </ac:spMkLst>
        </pc:spChg>
        <pc:spChg chg="mod">
          <ac:chgData name="Igor Shinkar" userId="db6eb1b41a9778dd" providerId="LiveId" clId="{8184652A-72DA-46FC-880C-1BDD4DC5EE4C}" dt="2022-04-04T17:07:48.940" v="226" actId="1036"/>
          <ac:spMkLst>
            <pc:docMk/>
            <pc:sldMk cId="3967406402" sldId="413"/>
            <ac:spMk id="7" creationId="{387E5F58-B521-4F77-9014-5745082ED96B}"/>
          </ac:spMkLst>
        </pc:spChg>
        <pc:spChg chg="add mod">
          <ac:chgData name="Igor Shinkar" userId="db6eb1b41a9778dd" providerId="LiveId" clId="{8184652A-72DA-46FC-880C-1BDD4DC5EE4C}" dt="2022-04-04T17:07:56.917" v="228" actId="1035"/>
          <ac:spMkLst>
            <pc:docMk/>
            <pc:sldMk cId="3967406402" sldId="413"/>
            <ac:spMk id="9" creationId="{154B72BD-CA26-495B-9426-E37A74254A76}"/>
          </ac:spMkLst>
        </pc:spChg>
        <pc:spChg chg="add mod">
          <ac:chgData name="Igor Shinkar" userId="db6eb1b41a9778dd" providerId="LiveId" clId="{8184652A-72DA-46FC-880C-1BDD4DC5EE4C}" dt="2022-04-04T17:23:29.458" v="816" actId="20577"/>
          <ac:spMkLst>
            <pc:docMk/>
            <pc:sldMk cId="3967406402" sldId="413"/>
            <ac:spMk id="10" creationId="{57607C93-C2B4-4060-9A79-55578A8C2BE0}"/>
          </ac:spMkLst>
        </pc:spChg>
        <pc:graphicFrameChg chg="mod">
          <ac:chgData name="Igor Shinkar" userId="db6eb1b41a9778dd" providerId="LiveId" clId="{8184652A-72DA-46FC-880C-1BDD4DC5EE4C}" dt="2022-04-04T17:07:48.940" v="226" actId="1036"/>
          <ac:graphicFrameMkLst>
            <pc:docMk/>
            <pc:sldMk cId="3967406402" sldId="413"/>
            <ac:graphicFrameMk id="4" creationId="{1543B5B8-EEBA-46DF-995B-56BEB2C05E01}"/>
          </ac:graphicFrameMkLst>
        </pc:graphicFrameChg>
        <pc:graphicFrameChg chg="mod">
          <ac:chgData name="Igor Shinkar" userId="db6eb1b41a9778dd" providerId="LiveId" clId="{8184652A-72DA-46FC-880C-1BDD4DC5EE4C}" dt="2022-04-04T17:07:48.940" v="226" actId="1036"/>
          <ac:graphicFrameMkLst>
            <pc:docMk/>
            <pc:sldMk cId="3967406402" sldId="413"/>
            <ac:graphicFrameMk id="5" creationId="{70842224-6ABB-4195-8071-1B7B9D659108}"/>
          </ac:graphicFrameMkLst>
        </pc:graphicFrameChg>
        <pc:graphicFrameChg chg="add mod modGraphic">
          <ac:chgData name="Igor Shinkar" userId="db6eb1b41a9778dd" providerId="LiveId" clId="{8184652A-72DA-46FC-880C-1BDD4DC5EE4C}" dt="2022-04-04T17:07:48.940" v="226" actId="1036"/>
          <ac:graphicFrameMkLst>
            <pc:docMk/>
            <pc:sldMk cId="3967406402" sldId="413"/>
            <ac:graphicFrameMk id="8" creationId="{A0DCB000-25F5-431C-8BBD-156F2C9F36EC}"/>
          </ac:graphicFrameMkLst>
        </pc:graphicFrameChg>
      </pc:sldChg>
      <pc:sldChg chg="addSp modSp mod modAnim">
        <pc:chgData name="Igor Shinkar" userId="db6eb1b41a9778dd" providerId="LiveId" clId="{8184652A-72DA-46FC-880C-1BDD4DC5EE4C}" dt="2022-04-04T17:09:03.529" v="248"/>
        <pc:sldMkLst>
          <pc:docMk/>
          <pc:sldMk cId="4135277554" sldId="414"/>
        </pc:sldMkLst>
        <pc:spChg chg="mod">
          <ac:chgData name="Igor Shinkar" userId="db6eb1b41a9778dd" providerId="LiveId" clId="{8184652A-72DA-46FC-880C-1BDD4DC5EE4C}" dt="2022-04-04T17:08:49.390" v="237" actId="6549"/>
          <ac:spMkLst>
            <pc:docMk/>
            <pc:sldMk cId="4135277554" sldId="414"/>
            <ac:spMk id="3" creationId="{00000000-0000-0000-0000-000000000000}"/>
          </ac:spMkLst>
        </pc:spChg>
        <pc:spChg chg="add mod">
          <ac:chgData name="Igor Shinkar" userId="db6eb1b41a9778dd" providerId="LiveId" clId="{8184652A-72DA-46FC-880C-1BDD4DC5EE4C}" dt="2022-04-04T17:08:53.512" v="247" actId="1035"/>
          <ac:spMkLst>
            <pc:docMk/>
            <pc:sldMk cId="4135277554" sldId="414"/>
            <ac:spMk id="6" creationId="{C38DC39F-EAF5-493A-96CD-F6AB95586DFB}"/>
          </ac:spMkLst>
        </pc:spChg>
        <pc:spChg chg="add mod">
          <ac:chgData name="Igor Shinkar" userId="db6eb1b41a9778dd" providerId="LiveId" clId="{8184652A-72DA-46FC-880C-1BDD4DC5EE4C}" dt="2022-04-04T17:08:53.512" v="247" actId="1035"/>
          <ac:spMkLst>
            <pc:docMk/>
            <pc:sldMk cId="4135277554" sldId="414"/>
            <ac:spMk id="7" creationId="{A198DF49-6915-4F8A-8817-A7AC9DF15F40}"/>
          </ac:spMkLst>
        </pc:spChg>
        <pc:spChg chg="add mod">
          <ac:chgData name="Igor Shinkar" userId="db6eb1b41a9778dd" providerId="LiveId" clId="{8184652A-72DA-46FC-880C-1BDD4DC5EE4C}" dt="2022-04-04T17:08:53.512" v="247" actId="1035"/>
          <ac:spMkLst>
            <pc:docMk/>
            <pc:sldMk cId="4135277554" sldId="414"/>
            <ac:spMk id="9" creationId="{EA0DA02B-9736-4579-BD99-E24827FDCCAF}"/>
          </ac:spMkLst>
        </pc:spChg>
        <pc:graphicFrameChg chg="add mod">
          <ac:chgData name="Igor Shinkar" userId="db6eb1b41a9778dd" providerId="LiveId" clId="{8184652A-72DA-46FC-880C-1BDD4DC5EE4C}" dt="2022-04-04T17:08:53.512" v="247" actId="1035"/>
          <ac:graphicFrameMkLst>
            <pc:docMk/>
            <pc:sldMk cId="4135277554" sldId="414"/>
            <ac:graphicFrameMk id="4" creationId="{8153C072-6E7A-4E0B-9067-7800862A6DF1}"/>
          </ac:graphicFrameMkLst>
        </pc:graphicFrameChg>
        <pc:graphicFrameChg chg="add mod">
          <ac:chgData name="Igor Shinkar" userId="db6eb1b41a9778dd" providerId="LiveId" clId="{8184652A-72DA-46FC-880C-1BDD4DC5EE4C}" dt="2022-04-04T17:08:53.512" v="247" actId="1035"/>
          <ac:graphicFrameMkLst>
            <pc:docMk/>
            <pc:sldMk cId="4135277554" sldId="414"/>
            <ac:graphicFrameMk id="5" creationId="{B9880DCA-EC02-46DC-9853-777D4EF672A3}"/>
          </ac:graphicFrameMkLst>
        </pc:graphicFrameChg>
        <pc:graphicFrameChg chg="add mod">
          <ac:chgData name="Igor Shinkar" userId="db6eb1b41a9778dd" providerId="LiveId" clId="{8184652A-72DA-46FC-880C-1BDD4DC5EE4C}" dt="2022-04-04T17:08:53.512" v="247" actId="1035"/>
          <ac:graphicFrameMkLst>
            <pc:docMk/>
            <pc:sldMk cId="4135277554" sldId="414"/>
            <ac:graphicFrameMk id="8" creationId="{89EAE456-833A-4A31-9CC2-BBCC3641CF15}"/>
          </ac:graphicFrameMkLst>
        </pc:graphicFrameChg>
      </pc:sldChg>
      <pc:sldChg chg="delSp modSp mod delAnim modAnim">
        <pc:chgData name="Igor Shinkar" userId="db6eb1b41a9778dd" providerId="LiveId" clId="{8184652A-72DA-46FC-880C-1BDD4DC5EE4C}" dt="2022-04-04T17:15:52.506" v="541" actId="6549"/>
        <pc:sldMkLst>
          <pc:docMk/>
          <pc:sldMk cId="3210925810" sldId="415"/>
        </pc:sldMkLst>
        <pc:spChg chg="mod">
          <ac:chgData name="Igor Shinkar" userId="db6eb1b41a9778dd" providerId="LiveId" clId="{8184652A-72DA-46FC-880C-1BDD4DC5EE4C}" dt="2022-04-04T17:15:52.506" v="541" actId="6549"/>
          <ac:spMkLst>
            <pc:docMk/>
            <pc:sldMk cId="3210925810" sldId="415"/>
            <ac:spMk id="3" creationId="{00000000-0000-0000-0000-000000000000}"/>
          </ac:spMkLst>
        </pc:spChg>
        <pc:spChg chg="del">
          <ac:chgData name="Igor Shinkar" userId="db6eb1b41a9778dd" providerId="LiveId" clId="{8184652A-72DA-46FC-880C-1BDD4DC5EE4C}" dt="2022-04-04T17:10:29.708" v="257" actId="478"/>
          <ac:spMkLst>
            <pc:docMk/>
            <pc:sldMk cId="3210925810" sldId="415"/>
            <ac:spMk id="8" creationId="{4C57FCEA-8786-455F-8672-296819BB2B66}"/>
          </ac:spMkLst>
        </pc:spChg>
        <pc:spChg chg="del">
          <ac:chgData name="Igor Shinkar" userId="db6eb1b41a9778dd" providerId="LiveId" clId="{8184652A-72DA-46FC-880C-1BDD4DC5EE4C}" dt="2022-04-04T17:10:29.708" v="257" actId="478"/>
          <ac:spMkLst>
            <pc:docMk/>
            <pc:sldMk cId="3210925810" sldId="415"/>
            <ac:spMk id="9" creationId="{E8329879-E78E-4A3D-93BE-D1CFB0C41E8C}"/>
          </ac:spMkLst>
        </pc:spChg>
        <pc:spChg chg="del">
          <ac:chgData name="Igor Shinkar" userId="db6eb1b41a9778dd" providerId="LiveId" clId="{8184652A-72DA-46FC-880C-1BDD4DC5EE4C}" dt="2022-04-04T17:10:29.708" v="257" actId="478"/>
          <ac:spMkLst>
            <pc:docMk/>
            <pc:sldMk cId="3210925810" sldId="415"/>
            <ac:spMk id="35" creationId="{98ECD97F-A111-4EA4-BB9E-13E4130C2D2D}"/>
          </ac:spMkLst>
        </pc:spChg>
        <pc:spChg chg="del">
          <ac:chgData name="Igor Shinkar" userId="db6eb1b41a9778dd" providerId="LiveId" clId="{8184652A-72DA-46FC-880C-1BDD4DC5EE4C}" dt="2022-04-04T17:10:29.708" v="257" actId="478"/>
          <ac:spMkLst>
            <pc:docMk/>
            <pc:sldMk cId="3210925810" sldId="415"/>
            <ac:spMk id="37" creationId="{98ECD97F-A111-4EA4-BB9E-13E4130C2D2D}"/>
          </ac:spMkLst>
        </pc:spChg>
        <pc:grpChg chg="del">
          <ac:chgData name="Igor Shinkar" userId="db6eb1b41a9778dd" providerId="LiveId" clId="{8184652A-72DA-46FC-880C-1BDD4DC5EE4C}" dt="2022-04-04T17:10:29.708" v="257" actId="478"/>
          <ac:grpSpMkLst>
            <pc:docMk/>
            <pc:sldMk cId="3210925810" sldId="415"/>
            <ac:grpSpMk id="28" creationId="{AA7282F8-86DE-4964-BED3-424C8B381162}"/>
          </ac:grpSpMkLst>
        </pc:grpChg>
        <pc:grpChg chg="del">
          <ac:chgData name="Igor Shinkar" userId="db6eb1b41a9778dd" providerId="LiveId" clId="{8184652A-72DA-46FC-880C-1BDD4DC5EE4C}" dt="2022-04-04T17:10:29.708" v="257" actId="478"/>
          <ac:grpSpMkLst>
            <pc:docMk/>
            <pc:sldMk cId="3210925810" sldId="415"/>
            <ac:grpSpMk id="29" creationId="{387E1E50-DB39-4660-A25B-4375848A1B67}"/>
          </ac:grpSpMkLst>
        </pc:grpChg>
        <pc:grpChg chg="del">
          <ac:chgData name="Igor Shinkar" userId="db6eb1b41a9778dd" providerId="LiveId" clId="{8184652A-72DA-46FC-880C-1BDD4DC5EE4C}" dt="2022-04-04T17:10:29.708" v="257" actId="478"/>
          <ac:grpSpMkLst>
            <pc:docMk/>
            <pc:sldMk cId="3210925810" sldId="415"/>
            <ac:grpSpMk id="40" creationId="{56D12F0F-0BC3-47DA-939C-2C390BF1B774}"/>
          </ac:grpSpMkLst>
        </pc:grpChg>
        <pc:cxnChg chg="del">
          <ac:chgData name="Igor Shinkar" userId="db6eb1b41a9778dd" providerId="LiveId" clId="{8184652A-72DA-46FC-880C-1BDD4DC5EE4C}" dt="2022-04-04T17:10:29.708" v="257" actId="478"/>
          <ac:cxnSpMkLst>
            <pc:docMk/>
            <pc:sldMk cId="3210925810" sldId="415"/>
            <ac:cxnSpMk id="5" creationId="{00000000-0000-0000-0000-000000000000}"/>
          </ac:cxnSpMkLst>
        </pc:cxnChg>
        <pc:cxnChg chg="mod">
          <ac:chgData name="Igor Shinkar" userId="db6eb1b41a9778dd" providerId="LiveId" clId="{8184652A-72DA-46FC-880C-1BDD4DC5EE4C}" dt="2022-04-04T17:10:29.708" v="257" actId="478"/>
          <ac:cxnSpMkLst>
            <pc:docMk/>
            <pc:sldMk cId="3210925810" sldId="415"/>
            <ac:cxnSpMk id="14" creationId="{5C2656C3-239C-45A7-BDC9-D4648935B695}"/>
          </ac:cxnSpMkLst>
        </pc:cxnChg>
        <pc:cxnChg chg="del">
          <ac:chgData name="Igor Shinkar" userId="db6eb1b41a9778dd" providerId="LiveId" clId="{8184652A-72DA-46FC-880C-1BDD4DC5EE4C}" dt="2022-04-04T17:10:29.708" v="257" actId="478"/>
          <ac:cxnSpMkLst>
            <pc:docMk/>
            <pc:sldMk cId="3210925810" sldId="415"/>
            <ac:cxnSpMk id="34" creationId="{00000000-0000-0000-0000-000000000000}"/>
          </ac:cxnSpMkLst>
        </pc:cxnChg>
        <pc:cxnChg chg="mod">
          <ac:chgData name="Igor Shinkar" userId="db6eb1b41a9778dd" providerId="LiveId" clId="{8184652A-72DA-46FC-880C-1BDD4DC5EE4C}" dt="2022-04-04T17:10:29.708" v="257" actId="478"/>
          <ac:cxnSpMkLst>
            <pc:docMk/>
            <pc:sldMk cId="3210925810" sldId="415"/>
            <ac:cxnSpMk id="36" creationId="{F2EFDB5A-D674-44BC-8130-65F6971626B7}"/>
          </ac:cxnSpMkLst>
        </pc:cxnChg>
      </pc:sldChg>
      <pc:sldChg chg="modSp mod addAnim delAnim modAnim">
        <pc:chgData name="Igor Shinkar" userId="db6eb1b41a9778dd" providerId="LiveId" clId="{8184652A-72DA-46FC-880C-1BDD4DC5EE4C}" dt="2022-04-04T17:26:03.874" v="913" actId="6549"/>
        <pc:sldMkLst>
          <pc:docMk/>
          <pc:sldMk cId="2638466912" sldId="418"/>
        </pc:sldMkLst>
        <pc:spChg chg="mod">
          <ac:chgData name="Igor Shinkar" userId="db6eb1b41a9778dd" providerId="LiveId" clId="{8184652A-72DA-46FC-880C-1BDD4DC5EE4C}" dt="2022-04-04T17:26:03.874" v="913" actId="6549"/>
          <ac:spMkLst>
            <pc:docMk/>
            <pc:sldMk cId="2638466912" sldId="418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7:23:48.400" v="817" actId="14100"/>
          <ac:spMkLst>
            <pc:docMk/>
            <pc:sldMk cId="2638466912" sldId="418"/>
            <ac:spMk id="4" creationId="{8762FA63-52DA-4E74-8B0F-B7E73C90BDB1}"/>
          </ac:spMkLst>
        </pc:spChg>
      </pc:sldChg>
      <pc:sldChg chg="modSp mod modAnim">
        <pc:chgData name="Igor Shinkar" userId="db6eb1b41a9778dd" providerId="LiveId" clId="{8184652A-72DA-46FC-880C-1BDD4DC5EE4C}" dt="2022-04-04T17:27:16.985" v="922" actId="20577"/>
        <pc:sldMkLst>
          <pc:docMk/>
          <pc:sldMk cId="3766715986" sldId="419"/>
        </pc:sldMkLst>
        <pc:spChg chg="mod">
          <ac:chgData name="Igor Shinkar" userId="db6eb1b41a9778dd" providerId="LiveId" clId="{8184652A-72DA-46FC-880C-1BDD4DC5EE4C}" dt="2022-04-04T17:27:16.985" v="922" actId="20577"/>
          <ac:spMkLst>
            <pc:docMk/>
            <pc:sldMk cId="3766715986" sldId="419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7:09:49.654" v="250" actId="14100"/>
          <ac:spMkLst>
            <pc:docMk/>
            <pc:sldMk cId="3766715986" sldId="419"/>
            <ac:spMk id="5" creationId="{717E4F27-AFCC-4755-AC1F-6342AB5C29A4}"/>
          </ac:spMkLst>
        </pc:spChg>
      </pc:sldChg>
      <pc:sldChg chg="modSp mod modAnim">
        <pc:chgData name="Igor Shinkar" userId="db6eb1b41a9778dd" providerId="LiveId" clId="{8184652A-72DA-46FC-880C-1BDD4DC5EE4C}" dt="2022-04-04T17:28:20.367" v="967" actId="6549"/>
        <pc:sldMkLst>
          <pc:docMk/>
          <pc:sldMk cId="2925542777" sldId="420"/>
        </pc:sldMkLst>
        <pc:spChg chg="mod">
          <ac:chgData name="Igor Shinkar" userId="db6eb1b41a9778dd" providerId="LiveId" clId="{8184652A-72DA-46FC-880C-1BDD4DC5EE4C}" dt="2022-04-04T17:28:20.367" v="967" actId="6549"/>
          <ac:spMkLst>
            <pc:docMk/>
            <pc:sldMk cId="2925542777" sldId="420"/>
            <ac:spMk id="3" creationId="{00000000-0000-0000-0000-000000000000}"/>
          </ac:spMkLst>
        </pc:spChg>
      </pc:sldChg>
      <pc:sldChg chg="modSp modAnim">
        <pc:chgData name="Igor Shinkar" userId="db6eb1b41a9778dd" providerId="LiveId" clId="{8184652A-72DA-46FC-880C-1BDD4DC5EE4C}" dt="2022-04-04T17:28:49.277" v="969" actId="6549"/>
        <pc:sldMkLst>
          <pc:docMk/>
          <pc:sldMk cId="4042678227" sldId="423"/>
        </pc:sldMkLst>
        <pc:spChg chg="mod">
          <ac:chgData name="Igor Shinkar" userId="db6eb1b41a9778dd" providerId="LiveId" clId="{8184652A-72DA-46FC-880C-1BDD4DC5EE4C}" dt="2022-04-04T17:28:49.277" v="969" actId="6549"/>
          <ac:spMkLst>
            <pc:docMk/>
            <pc:sldMk cId="4042678227" sldId="423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8184652A-72DA-46FC-880C-1BDD4DC5EE4C}" dt="2022-04-04T17:30:32.227" v="987"/>
        <pc:sldMkLst>
          <pc:docMk/>
          <pc:sldMk cId="1383360432" sldId="426"/>
        </pc:sldMkLst>
        <pc:spChg chg="mod">
          <ac:chgData name="Igor Shinkar" userId="db6eb1b41a9778dd" providerId="LiveId" clId="{8184652A-72DA-46FC-880C-1BDD4DC5EE4C}" dt="2022-04-04T17:29:38.037" v="970" actId="1076"/>
          <ac:spMkLst>
            <pc:docMk/>
            <pc:sldMk cId="1383360432" sldId="426"/>
            <ac:spMk id="11" creationId="{4ECEAFC0-7604-4397-A1F5-F577928B37CC}"/>
          </ac:spMkLst>
        </pc:spChg>
        <pc:spChg chg="add mod">
          <ac:chgData name="Igor Shinkar" userId="db6eb1b41a9778dd" providerId="LiveId" clId="{8184652A-72DA-46FC-880C-1BDD4DC5EE4C}" dt="2022-04-04T17:30:03.034" v="981" actId="20577"/>
          <ac:spMkLst>
            <pc:docMk/>
            <pc:sldMk cId="1383360432" sldId="426"/>
            <ac:spMk id="18" creationId="{8AA4E64C-C83E-44AF-A058-5B3D8D28715E}"/>
          </ac:spMkLst>
        </pc:spChg>
        <pc:spChg chg="mod">
          <ac:chgData name="Igor Shinkar" userId="db6eb1b41a9778dd" providerId="LiveId" clId="{8184652A-72DA-46FC-880C-1BDD4DC5EE4C}" dt="2022-04-04T17:29:38.037" v="970" actId="1076"/>
          <ac:spMkLst>
            <pc:docMk/>
            <pc:sldMk cId="1383360432" sldId="426"/>
            <ac:spMk id="21" creationId="{6ADEF86A-D5C9-41C7-9F4D-3D49824F93A4}"/>
          </ac:spMkLst>
        </pc:spChg>
        <pc:grpChg chg="mod">
          <ac:chgData name="Igor Shinkar" userId="db6eb1b41a9778dd" providerId="LiveId" clId="{8184652A-72DA-46FC-880C-1BDD4DC5EE4C}" dt="2022-04-04T17:30:01.648" v="980" actId="1076"/>
          <ac:grpSpMkLst>
            <pc:docMk/>
            <pc:sldMk cId="1383360432" sldId="426"/>
            <ac:grpSpMk id="4" creationId="{C7B77D08-7AB6-46EF-BB34-8AE6561B1FDE}"/>
          </ac:grpSpMkLst>
        </pc:grpChg>
        <pc:cxnChg chg="mod">
          <ac:chgData name="Igor Shinkar" userId="db6eb1b41a9778dd" providerId="LiveId" clId="{8184652A-72DA-46FC-880C-1BDD4DC5EE4C}" dt="2022-04-04T17:29:38.037" v="970" actId="1076"/>
          <ac:cxnSpMkLst>
            <pc:docMk/>
            <pc:sldMk cId="1383360432" sldId="426"/>
            <ac:cxnSpMk id="6" creationId="{1D2EB00F-5674-40F4-A7A3-2B263B082703}"/>
          </ac:cxnSpMkLst>
        </pc:cxnChg>
        <pc:cxnChg chg="mod">
          <ac:chgData name="Igor Shinkar" userId="db6eb1b41a9778dd" providerId="LiveId" clId="{8184652A-72DA-46FC-880C-1BDD4DC5EE4C}" dt="2022-04-04T17:29:38.037" v="970" actId="1076"/>
          <ac:cxnSpMkLst>
            <pc:docMk/>
            <pc:sldMk cId="1383360432" sldId="426"/>
            <ac:cxnSpMk id="8" creationId="{2A5FFD0C-CC35-4ABE-9B9D-10DC80A1F0C3}"/>
          </ac:cxnSpMkLst>
        </pc:cxnChg>
        <pc:cxnChg chg="mod">
          <ac:chgData name="Igor Shinkar" userId="db6eb1b41a9778dd" providerId="LiveId" clId="{8184652A-72DA-46FC-880C-1BDD4DC5EE4C}" dt="2022-04-04T17:29:38.037" v="970" actId="1076"/>
          <ac:cxnSpMkLst>
            <pc:docMk/>
            <pc:sldMk cId="1383360432" sldId="426"/>
            <ac:cxnSpMk id="10" creationId="{40C626B5-0987-41AF-8C1E-F19A341A4BA3}"/>
          </ac:cxnSpMkLst>
        </pc:cxnChg>
        <pc:cxnChg chg="mod">
          <ac:chgData name="Igor Shinkar" userId="db6eb1b41a9778dd" providerId="LiveId" clId="{8184652A-72DA-46FC-880C-1BDD4DC5EE4C}" dt="2022-04-04T17:29:38.037" v="970" actId="1076"/>
          <ac:cxnSpMkLst>
            <pc:docMk/>
            <pc:sldMk cId="1383360432" sldId="426"/>
            <ac:cxnSpMk id="13" creationId="{9C1353E5-B863-4CF3-AA41-DA900559817C}"/>
          </ac:cxnSpMkLst>
        </pc:cxnChg>
        <pc:cxnChg chg="mod">
          <ac:chgData name="Igor Shinkar" userId="db6eb1b41a9778dd" providerId="LiveId" clId="{8184652A-72DA-46FC-880C-1BDD4DC5EE4C}" dt="2022-04-04T17:29:38.037" v="970" actId="1076"/>
          <ac:cxnSpMkLst>
            <pc:docMk/>
            <pc:sldMk cId="1383360432" sldId="426"/>
            <ac:cxnSpMk id="22" creationId="{016CD0CA-D1B9-4125-943A-65996C2832A8}"/>
          </ac:cxnSpMkLst>
        </pc:cxnChg>
      </pc:sldChg>
      <pc:sldChg chg="modSp modAnim">
        <pc:chgData name="Igor Shinkar" userId="db6eb1b41a9778dd" providerId="LiveId" clId="{8184652A-72DA-46FC-880C-1BDD4DC5EE4C}" dt="2022-04-04T17:31:25.380" v="993" actId="113"/>
        <pc:sldMkLst>
          <pc:docMk/>
          <pc:sldMk cId="1661127660" sldId="427"/>
        </pc:sldMkLst>
        <pc:spChg chg="mod">
          <ac:chgData name="Igor Shinkar" userId="db6eb1b41a9778dd" providerId="LiveId" clId="{8184652A-72DA-46FC-880C-1BDD4DC5EE4C}" dt="2022-04-04T17:31:25.380" v="993" actId="113"/>
          <ac:spMkLst>
            <pc:docMk/>
            <pc:sldMk cId="1661127660" sldId="427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8184652A-72DA-46FC-880C-1BDD4DC5EE4C}" dt="2022-04-04T17:34:52.085" v="1163" actId="1076"/>
        <pc:sldMkLst>
          <pc:docMk/>
          <pc:sldMk cId="3739321300" sldId="428"/>
        </pc:sldMkLst>
        <pc:spChg chg="mod">
          <ac:chgData name="Igor Shinkar" userId="db6eb1b41a9778dd" providerId="LiveId" clId="{8184652A-72DA-46FC-880C-1BDD4DC5EE4C}" dt="2022-04-04T17:32:22.315" v="998" actId="20577"/>
          <ac:spMkLst>
            <pc:docMk/>
            <pc:sldMk cId="3739321300" sldId="428"/>
            <ac:spMk id="3" creationId="{00000000-0000-0000-0000-000000000000}"/>
          </ac:spMkLst>
        </pc:spChg>
        <pc:spChg chg="add mod">
          <ac:chgData name="Igor Shinkar" userId="db6eb1b41a9778dd" providerId="LiveId" clId="{8184652A-72DA-46FC-880C-1BDD4DC5EE4C}" dt="2022-04-04T17:34:52.085" v="1163" actId="1076"/>
          <ac:spMkLst>
            <pc:docMk/>
            <pc:sldMk cId="3739321300" sldId="428"/>
            <ac:spMk id="17" creationId="{62677F5A-209C-435F-9C22-03E00AF49EC2}"/>
          </ac:spMkLst>
        </pc:spChg>
      </pc:sldChg>
      <pc:sldChg chg="addSp modSp mod modAnim">
        <pc:chgData name="Igor Shinkar" userId="db6eb1b41a9778dd" providerId="LiveId" clId="{8184652A-72DA-46FC-880C-1BDD4DC5EE4C}" dt="2022-04-04T17:39:06.547" v="1223" actId="20577"/>
        <pc:sldMkLst>
          <pc:docMk/>
          <pc:sldMk cId="3102162969" sldId="430"/>
        </pc:sldMkLst>
        <pc:spChg chg="mod">
          <ac:chgData name="Igor Shinkar" userId="db6eb1b41a9778dd" providerId="LiveId" clId="{8184652A-72DA-46FC-880C-1BDD4DC5EE4C}" dt="2022-04-04T17:35:10.292" v="1166" actId="20577"/>
          <ac:spMkLst>
            <pc:docMk/>
            <pc:sldMk cId="3102162969" sldId="430"/>
            <ac:spMk id="2" creationId="{00000000-0000-0000-0000-000000000000}"/>
          </ac:spMkLst>
        </pc:spChg>
        <pc:spChg chg="mod">
          <ac:chgData name="Igor Shinkar" userId="db6eb1b41a9778dd" providerId="LiveId" clId="{8184652A-72DA-46FC-880C-1BDD4DC5EE4C}" dt="2022-04-04T17:39:06.547" v="1223" actId="20577"/>
          <ac:spMkLst>
            <pc:docMk/>
            <pc:sldMk cId="3102162969" sldId="430"/>
            <ac:spMk id="3" creationId="{00000000-0000-0000-0000-000000000000}"/>
          </ac:spMkLst>
        </pc:spChg>
        <pc:grpChg chg="add mod">
          <ac:chgData name="Igor Shinkar" userId="db6eb1b41a9778dd" providerId="LiveId" clId="{8184652A-72DA-46FC-880C-1BDD4DC5EE4C}" dt="2022-04-04T17:36:14.834" v="1178" actId="164"/>
          <ac:grpSpMkLst>
            <pc:docMk/>
            <pc:sldMk cId="3102162969" sldId="430"/>
            <ac:grpSpMk id="8" creationId="{460B7003-52CB-4FAF-9209-C250DFC13190}"/>
          </ac:grpSpMkLst>
        </pc:grpChg>
        <pc:picChg chg="mod">
          <ac:chgData name="Igor Shinkar" userId="db6eb1b41a9778dd" providerId="LiveId" clId="{8184652A-72DA-46FC-880C-1BDD4DC5EE4C}" dt="2022-04-04T17:35:13.081" v="1167" actId="1076"/>
          <ac:picMkLst>
            <pc:docMk/>
            <pc:sldMk cId="3102162969" sldId="430"/>
            <ac:picMk id="16" creationId="{8B89F8EE-DB58-46C3-9CEC-D84B5121771C}"/>
          </ac:picMkLst>
        </pc:picChg>
        <pc:cxnChg chg="add mod">
          <ac:chgData name="Igor Shinkar" userId="db6eb1b41a9778dd" providerId="LiveId" clId="{8184652A-72DA-46FC-880C-1BDD4DC5EE4C}" dt="2022-04-04T17:37:39.375" v="1192" actId="1582"/>
          <ac:cxnSpMkLst>
            <pc:docMk/>
            <pc:sldMk cId="3102162969" sldId="430"/>
            <ac:cxnSpMk id="5" creationId="{A38E8FBA-9A83-4DA8-9691-2DF0F134670A}"/>
          </ac:cxnSpMkLst>
        </pc:cxnChg>
        <pc:cxnChg chg="add mod">
          <ac:chgData name="Igor Shinkar" userId="db6eb1b41a9778dd" providerId="LiveId" clId="{8184652A-72DA-46FC-880C-1BDD4DC5EE4C}" dt="2022-04-04T17:37:39.375" v="1192" actId="1582"/>
          <ac:cxnSpMkLst>
            <pc:docMk/>
            <pc:sldMk cId="3102162969" sldId="430"/>
            <ac:cxnSpMk id="9" creationId="{19177F61-250F-4DE0-BD17-D3A22D818E3B}"/>
          </ac:cxnSpMkLst>
        </pc:cxnChg>
        <pc:cxnChg chg="add mod">
          <ac:chgData name="Igor Shinkar" userId="db6eb1b41a9778dd" providerId="LiveId" clId="{8184652A-72DA-46FC-880C-1BDD4DC5EE4C}" dt="2022-04-04T17:37:39.375" v="1192" actId="1582"/>
          <ac:cxnSpMkLst>
            <pc:docMk/>
            <pc:sldMk cId="3102162969" sldId="430"/>
            <ac:cxnSpMk id="10" creationId="{2DD1F887-C61C-4973-807A-0B99E4C665BC}"/>
          </ac:cxnSpMkLst>
        </pc:cxnChg>
        <pc:cxnChg chg="add mod">
          <ac:chgData name="Igor Shinkar" userId="db6eb1b41a9778dd" providerId="LiveId" clId="{8184652A-72DA-46FC-880C-1BDD4DC5EE4C}" dt="2022-04-04T17:37:39.375" v="1192" actId="1582"/>
          <ac:cxnSpMkLst>
            <pc:docMk/>
            <pc:sldMk cId="3102162969" sldId="430"/>
            <ac:cxnSpMk id="11" creationId="{5F04D13C-944D-463D-9EA7-899B155633A3}"/>
          </ac:cxnSpMkLst>
        </pc:cxnChg>
      </pc:sldChg>
      <pc:sldChg chg="modSp modAnim">
        <pc:chgData name="Igor Shinkar" userId="db6eb1b41a9778dd" providerId="LiveId" clId="{8184652A-72DA-46FC-880C-1BDD4DC5EE4C}" dt="2022-04-04T17:39:29.953" v="1224"/>
        <pc:sldMkLst>
          <pc:docMk/>
          <pc:sldMk cId="369227363" sldId="431"/>
        </pc:sldMkLst>
        <pc:spChg chg="mod">
          <ac:chgData name="Igor Shinkar" userId="db6eb1b41a9778dd" providerId="LiveId" clId="{8184652A-72DA-46FC-880C-1BDD4DC5EE4C}" dt="2022-04-04T17:38:58.968" v="1219" actId="20577"/>
          <ac:spMkLst>
            <pc:docMk/>
            <pc:sldMk cId="369227363" sldId="431"/>
            <ac:spMk id="3" creationId="{00000000-0000-0000-0000-000000000000}"/>
          </ac:spMkLst>
        </pc:spChg>
      </pc:sldChg>
      <pc:sldChg chg="modSp">
        <pc:chgData name="Igor Shinkar" userId="db6eb1b41a9778dd" providerId="LiveId" clId="{8184652A-72DA-46FC-880C-1BDD4DC5EE4C}" dt="2022-04-04T17:38:41.830" v="1216" actId="20577"/>
        <pc:sldMkLst>
          <pc:docMk/>
          <pc:sldMk cId="781895245" sldId="433"/>
        </pc:sldMkLst>
        <pc:spChg chg="mod">
          <ac:chgData name="Igor Shinkar" userId="db6eb1b41a9778dd" providerId="LiveId" clId="{8184652A-72DA-46FC-880C-1BDD4DC5EE4C}" dt="2022-04-04T17:38:41.830" v="1216" actId="20577"/>
          <ac:spMkLst>
            <pc:docMk/>
            <pc:sldMk cId="781895245" sldId="433"/>
            <ac:spMk id="3" creationId="{00000000-0000-0000-0000-000000000000}"/>
          </ac:spMkLst>
        </pc:spChg>
      </pc:sldChg>
      <pc:sldChg chg="modSp">
        <pc:chgData name="Igor Shinkar" userId="db6eb1b41a9778dd" providerId="LiveId" clId="{8184652A-72DA-46FC-880C-1BDD4DC5EE4C}" dt="2022-04-04T17:38:36.413" v="1213" actId="20577"/>
        <pc:sldMkLst>
          <pc:docMk/>
          <pc:sldMk cId="1984580447" sldId="434"/>
        </pc:sldMkLst>
        <pc:spChg chg="mod">
          <ac:chgData name="Igor Shinkar" userId="db6eb1b41a9778dd" providerId="LiveId" clId="{8184652A-72DA-46FC-880C-1BDD4DC5EE4C}" dt="2022-04-04T17:38:36.413" v="1213" actId="20577"/>
          <ac:spMkLst>
            <pc:docMk/>
            <pc:sldMk cId="1984580447" sldId="434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8184652A-72DA-46FC-880C-1BDD4DC5EE4C}" dt="2022-04-04T17:53:00.216" v="1386" actId="1076"/>
        <pc:sldMkLst>
          <pc:docMk/>
          <pc:sldMk cId="2351337399" sldId="436"/>
        </pc:sldMkLst>
        <pc:spChg chg="mod">
          <ac:chgData name="Igor Shinkar" userId="db6eb1b41a9778dd" providerId="LiveId" clId="{8184652A-72DA-46FC-880C-1BDD4DC5EE4C}" dt="2022-04-04T17:50:31.397" v="1363" actId="6549"/>
          <ac:spMkLst>
            <pc:docMk/>
            <pc:sldMk cId="2351337399" sldId="436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7:49:44.472" v="1338" actId="1036"/>
          <ac:spMkLst>
            <pc:docMk/>
            <pc:sldMk cId="2351337399" sldId="436"/>
            <ac:spMk id="27" creationId="{FA2C7D12-36FA-44C9-B461-A48FA9D99EE9}"/>
          </ac:spMkLst>
        </pc:spChg>
        <pc:spChg chg="add mod">
          <ac:chgData name="Igor Shinkar" userId="db6eb1b41a9778dd" providerId="LiveId" clId="{8184652A-72DA-46FC-880C-1BDD4DC5EE4C}" dt="2022-04-04T17:53:00.216" v="1386" actId="1076"/>
          <ac:spMkLst>
            <pc:docMk/>
            <pc:sldMk cId="2351337399" sldId="436"/>
            <ac:spMk id="58" creationId="{8FDD40F2-7C56-4532-9985-C372C7DCD467}"/>
          </ac:spMkLst>
        </pc:spChg>
      </pc:sldChg>
      <pc:sldChg chg="modSp add del mod modAnim">
        <pc:chgData name="Igor Shinkar" userId="db6eb1b41a9778dd" providerId="LiveId" clId="{8184652A-72DA-46FC-880C-1BDD4DC5EE4C}" dt="2022-04-04T18:19:53.987" v="1762" actId="20577"/>
        <pc:sldMkLst>
          <pc:docMk/>
          <pc:sldMk cId="3696515433" sldId="460"/>
        </pc:sldMkLst>
        <pc:spChg chg="mod">
          <ac:chgData name="Igor Shinkar" userId="db6eb1b41a9778dd" providerId="LiveId" clId="{8184652A-72DA-46FC-880C-1BDD4DC5EE4C}" dt="2022-04-04T18:19:53.987" v="1762" actId="20577"/>
          <ac:spMkLst>
            <pc:docMk/>
            <pc:sldMk cId="3696515433" sldId="460"/>
            <ac:spMk id="18434" creationId="{00000000-0000-0000-0000-000000000000}"/>
          </ac:spMkLst>
        </pc:spChg>
      </pc:sldChg>
      <pc:sldChg chg="modSp add del">
        <pc:chgData name="Igor Shinkar" userId="db6eb1b41a9778dd" providerId="LiveId" clId="{8184652A-72DA-46FC-880C-1BDD4DC5EE4C}" dt="2022-04-04T18:04:13.275" v="1395" actId="20577"/>
        <pc:sldMkLst>
          <pc:docMk/>
          <pc:sldMk cId="1435604729" sldId="512"/>
        </pc:sldMkLst>
        <pc:spChg chg="mod">
          <ac:chgData name="Igor Shinkar" userId="db6eb1b41a9778dd" providerId="LiveId" clId="{8184652A-72DA-46FC-880C-1BDD4DC5EE4C}" dt="2022-04-04T18:04:13.275" v="1395" actId="20577"/>
          <ac:spMkLst>
            <pc:docMk/>
            <pc:sldMk cId="1435604729" sldId="512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8:03:55.480" v="1388" actId="6549"/>
          <ac:spMkLst>
            <pc:docMk/>
            <pc:sldMk cId="1435604729" sldId="512"/>
            <ac:spMk id="4" creationId="{FE2F04E2-1C8A-4711-B92F-20677ABED01E}"/>
          </ac:spMkLst>
        </pc:spChg>
      </pc:sldChg>
      <pc:sldChg chg="modSp add del mod modAnim">
        <pc:chgData name="Igor Shinkar" userId="db6eb1b41a9778dd" providerId="LiveId" clId="{8184652A-72DA-46FC-880C-1BDD4DC5EE4C}" dt="2022-04-04T18:06:58.138" v="1456" actId="20577"/>
        <pc:sldMkLst>
          <pc:docMk/>
          <pc:sldMk cId="3079209494" sldId="513"/>
        </pc:sldMkLst>
        <pc:spChg chg="mod">
          <ac:chgData name="Igor Shinkar" userId="db6eb1b41a9778dd" providerId="LiveId" clId="{8184652A-72DA-46FC-880C-1BDD4DC5EE4C}" dt="2022-04-04T18:06:34.946" v="1455" actId="2711"/>
          <ac:spMkLst>
            <pc:docMk/>
            <pc:sldMk cId="3079209494" sldId="513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8:06:06.418" v="1440" actId="14100"/>
          <ac:spMkLst>
            <pc:docMk/>
            <pc:sldMk cId="3079209494" sldId="513"/>
            <ac:spMk id="5" creationId="{02E09F89-1111-40D1-ACC7-87818BB04338}"/>
          </ac:spMkLst>
        </pc:spChg>
        <pc:spChg chg="mod">
          <ac:chgData name="Igor Shinkar" userId="db6eb1b41a9778dd" providerId="LiveId" clId="{8184652A-72DA-46FC-880C-1BDD4DC5EE4C}" dt="2022-04-04T18:06:58.138" v="1456" actId="20577"/>
          <ac:spMkLst>
            <pc:docMk/>
            <pc:sldMk cId="3079209494" sldId="513"/>
            <ac:spMk id="6" creationId="{6F2724F1-E888-4AF0-9BE3-65FFE0B61E9C}"/>
          </ac:spMkLst>
        </pc:spChg>
      </pc:sldChg>
      <pc:sldChg chg="modSp add del">
        <pc:chgData name="Igor Shinkar" userId="db6eb1b41a9778dd" providerId="LiveId" clId="{8184652A-72DA-46FC-880C-1BDD4DC5EE4C}" dt="2022-04-04T18:08:42.094" v="1459" actId="20577"/>
        <pc:sldMkLst>
          <pc:docMk/>
          <pc:sldMk cId="415277144" sldId="515"/>
        </pc:sldMkLst>
        <pc:spChg chg="mod">
          <ac:chgData name="Igor Shinkar" userId="db6eb1b41a9778dd" providerId="LiveId" clId="{8184652A-72DA-46FC-880C-1BDD4DC5EE4C}" dt="2022-04-04T18:08:42.094" v="1459" actId="20577"/>
          <ac:spMkLst>
            <pc:docMk/>
            <pc:sldMk cId="415277144" sldId="515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8184652A-72DA-46FC-880C-1BDD4DC5EE4C}" dt="2022-04-04T18:09:46.570" v="1475" actId="6549"/>
        <pc:sldMkLst>
          <pc:docMk/>
          <pc:sldMk cId="101422205" sldId="516"/>
        </pc:sldMkLst>
        <pc:spChg chg="mod">
          <ac:chgData name="Igor Shinkar" userId="db6eb1b41a9778dd" providerId="LiveId" clId="{8184652A-72DA-46FC-880C-1BDD4DC5EE4C}" dt="2022-04-04T18:09:46.570" v="1475" actId="6549"/>
          <ac:spMkLst>
            <pc:docMk/>
            <pc:sldMk cId="101422205" sldId="516"/>
            <ac:spMk id="3" creationId="{00000000-0000-0000-0000-000000000000}"/>
          </ac:spMkLst>
        </pc:spChg>
      </pc:sldChg>
      <pc:sldChg chg="modSp add del mod modAnim">
        <pc:chgData name="Igor Shinkar" userId="db6eb1b41a9778dd" providerId="LiveId" clId="{8184652A-72DA-46FC-880C-1BDD4DC5EE4C}" dt="2022-04-04T18:15:51.005" v="1597" actId="6549"/>
        <pc:sldMkLst>
          <pc:docMk/>
          <pc:sldMk cId="2215036093" sldId="517"/>
        </pc:sldMkLst>
        <pc:spChg chg="mod">
          <ac:chgData name="Igor Shinkar" userId="db6eb1b41a9778dd" providerId="LiveId" clId="{8184652A-72DA-46FC-880C-1BDD4DC5EE4C}" dt="2022-04-04T18:15:51.005" v="1597" actId="6549"/>
          <ac:spMkLst>
            <pc:docMk/>
            <pc:sldMk cId="2215036093" sldId="517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8:13:53.174" v="1572" actId="1038"/>
          <ac:spMkLst>
            <pc:docMk/>
            <pc:sldMk cId="2215036093" sldId="517"/>
            <ac:spMk id="5" creationId="{02E09F89-1111-40D1-ACC7-87818BB04338}"/>
          </ac:spMkLst>
        </pc:spChg>
        <pc:spChg chg="mod">
          <ac:chgData name="Igor Shinkar" userId="db6eb1b41a9778dd" providerId="LiveId" clId="{8184652A-72DA-46FC-880C-1BDD4DC5EE4C}" dt="2022-04-04T18:13:43.971" v="1567" actId="1076"/>
          <ac:spMkLst>
            <pc:docMk/>
            <pc:sldMk cId="2215036093" sldId="517"/>
            <ac:spMk id="6" creationId="{2DEDFA03-4E31-408C-9082-909FE9A8A5D0}"/>
          </ac:spMkLst>
        </pc:spChg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3375746262" sldId="520"/>
        </pc:sldMkLst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3002647385" sldId="521"/>
        </pc:sldMkLst>
      </pc:sldChg>
      <pc:sldChg chg="add del">
        <pc:chgData name="Igor Shinkar" userId="db6eb1b41a9778dd" providerId="LiveId" clId="{8184652A-72DA-46FC-880C-1BDD4DC5EE4C}" dt="2022-04-04T18:18:24.850" v="1629" actId="47"/>
        <pc:sldMkLst>
          <pc:docMk/>
          <pc:sldMk cId="725865253" sldId="522"/>
        </pc:sldMkLst>
      </pc:sldChg>
      <pc:sldChg chg="modSp add del">
        <pc:chgData name="Igor Shinkar" userId="db6eb1b41a9778dd" providerId="LiveId" clId="{8184652A-72DA-46FC-880C-1BDD4DC5EE4C}" dt="2022-04-04T18:18:20.516" v="1628" actId="20577"/>
        <pc:sldMkLst>
          <pc:docMk/>
          <pc:sldMk cId="1192016209" sldId="524"/>
        </pc:sldMkLst>
        <pc:spChg chg="mod">
          <ac:chgData name="Igor Shinkar" userId="db6eb1b41a9778dd" providerId="LiveId" clId="{8184652A-72DA-46FC-880C-1BDD4DC5EE4C}" dt="2022-04-04T18:18:20.516" v="1628" actId="20577"/>
          <ac:spMkLst>
            <pc:docMk/>
            <pc:sldMk cId="1192016209" sldId="524"/>
            <ac:spMk id="3" creationId="{00000000-0000-0000-0000-000000000000}"/>
          </ac:spMkLst>
        </pc:spChg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3478767374" sldId="525"/>
        </pc:sldMkLst>
      </pc:sldChg>
      <pc:sldChg chg="modSp add del">
        <pc:chgData name="Igor Shinkar" userId="db6eb1b41a9778dd" providerId="LiveId" clId="{8184652A-72DA-46FC-880C-1BDD4DC5EE4C}" dt="2022-04-04T18:20:49.267" v="1786" actId="20577"/>
        <pc:sldMkLst>
          <pc:docMk/>
          <pc:sldMk cId="2419116290" sldId="526"/>
        </pc:sldMkLst>
        <pc:spChg chg="mod">
          <ac:chgData name="Igor Shinkar" userId="db6eb1b41a9778dd" providerId="LiveId" clId="{8184652A-72DA-46FC-880C-1BDD4DC5EE4C}" dt="2022-04-04T18:20:49.267" v="1786" actId="20577"/>
          <ac:spMkLst>
            <pc:docMk/>
            <pc:sldMk cId="2419116290" sldId="526"/>
            <ac:spMk id="3" creationId="{00000000-0000-0000-0000-000000000000}"/>
          </ac:spMkLst>
        </pc:spChg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718973635" sldId="527"/>
        </pc:sldMkLst>
      </pc:sldChg>
      <pc:sldChg chg="modSp add del">
        <pc:chgData name="Igor Shinkar" userId="db6eb1b41a9778dd" providerId="LiveId" clId="{8184652A-72DA-46FC-880C-1BDD4DC5EE4C}" dt="2022-04-04T18:22:55.276" v="1796" actId="58"/>
        <pc:sldMkLst>
          <pc:docMk/>
          <pc:sldMk cId="2821602691" sldId="528"/>
        </pc:sldMkLst>
        <pc:spChg chg="mod">
          <ac:chgData name="Igor Shinkar" userId="db6eb1b41a9778dd" providerId="LiveId" clId="{8184652A-72DA-46FC-880C-1BDD4DC5EE4C}" dt="2022-04-04T18:22:55.276" v="1796" actId="58"/>
          <ac:spMkLst>
            <pc:docMk/>
            <pc:sldMk cId="2821602691" sldId="528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8184652A-72DA-46FC-880C-1BDD4DC5EE4C}" dt="2022-04-04T18:22:39.048" v="1795" actId="20577"/>
        <pc:sldMkLst>
          <pc:docMk/>
          <pc:sldMk cId="3571148698" sldId="529"/>
        </pc:sldMkLst>
        <pc:spChg chg="mod">
          <ac:chgData name="Igor Shinkar" userId="db6eb1b41a9778dd" providerId="LiveId" clId="{8184652A-72DA-46FC-880C-1BDD4DC5EE4C}" dt="2022-04-04T18:22:39.048" v="1795" actId="20577"/>
          <ac:spMkLst>
            <pc:docMk/>
            <pc:sldMk cId="3571148698" sldId="529"/>
            <ac:spMk id="3" creationId="{00000000-0000-0000-0000-000000000000}"/>
          </ac:spMkLst>
        </pc:spChg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2140208366" sldId="530"/>
        </pc:sldMkLst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3468847587" sldId="531"/>
        </pc:sldMkLst>
      </pc:sldChg>
      <pc:sldChg chg="modSp add del">
        <pc:chgData name="Igor Shinkar" userId="db6eb1b41a9778dd" providerId="LiveId" clId="{8184652A-72DA-46FC-880C-1BDD4DC5EE4C}" dt="2022-04-04T18:25:38.561" v="1803" actId="6549"/>
        <pc:sldMkLst>
          <pc:docMk/>
          <pc:sldMk cId="862883430" sldId="533"/>
        </pc:sldMkLst>
        <pc:spChg chg="mod">
          <ac:chgData name="Igor Shinkar" userId="db6eb1b41a9778dd" providerId="LiveId" clId="{8184652A-72DA-46FC-880C-1BDD4DC5EE4C}" dt="2022-04-04T18:25:38.561" v="1803" actId="6549"/>
          <ac:spMkLst>
            <pc:docMk/>
            <pc:sldMk cId="862883430" sldId="533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8184652A-72DA-46FC-880C-1BDD4DC5EE4C}" dt="2022-04-04T18:24:25.106" v="1797" actId="6549"/>
        <pc:sldMkLst>
          <pc:docMk/>
          <pc:sldMk cId="243010262" sldId="534"/>
        </pc:sldMkLst>
        <pc:spChg chg="mod">
          <ac:chgData name="Igor Shinkar" userId="db6eb1b41a9778dd" providerId="LiveId" clId="{8184652A-72DA-46FC-880C-1BDD4DC5EE4C}" dt="2022-04-04T18:24:25.106" v="1797" actId="6549"/>
          <ac:spMkLst>
            <pc:docMk/>
            <pc:sldMk cId="243010262" sldId="534"/>
            <ac:spMk id="3" creationId="{00000000-0000-0000-0000-000000000000}"/>
          </ac:spMkLst>
        </pc:spChg>
      </pc:sldChg>
      <pc:sldChg chg="modSp add del modAnim">
        <pc:chgData name="Igor Shinkar" userId="db6eb1b41a9778dd" providerId="LiveId" clId="{8184652A-72DA-46FC-880C-1BDD4DC5EE4C}" dt="2022-04-04T18:24:53.237" v="1799" actId="20577"/>
        <pc:sldMkLst>
          <pc:docMk/>
          <pc:sldMk cId="3630102383" sldId="535"/>
        </pc:sldMkLst>
        <pc:spChg chg="mod">
          <ac:chgData name="Igor Shinkar" userId="db6eb1b41a9778dd" providerId="LiveId" clId="{8184652A-72DA-46FC-880C-1BDD4DC5EE4C}" dt="2022-04-04T18:24:53.237" v="1799" actId="20577"/>
          <ac:spMkLst>
            <pc:docMk/>
            <pc:sldMk cId="3630102383" sldId="535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8184652A-72DA-46FC-880C-1BDD4DC5EE4C}" dt="2022-04-04T18:21:04.628" v="1787" actId="6549"/>
        <pc:sldMkLst>
          <pc:docMk/>
          <pc:sldMk cId="3942465801" sldId="536"/>
        </pc:sldMkLst>
        <pc:spChg chg="mod">
          <ac:chgData name="Igor Shinkar" userId="db6eb1b41a9778dd" providerId="LiveId" clId="{8184652A-72DA-46FC-880C-1BDD4DC5EE4C}" dt="2022-04-04T18:21:04.628" v="1787" actId="6549"/>
          <ac:spMkLst>
            <pc:docMk/>
            <pc:sldMk cId="3942465801" sldId="536"/>
            <ac:spMk id="3" creationId="{00000000-0000-0000-0000-000000000000}"/>
          </ac:spMkLst>
        </pc:spChg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4023129311" sldId="537"/>
        </pc:sldMkLst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898460406" sldId="543"/>
        </pc:sldMkLst>
      </pc:sldChg>
      <pc:sldChg chg="modSp add del mod">
        <pc:chgData name="Igor Shinkar" userId="db6eb1b41a9778dd" providerId="LiveId" clId="{8184652A-72DA-46FC-880C-1BDD4DC5EE4C}" dt="2022-04-04T18:17:40.458" v="1627" actId="20577"/>
        <pc:sldMkLst>
          <pc:docMk/>
          <pc:sldMk cId="736852995" sldId="544"/>
        </pc:sldMkLst>
        <pc:spChg chg="mod">
          <ac:chgData name="Igor Shinkar" userId="db6eb1b41a9778dd" providerId="LiveId" clId="{8184652A-72DA-46FC-880C-1BDD4DC5EE4C}" dt="2022-04-04T18:17:40.458" v="1627" actId="20577"/>
          <ac:spMkLst>
            <pc:docMk/>
            <pc:sldMk cId="736852995" sldId="544"/>
            <ac:spMk id="3" creationId="{00000000-0000-0000-0000-000000000000}"/>
          </ac:spMkLst>
        </pc:spChg>
        <pc:graphicFrameChg chg="modGraphic">
          <ac:chgData name="Igor Shinkar" userId="db6eb1b41a9778dd" providerId="LiveId" clId="{8184652A-72DA-46FC-880C-1BDD4DC5EE4C}" dt="2022-04-04T18:17:27.950" v="1626" actId="5793"/>
          <ac:graphicFrameMkLst>
            <pc:docMk/>
            <pc:sldMk cId="736852995" sldId="544"/>
            <ac:graphicFrameMk id="4" creationId="{D1424B03-9FA5-4C53-B942-2E59B199EBBC}"/>
          </ac:graphicFrameMkLst>
        </pc:graphicFrameChg>
      </pc:sldChg>
      <pc:sldChg chg="add del">
        <pc:chgData name="Igor Shinkar" userId="db6eb1b41a9778dd" providerId="LiveId" clId="{8184652A-72DA-46FC-880C-1BDD4DC5EE4C}" dt="2022-04-04T17:04:31.981" v="6"/>
        <pc:sldMkLst>
          <pc:docMk/>
          <pc:sldMk cId="1230099142" sldId="545"/>
        </pc:sldMkLst>
      </pc:sldChg>
      <pc:sldChg chg="modSp add mod modAnim">
        <pc:chgData name="Igor Shinkar" userId="db6eb1b41a9778dd" providerId="LiveId" clId="{8184652A-72DA-46FC-880C-1BDD4DC5EE4C}" dt="2022-04-04T17:20:06.272" v="619"/>
        <pc:sldMkLst>
          <pc:docMk/>
          <pc:sldMk cId="110524938" sldId="546"/>
        </pc:sldMkLst>
        <pc:spChg chg="mod">
          <ac:chgData name="Igor Shinkar" userId="db6eb1b41a9778dd" providerId="LiveId" clId="{8184652A-72DA-46FC-880C-1BDD4DC5EE4C}" dt="2022-04-04T17:17:47.175" v="613" actId="58"/>
          <ac:spMkLst>
            <pc:docMk/>
            <pc:sldMk cId="110524938" sldId="546"/>
            <ac:spMk id="3" creationId="{00000000-0000-0000-0000-000000000000}"/>
          </ac:spMkLst>
        </pc:spChg>
        <pc:spChg chg="mod">
          <ac:chgData name="Igor Shinkar" userId="db6eb1b41a9778dd" providerId="LiveId" clId="{8184652A-72DA-46FC-880C-1BDD4DC5EE4C}" dt="2022-04-04T17:16:08.778" v="543" actId="6549"/>
          <ac:spMkLst>
            <pc:docMk/>
            <pc:sldMk cId="110524938" sldId="546"/>
            <ac:spMk id="17" creationId="{D09520D5-F688-4C90-B824-4199DFD49C50}"/>
          </ac:spMkLst>
        </pc:spChg>
        <pc:spChg chg="mod">
          <ac:chgData name="Igor Shinkar" userId="db6eb1b41a9778dd" providerId="LiveId" clId="{8184652A-72DA-46FC-880C-1BDD4DC5EE4C}" dt="2022-04-04T17:16:12.942" v="547" actId="6549"/>
          <ac:spMkLst>
            <pc:docMk/>
            <pc:sldMk cId="110524938" sldId="546"/>
            <ac:spMk id="19" creationId="{98ECD97F-A111-4EA4-BB9E-13E4130C2D2D}"/>
          </ac:spMkLst>
        </pc:spChg>
        <pc:spChg chg="mod">
          <ac:chgData name="Igor Shinkar" userId="db6eb1b41a9778dd" providerId="LiveId" clId="{8184652A-72DA-46FC-880C-1BDD4DC5EE4C}" dt="2022-04-04T17:16:18.820" v="553" actId="6549"/>
          <ac:spMkLst>
            <pc:docMk/>
            <pc:sldMk cId="110524938" sldId="546"/>
            <ac:spMk id="35" creationId="{98ECD97F-A111-4EA4-BB9E-13E4130C2D2D}"/>
          </ac:spMkLst>
        </pc:spChg>
        <pc:spChg chg="mod">
          <ac:chgData name="Igor Shinkar" userId="db6eb1b41a9778dd" providerId="LiveId" clId="{8184652A-72DA-46FC-880C-1BDD4DC5EE4C}" dt="2022-04-04T17:16:16.229" v="551" actId="6549"/>
          <ac:spMkLst>
            <pc:docMk/>
            <pc:sldMk cId="110524938" sldId="546"/>
            <ac:spMk id="37" creationId="{98ECD97F-A111-4EA4-BB9E-13E4130C2D2D}"/>
          </ac:spMkLst>
        </pc:spChg>
        <pc:spChg chg="mod">
          <ac:chgData name="Igor Shinkar" userId="db6eb1b41a9778dd" providerId="LiveId" clId="{8184652A-72DA-46FC-880C-1BDD4DC5EE4C}" dt="2022-04-04T17:16:11.085" v="545" actId="6549"/>
          <ac:spMkLst>
            <pc:docMk/>
            <pc:sldMk cId="110524938" sldId="546"/>
            <ac:spMk id="38" creationId="{D334B37F-AD6C-4883-9AC3-63FF1BC9796F}"/>
          </ac:spMkLst>
        </pc:spChg>
      </pc:sldChg>
    </pc:docChg>
  </pc:docChgLst>
  <pc:docChgLst>
    <pc:chgData name="Igor Shinkar" userId="db6eb1b41a9778dd" providerId="LiveId" clId="{C66FFE4D-ED96-4988-8202-107D7D4A3C7A}"/>
    <pc:docChg chg="undo custSel addSld delSld modSld sldOrd">
      <pc:chgData name="Igor Shinkar" userId="db6eb1b41a9778dd" providerId="LiveId" clId="{C66FFE4D-ED96-4988-8202-107D7D4A3C7A}" dt="2022-02-08T07:51:06.805" v="1678" actId="20577"/>
      <pc:docMkLst>
        <pc:docMk/>
      </pc:docMkLst>
      <pc:sldChg chg="modSp mod">
        <pc:chgData name="Igor Shinkar" userId="db6eb1b41a9778dd" providerId="LiveId" clId="{C66FFE4D-ED96-4988-8202-107D7D4A3C7A}" dt="2022-02-06T20:04:21.352" v="3" actId="20577"/>
        <pc:sldMkLst>
          <pc:docMk/>
          <pc:sldMk cId="0" sldId="256"/>
        </pc:sldMkLst>
        <pc:spChg chg="mod">
          <ac:chgData name="Igor Shinkar" userId="db6eb1b41a9778dd" providerId="LiveId" clId="{C66FFE4D-ED96-4988-8202-107D7D4A3C7A}" dt="2022-02-06T20:04:21.352" v="3" actId="20577"/>
          <ac:spMkLst>
            <pc:docMk/>
            <pc:sldMk cId="0" sldId="256"/>
            <ac:spMk id="2" creationId="{00000000-0000-0000-0000-000000000000}"/>
          </ac:spMkLst>
        </pc:spChg>
      </pc:sldChg>
      <pc:sldChg chg="add del">
        <pc:chgData name="Igor Shinkar" userId="db6eb1b41a9778dd" providerId="LiveId" clId="{C66FFE4D-ED96-4988-8202-107D7D4A3C7A}" dt="2022-02-06T20:04:45.107" v="9"/>
        <pc:sldMkLst>
          <pc:docMk/>
          <pc:sldMk cId="1348404624" sldId="362"/>
        </pc:sldMkLst>
      </pc:sldChg>
      <pc:sldChg chg="addSp modSp add mod modAnim">
        <pc:chgData name="Igor Shinkar" userId="db6eb1b41a9778dd" providerId="LiveId" clId="{C66FFE4D-ED96-4988-8202-107D7D4A3C7A}" dt="2022-02-06T20:24:28.755" v="503" actId="20577"/>
        <pc:sldMkLst>
          <pc:docMk/>
          <pc:sldMk cId="2283923114" sldId="364"/>
        </pc:sldMkLst>
        <pc:spChg chg="mod">
          <ac:chgData name="Igor Shinkar" userId="db6eb1b41a9778dd" providerId="LiveId" clId="{C66FFE4D-ED96-4988-8202-107D7D4A3C7A}" dt="2022-02-06T20:13:28.993" v="166" actId="20577"/>
          <ac:spMkLst>
            <pc:docMk/>
            <pc:sldMk cId="2283923114" sldId="364"/>
            <ac:spMk id="3" creationId="{00000000-0000-0000-0000-000000000000}"/>
          </ac:spMkLst>
        </pc:spChg>
        <pc:spChg chg="add mod">
          <ac:chgData name="Igor Shinkar" userId="db6eb1b41a9778dd" providerId="LiveId" clId="{C66FFE4D-ED96-4988-8202-107D7D4A3C7A}" dt="2022-02-06T20:24:28.755" v="503" actId="20577"/>
          <ac:spMkLst>
            <pc:docMk/>
            <pc:sldMk cId="2283923114" sldId="364"/>
            <ac:spMk id="5" creationId="{55AF1A6A-9E37-4A75-A166-A49DE08FDFAC}"/>
          </ac:spMkLst>
        </pc:spChg>
        <pc:spChg chg="mod">
          <ac:chgData name="Igor Shinkar" userId="db6eb1b41a9778dd" providerId="LiveId" clId="{C66FFE4D-ED96-4988-8202-107D7D4A3C7A}" dt="2022-02-06T20:23:52.910" v="412" actId="1037"/>
          <ac:spMkLst>
            <pc:docMk/>
            <pc:sldMk cId="2283923114" sldId="364"/>
            <ac:spMk id="10" creationId="{29329675-05CD-4CDE-9FCE-74B464F48D8D}"/>
          </ac:spMkLst>
        </pc:spChg>
      </pc:sldChg>
      <pc:sldChg chg="modSp add">
        <pc:chgData name="Igor Shinkar" userId="db6eb1b41a9778dd" providerId="LiveId" clId="{C66FFE4D-ED96-4988-8202-107D7D4A3C7A}" dt="2022-02-06T20:23:23.632" v="392" actId="20577"/>
        <pc:sldMkLst>
          <pc:docMk/>
          <pc:sldMk cId="1642958585" sldId="367"/>
        </pc:sldMkLst>
        <pc:spChg chg="mod">
          <ac:chgData name="Igor Shinkar" userId="db6eb1b41a9778dd" providerId="LiveId" clId="{C66FFE4D-ED96-4988-8202-107D7D4A3C7A}" dt="2022-02-06T20:23:23.632" v="392" actId="20577"/>
          <ac:spMkLst>
            <pc:docMk/>
            <pc:sldMk cId="1642958585" sldId="367"/>
            <ac:spMk id="3" creationId="{00000000-0000-0000-0000-000000000000}"/>
          </ac:spMkLst>
        </pc:spChg>
      </pc:sldChg>
      <pc:sldChg chg="modSp add">
        <pc:chgData name="Igor Shinkar" userId="db6eb1b41a9778dd" providerId="LiveId" clId="{C66FFE4D-ED96-4988-8202-107D7D4A3C7A}" dt="2022-02-06T20:23:30.075" v="396" actId="20577"/>
        <pc:sldMkLst>
          <pc:docMk/>
          <pc:sldMk cId="2214880161" sldId="368"/>
        </pc:sldMkLst>
        <pc:spChg chg="mod">
          <ac:chgData name="Igor Shinkar" userId="db6eb1b41a9778dd" providerId="LiveId" clId="{C66FFE4D-ED96-4988-8202-107D7D4A3C7A}" dt="2022-02-06T20:23:30.075" v="396" actId="20577"/>
          <ac:spMkLst>
            <pc:docMk/>
            <pc:sldMk cId="2214880161" sldId="368"/>
            <ac:spMk id="3" creationId="{00000000-0000-0000-0000-000000000000}"/>
          </ac:spMkLst>
        </pc:spChg>
      </pc:sldChg>
      <pc:sldChg chg="modSp add mod addAnim delAnim">
        <pc:chgData name="Igor Shinkar" userId="db6eb1b41a9778dd" providerId="LiveId" clId="{C66FFE4D-ED96-4988-8202-107D7D4A3C7A}" dt="2022-02-06T20:18:25.470" v="306" actId="20577"/>
        <pc:sldMkLst>
          <pc:docMk/>
          <pc:sldMk cId="2327354254" sldId="369"/>
        </pc:sldMkLst>
        <pc:spChg chg="mod">
          <ac:chgData name="Igor Shinkar" userId="db6eb1b41a9778dd" providerId="LiveId" clId="{C66FFE4D-ED96-4988-8202-107D7D4A3C7A}" dt="2022-02-06T20:18:25.470" v="306" actId="20577"/>
          <ac:spMkLst>
            <pc:docMk/>
            <pc:sldMk cId="2327354254" sldId="369"/>
            <ac:spMk id="3" creationId="{00000000-0000-0000-0000-000000000000}"/>
          </ac:spMkLst>
        </pc:spChg>
        <pc:graphicFrameChg chg="modGraphic">
          <ac:chgData name="Igor Shinkar" userId="db6eb1b41a9778dd" providerId="LiveId" clId="{C66FFE4D-ED96-4988-8202-107D7D4A3C7A}" dt="2022-02-06T20:18:16.629" v="301" actId="20577"/>
          <ac:graphicFrameMkLst>
            <pc:docMk/>
            <pc:sldMk cId="2327354254" sldId="369"/>
            <ac:graphicFrameMk id="6" creationId="{570949E9-5464-43D2-B705-86DB94704B06}"/>
          </ac:graphicFrameMkLst>
        </pc:graphicFrameChg>
      </pc:sldChg>
      <pc:sldChg chg="modSp add">
        <pc:chgData name="Igor Shinkar" userId="db6eb1b41a9778dd" providerId="LiveId" clId="{C66FFE4D-ED96-4988-8202-107D7D4A3C7A}" dt="2022-02-06T20:19:53.846" v="350" actId="20577"/>
        <pc:sldMkLst>
          <pc:docMk/>
          <pc:sldMk cId="2590251965" sldId="371"/>
        </pc:sldMkLst>
        <pc:spChg chg="mod">
          <ac:chgData name="Igor Shinkar" userId="db6eb1b41a9778dd" providerId="LiveId" clId="{C66FFE4D-ED96-4988-8202-107D7D4A3C7A}" dt="2022-02-06T20:19:53.846" v="350" actId="20577"/>
          <ac:spMkLst>
            <pc:docMk/>
            <pc:sldMk cId="2590251965" sldId="371"/>
            <ac:spMk id="3" creationId="{00000000-0000-0000-0000-000000000000}"/>
          </ac:spMkLst>
        </pc:spChg>
      </pc:sldChg>
      <pc:sldChg chg="modSp add mod addAnim delAnim">
        <pc:chgData name="Igor Shinkar" userId="db6eb1b41a9778dd" providerId="LiveId" clId="{C66FFE4D-ED96-4988-8202-107D7D4A3C7A}" dt="2022-02-06T20:20:27.835" v="377" actId="20577"/>
        <pc:sldMkLst>
          <pc:docMk/>
          <pc:sldMk cId="1368749123" sldId="372"/>
        </pc:sldMkLst>
        <pc:spChg chg="mod">
          <ac:chgData name="Igor Shinkar" userId="db6eb1b41a9778dd" providerId="LiveId" clId="{C66FFE4D-ED96-4988-8202-107D7D4A3C7A}" dt="2022-02-06T20:20:27.835" v="377" actId="20577"/>
          <ac:spMkLst>
            <pc:docMk/>
            <pc:sldMk cId="1368749123" sldId="372"/>
            <ac:spMk id="3" creationId="{00000000-0000-0000-0000-000000000000}"/>
          </ac:spMkLst>
        </pc:spChg>
        <pc:graphicFrameChg chg="mod modGraphic">
          <ac:chgData name="Igor Shinkar" userId="db6eb1b41a9778dd" providerId="LiveId" clId="{C66FFE4D-ED96-4988-8202-107D7D4A3C7A}" dt="2022-02-06T20:20:24.060" v="375" actId="20577"/>
          <ac:graphicFrameMkLst>
            <pc:docMk/>
            <pc:sldMk cId="1368749123" sldId="372"/>
            <ac:graphicFrameMk id="6" creationId="{570949E9-5464-43D2-B705-86DB94704B06}"/>
          </ac:graphicFrameMkLst>
        </pc:graphicFrameChg>
      </pc:sldChg>
      <pc:sldChg chg="modSp add modAnim">
        <pc:chgData name="Igor Shinkar" userId="db6eb1b41a9778dd" providerId="LiveId" clId="{C66FFE4D-ED96-4988-8202-107D7D4A3C7A}" dt="2022-02-06T20:20:36.747" v="381" actId="6549"/>
        <pc:sldMkLst>
          <pc:docMk/>
          <pc:sldMk cId="109444367" sldId="373"/>
        </pc:sldMkLst>
        <pc:spChg chg="mod">
          <ac:chgData name="Igor Shinkar" userId="db6eb1b41a9778dd" providerId="LiveId" clId="{C66FFE4D-ED96-4988-8202-107D7D4A3C7A}" dt="2022-02-06T20:20:36.747" v="381" actId="6549"/>
          <ac:spMkLst>
            <pc:docMk/>
            <pc:sldMk cId="109444367" sldId="373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C66FFE4D-ED96-4988-8202-107D7D4A3C7A}" dt="2022-02-06T20:25:28.314" v="579" actId="58"/>
        <pc:sldMkLst>
          <pc:docMk/>
          <pc:sldMk cId="1164874547" sldId="449"/>
        </pc:sldMkLst>
        <pc:spChg chg="mod">
          <ac:chgData name="Igor Shinkar" userId="db6eb1b41a9778dd" providerId="LiveId" clId="{C66FFE4D-ED96-4988-8202-107D7D4A3C7A}" dt="2022-02-06T20:25:28.314" v="579" actId="58"/>
          <ac:spMkLst>
            <pc:docMk/>
            <pc:sldMk cId="1164874547" sldId="449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C66FFE4D-ED96-4988-8202-107D7D4A3C7A}" dt="2022-02-06T20:21:04.519" v="382" actId="20577"/>
        <pc:sldMkLst>
          <pc:docMk/>
          <pc:sldMk cId="40649990" sldId="464"/>
        </pc:sldMkLst>
        <pc:spChg chg="mod">
          <ac:chgData name="Igor Shinkar" userId="db6eb1b41a9778dd" providerId="LiveId" clId="{C66FFE4D-ED96-4988-8202-107D7D4A3C7A}" dt="2022-02-06T20:21:04.519" v="382" actId="20577"/>
          <ac:spMkLst>
            <pc:docMk/>
            <pc:sldMk cId="40649990" sldId="464"/>
            <ac:spMk id="18434" creationId="{00000000-0000-0000-0000-000000000000}"/>
          </ac:spMkLst>
        </pc:spChg>
      </pc:sldChg>
      <pc:sldChg chg="del">
        <pc:chgData name="Igor Shinkar" userId="db6eb1b41a9778dd" providerId="LiveId" clId="{C66FFE4D-ED96-4988-8202-107D7D4A3C7A}" dt="2022-02-06T20:04:31.511" v="6" actId="47"/>
        <pc:sldMkLst>
          <pc:docMk/>
          <pc:sldMk cId="1313379839" sldId="479"/>
        </pc:sldMkLst>
      </pc:sldChg>
      <pc:sldChg chg="del">
        <pc:chgData name="Igor Shinkar" userId="db6eb1b41a9778dd" providerId="LiveId" clId="{C66FFE4D-ED96-4988-8202-107D7D4A3C7A}" dt="2022-02-06T20:04:30.849" v="5" actId="47"/>
        <pc:sldMkLst>
          <pc:docMk/>
          <pc:sldMk cId="2902121454" sldId="480"/>
        </pc:sldMkLst>
      </pc:sldChg>
      <pc:sldChg chg="del">
        <pc:chgData name="Igor Shinkar" userId="db6eb1b41a9778dd" providerId="LiveId" clId="{C66FFE4D-ED96-4988-8202-107D7D4A3C7A}" dt="2022-02-06T20:04:32.349" v="7" actId="47"/>
        <pc:sldMkLst>
          <pc:docMk/>
          <pc:sldMk cId="3147765299" sldId="482"/>
        </pc:sldMkLst>
      </pc:sldChg>
      <pc:sldChg chg="del">
        <pc:chgData name="Igor Shinkar" userId="db6eb1b41a9778dd" providerId="LiveId" clId="{C66FFE4D-ED96-4988-8202-107D7D4A3C7A}" dt="2022-02-06T20:04:33.181" v="8" actId="47"/>
        <pc:sldMkLst>
          <pc:docMk/>
          <pc:sldMk cId="4195463478" sldId="483"/>
        </pc:sldMkLst>
      </pc:sldChg>
      <pc:sldChg chg="del">
        <pc:chgData name="Igor Shinkar" userId="db6eb1b41a9778dd" providerId="LiveId" clId="{C66FFE4D-ED96-4988-8202-107D7D4A3C7A}" dt="2022-02-06T20:04:24.582" v="4" actId="47"/>
        <pc:sldMkLst>
          <pc:docMk/>
          <pc:sldMk cId="2717739884" sldId="484"/>
        </pc:sldMkLst>
      </pc:sldChg>
      <pc:sldChg chg="del">
        <pc:chgData name="Igor Shinkar" userId="db6eb1b41a9778dd" providerId="LiveId" clId="{C66FFE4D-ED96-4988-8202-107D7D4A3C7A}" dt="2022-02-06T20:04:50.300" v="10" actId="47"/>
        <pc:sldMkLst>
          <pc:docMk/>
          <pc:sldMk cId="2727337304" sldId="485"/>
        </pc:sldMkLst>
      </pc:sldChg>
      <pc:sldChg chg="del">
        <pc:chgData name="Igor Shinkar" userId="db6eb1b41a9778dd" providerId="LiveId" clId="{C66FFE4D-ED96-4988-8202-107D7D4A3C7A}" dt="2022-02-06T20:04:50.994" v="11" actId="47"/>
        <pc:sldMkLst>
          <pc:docMk/>
          <pc:sldMk cId="1873080543" sldId="489"/>
        </pc:sldMkLst>
      </pc:sldChg>
      <pc:sldChg chg="add del">
        <pc:chgData name="Igor Shinkar" userId="db6eb1b41a9778dd" providerId="LiveId" clId="{C66FFE4D-ED96-4988-8202-107D7D4A3C7A}" dt="2022-02-06T20:04:53.339" v="14" actId="47"/>
        <pc:sldMkLst>
          <pc:docMk/>
          <pc:sldMk cId="4275399684" sldId="490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712462912" sldId="491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483015873" sldId="494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3200561689" sldId="495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294422642" sldId="496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2724514739" sldId="497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2146506554" sldId="498"/>
        </pc:sldMkLst>
      </pc:sldChg>
      <pc:sldChg chg="del">
        <pc:chgData name="Igor Shinkar" userId="db6eb1b41a9778dd" providerId="LiveId" clId="{C66FFE4D-ED96-4988-8202-107D7D4A3C7A}" dt="2022-02-06T20:04:58.745" v="15" actId="47"/>
        <pc:sldMkLst>
          <pc:docMk/>
          <pc:sldMk cId="3940391971" sldId="500"/>
        </pc:sldMkLst>
      </pc:sldChg>
      <pc:sldChg chg="modSp mod">
        <pc:chgData name="Igor Shinkar" userId="db6eb1b41a9778dd" providerId="LiveId" clId="{C66FFE4D-ED96-4988-8202-107D7D4A3C7A}" dt="2022-02-08T07:44:55.318" v="1359" actId="1036"/>
        <pc:sldMkLst>
          <pc:docMk/>
          <pc:sldMk cId="233809322" sldId="503"/>
        </pc:sldMkLst>
        <pc:cxnChg chg="mod">
          <ac:chgData name="Igor Shinkar" userId="db6eb1b41a9778dd" providerId="LiveId" clId="{C66FFE4D-ED96-4988-8202-107D7D4A3C7A}" dt="2022-02-08T07:44:55.318" v="1359" actId="1036"/>
          <ac:cxnSpMkLst>
            <pc:docMk/>
            <pc:sldMk cId="233809322" sldId="503"/>
            <ac:cxnSpMk id="7" creationId="{00000000-0000-0000-0000-000000000000}"/>
          </ac:cxnSpMkLst>
        </pc:cxnChg>
        <pc:cxnChg chg="mod">
          <ac:chgData name="Igor Shinkar" userId="db6eb1b41a9778dd" providerId="LiveId" clId="{C66FFE4D-ED96-4988-8202-107D7D4A3C7A}" dt="2022-02-08T07:44:48.302" v="1342" actId="1036"/>
          <ac:cxnSpMkLst>
            <pc:docMk/>
            <pc:sldMk cId="233809322" sldId="503"/>
            <ac:cxnSpMk id="8" creationId="{00000000-0000-0000-0000-000000000000}"/>
          </ac:cxnSpMkLst>
        </pc:cxnChg>
      </pc:sldChg>
      <pc:sldChg chg="modSp mod">
        <pc:chgData name="Igor Shinkar" userId="db6eb1b41a9778dd" providerId="LiveId" clId="{C66FFE4D-ED96-4988-8202-107D7D4A3C7A}" dt="2022-02-08T07:45:10.490" v="1377" actId="1037"/>
        <pc:sldMkLst>
          <pc:docMk/>
          <pc:sldMk cId="1150130677" sldId="504"/>
        </pc:sldMkLst>
        <pc:cxnChg chg="mod">
          <ac:chgData name="Igor Shinkar" userId="db6eb1b41a9778dd" providerId="LiveId" clId="{C66FFE4D-ED96-4988-8202-107D7D4A3C7A}" dt="2022-02-08T07:45:10.490" v="1377" actId="1037"/>
          <ac:cxnSpMkLst>
            <pc:docMk/>
            <pc:sldMk cId="1150130677" sldId="504"/>
            <ac:cxnSpMk id="5" creationId="{00000000-0000-0000-0000-000000000000}"/>
          </ac:cxnSpMkLst>
        </pc:cxnChg>
        <pc:cxnChg chg="mod">
          <ac:chgData name="Igor Shinkar" userId="db6eb1b41a9778dd" providerId="LiveId" clId="{C66FFE4D-ED96-4988-8202-107D7D4A3C7A}" dt="2022-02-08T07:45:10.490" v="1377" actId="1037"/>
          <ac:cxnSpMkLst>
            <pc:docMk/>
            <pc:sldMk cId="1150130677" sldId="504"/>
            <ac:cxnSpMk id="6" creationId="{00000000-0000-0000-0000-000000000000}"/>
          </ac:cxnSpMkLst>
        </pc:cxnChg>
        <pc:cxnChg chg="mod">
          <ac:chgData name="Igor Shinkar" userId="db6eb1b41a9778dd" providerId="LiveId" clId="{C66FFE4D-ED96-4988-8202-107D7D4A3C7A}" dt="2022-02-08T07:45:05.761" v="1374" actId="1036"/>
          <ac:cxnSpMkLst>
            <pc:docMk/>
            <pc:sldMk cId="1150130677" sldId="504"/>
            <ac:cxnSpMk id="7" creationId="{00000000-0000-0000-0000-000000000000}"/>
          </ac:cxnSpMkLst>
        </pc:cxnChg>
        <pc:cxnChg chg="mod">
          <ac:chgData name="Igor Shinkar" userId="db6eb1b41a9778dd" providerId="LiveId" clId="{C66FFE4D-ED96-4988-8202-107D7D4A3C7A}" dt="2022-02-08T07:45:05.761" v="1374" actId="1036"/>
          <ac:cxnSpMkLst>
            <pc:docMk/>
            <pc:sldMk cId="1150130677" sldId="504"/>
            <ac:cxnSpMk id="8" creationId="{00000000-0000-0000-0000-000000000000}"/>
          </ac:cxnSpMkLst>
        </pc:cxnChg>
      </pc:sldChg>
      <pc:sldChg chg="modSp modAnim">
        <pc:chgData name="Igor Shinkar" userId="db6eb1b41a9778dd" providerId="LiveId" clId="{C66FFE4D-ED96-4988-8202-107D7D4A3C7A}" dt="2022-02-06T20:05:40.924" v="60" actId="6549"/>
        <pc:sldMkLst>
          <pc:docMk/>
          <pc:sldMk cId="3534024383" sldId="505"/>
        </pc:sldMkLst>
        <pc:spChg chg="mod">
          <ac:chgData name="Igor Shinkar" userId="db6eb1b41a9778dd" providerId="LiveId" clId="{C66FFE4D-ED96-4988-8202-107D7D4A3C7A}" dt="2022-02-06T20:05:40.924" v="60" actId="6549"/>
          <ac:spMkLst>
            <pc:docMk/>
            <pc:sldMk cId="3534024383" sldId="505"/>
            <ac:spMk id="3" creationId="{00000000-0000-0000-0000-000000000000}"/>
          </ac:spMkLst>
        </pc:spChg>
      </pc:sldChg>
      <pc:sldChg chg="addSp modSp mod modAnim">
        <pc:chgData name="Igor Shinkar" userId="db6eb1b41a9778dd" providerId="LiveId" clId="{C66FFE4D-ED96-4988-8202-107D7D4A3C7A}" dt="2022-02-06T20:35:10.075" v="1051" actId="14100"/>
        <pc:sldMkLst>
          <pc:docMk/>
          <pc:sldMk cId="909007371" sldId="506"/>
        </pc:sldMkLst>
        <pc:spChg chg="add mod">
          <ac:chgData name="Igor Shinkar" userId="db6eb1b41a9778dd" providerId="LiveId" clId="{C66FFE4D-ED96-4988-8202-107D7D4A3C7A}" dt="2022-02-06T20:35:10.075" v="1051" actId="14100"/>
          <ac:spMkLst>
            <pc:docMk/>
            <pc:sldMk cId="909007371" sldId="506"/>
            <ac:spMk id="4" creationId="{270057E4-9150-4307-9B4B-4BA4EDCB8A24}"/>
          </ac:spMkLst>
        </pc:spChg>
      </pc:sldChg>
      <pc:sldChg chg="modSp add mod">
        <pc:chgData name="Igor Shinkar" userId="db6eb1b41a9778dd" providerId="LiveId" clId="{C66FFE4D-ED96-4988-8202-107D7D4A3C7A}" dt="2022-02-06T20:13:52.625" v="170" actId="6549"/>
        <pc:sldMkLst>
          <pc:docMk/>
          <pc:sldMk cId="2159336625" sldId="507"/>
        </pc:sldMkLst>
        <pc:spChg chg="mod">
          <ac:chgData name="Igor Shinkar" userId="db6eb1b41a9778dd" providerId="LiveId" clId="{C66FFE4D-ED96-4988-8202-107D7D4A3C7A}" dt="2022-02-06T20:13:52.625" v="170" actId="6549"/>
          <ac:spMkLst>
            <pc:docMk/>
            <pc:sldMk cId="2159336625" sldId="507"/>
            <ac:spMk id="3" creationId="{00000000-0000-0000-0000-000000000000}"/>
          </ac:spMkLst>
        </pc:spChg>
      </pc:sldChg>
      <pc:sldChg chg="modSp add">
        <pc:chgData name="Igor Shinkar" userId="db6eb1b41a9778dd" providerId="LiveId" clId="{C66FFE4D-ED96-4988-8202-107D7D4A3C7A}" dt="2022-02-06T20:25:50.019" v="581" actId="6549"/>
        <pc:sldMkLst>
          <pc:docMk/>
          <pc:sldMk cId="1604273992" sldId="508"/>
        </pc:sldMkLst>
        <pc:spChg chg="mod">
          <ac:chgData name="Igor Shinkar" userId="db6eb1b41a9778dd" providerId="LiveId" clId="{C66FFE4D-ED96-4988-8202-107D7D4A3C7A}" dt="2022-02-06T20:25:50.019" v="581" actId="6549"/>
          <ac:spMkLst>
            <pc:docMk/>
            <pc:sldMk cId="1604273992" sldId="508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C66FFE4D-ED96-4988-8202-107D7D4A3C7A}" dt="2022-02-06T20:26:11.397" v="619" actId="20577"/>
        <pc:sldMkLst>
          <pc:docMk/>
          <pc:sldMk cId="1788072495" sldId="509"/>
        </pc:sldMkLst>
        <pc:spChg chg="mod">
          <ac:chgData name="Igor Shinkar" userId="db6eb1b41a9778dd" providerId="LiveId" clId="{C66FFE4D-ED96-4988-8202-107D7D4A3C7A}" dt="2022-02-06T20:26:11.397" v="619" actId="20577"/>
          <ac:spMkLst>
            <pc:docMk/>
            <pc:sldMk cId="1788072495" sldId="509"/>
            <ac:spMk id="18434" creationId="{00000000-0000-0000-0000-000000000000}"/>
          </ac:spMkLst>
        </pc:spChg>
      </pc:sldChg>
      <pc:sldChg chg="modSp add mod modAnim">
        <pc:chgData name="Igor Shinkar" userId="db6eb1b41a9778dd" providerId="LiveId" clId="{C66FFE4D-ED96-4988-8202-107D7D4A3C7A}" dt="2022-02-06T20:45:12.640" v="1336" actId="20577"/>
        <pc:sldMkLst>
          <pc:docMk/>
          <pc:sldMk cId="2889223758" sldId="510"/>
        </pc:sldMkLst>
        <pc:spChg chg="mod">
          <ac:chgData name="Igor Shinkar" userId="db6eb1b41a9778dd" providerId="LiveId" clId="{C66FFE4D-ED96-4988-8202-107D7D4A3C7A}" dt="2022-02-06T20:26:55.288" v="679" actId="20577"/>
          <ac:spMkLst>
            <pc:docMk/>
            <pc:sldMk cId="2889223758" sldId="510"/>
            <ac:spMk id="2" creationId="{00000000-0000-0000-0000-000000000000}"/>
          </ac:spMkLst>
        </pc:spChg>
        <pc:spChg chg="mod">
          <ac:chgData name="Igor Shinkar" userId="db6eb1b41a9778dd" providerId="LiveId" clId="{C66FFE4D-ED96-4988-8202-107D7D4A3C7A}" dt="2022-02-06T20:45:12.640" v="1336" actId="20577"/>
          <ac:spMkLst>
            <pc:docMk/>
            <pc:sldMk cId="2889223758" sldId="510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C66FFE4D-ED96-4988-8202-107D7D4A3C7A}" dt="2022-02-06T20:31:55.863" v="885" actId="20577"/>
        <pc:sldMkLst>
          <pc:docMk/>
          <pc:sldMk cId="1292961973" sldId="511"/>
        </pc:sldMkLst>
        <pc:spChg chg="mod">
          <ac:chgData name="Igor Shinkar" userId="db6eb1b41a9778dd" providerId="LiveId" clId="{C66FFE4D-ED96-4988-8202-107D7D4A3C7A}" dt="2022-02-06T20:31:55.863" v="885" actId="20577"/>
          <ac:spMkLst>
            <pc:docMk/>
            <pc:sldMk cId="1292961973" sldId="511"/>
            <ac:spMk id="3" creationId="{00000000-0000-0000-0000-000000000000}"/>
          </ac:spMkLst>
        </pc:spChg>
      </pc:sldChg>
      <pc:sldChg chg="delSp modSp add mod ord delAnim modAnim">
        <pc:chgData name="Igor Shinkar" userId="db6eb1b41a9778dd" providerId="LiveId" clId="{C66FFE4D-ED96-4988-8202-107D7D4A3C7A}" dt="2022-02-08T07:51:06.805" v="1678" actId="20577"/>
        <pc:sldMkLst>
          <pc:docMk/>
          <pc:sldMk cId="3256570792" sldId="523"/>
        </pc:sldMkLst>
        <pc:spChg chg="mod">
          <ac:chgData name="Igor Shinkar" userId="db6eb1b41a9778dd" providerId="LiveId" clId="{C66FFE4D-ED96-4988-8202-107D7D4A3C7A}" dt="2022-02-08T07:51:06.805" v="1678" actId="20577"/>
          <ac:spMkLst>
            <pc:docMk/>
            <pc:sldMk cId="3256570792" sldId="523"/>
            <ac:spMk id="2" creationId="{00000000-0000-0000-0000-000000000000}"/>
          </ac:spMkLst>
        </pc:spChg>
        <pc:spChg chg="mod">
          <ac:chgData name="Igor Shinkar" userId="db6eb1b41a9778dd" providerId="LiveId" clId="{C66FFE4D-ED96-4988-8202-107D7D4A3C7A}" dt="2022-02-08T07:50:24.731" v="1602" actId="20577"/>
          <ac:spMkLst>
            <pc:docMk/>
            <pc:sldMk cId="3256570792" sldId="523"/>
            <ac:spMk id="3" creationId="{00000000-0000-0000-0000-000000000000}"/>
          </ac:spMkLst>
        </pc:spChg>
        <pc:spChg chg="del">
          <ac:chgData name="Igor Shinkar" userId="db6eb1b41a9778dd" providerId="LiveId" clId="{C66FFE4D-ED96-4988-8202-107D7D4A3C7A}" dt="2022-02-08T07:45:25.997" v="1379" actId="478"/>
          <ac:spMkLst>
            <pc:docMk/>
            <pc:sldMk cId="3256570792" sldId="523"/>
            <ac:spMk id="9" creationId="{00000000-0000-0000-0000-000000000000}"/>
          </ac:spMkLst>
        </pc:spChg>
        <pc:cxnChg chg="del">
          <ac:chgData name="Igor Shinkar" userId="db6eb1b41a9778dd" providerId="LiveId" clId="{C66FFE4D-ED96-4988-8202-107D7D4A3C7A}" dt="2022-02-08T07:45:46.135" v="1388" actId="478"/>
          <ac:cxnSpMkLst>
            <pc:docMk/>
            <pc:sldMk cId="3256570792" sldId="523"/>
            <ac:cxnSpMk id="5" creationId="{00000000-0000-0000-0000-000000000000}"/>
          </ac:cxnSpMkLst>
        </pc:cxnChg>
        <pc:cxnChg chg="del">
          <ac:chgData name="Igor Shinkar" userId="db6eb1b41a9778dd" providerId="LiveId" clId="{C66FFE4D-ED96-4988-8202-107D7D4A3C7A}" dt="2022-02-08T07:45:44.609" v="1387" actId="478"/>
          <ac:cxnSpMkLst>
            <pc:docMk/>
            <pc:sldMk cId="3256570792" sldId="523"/>
            <ac:cxnSpMk id="6" creationId="{00000000-0000-0000-0000-000000000000}"/>
          </ac:cxnSpMkLst>
        </pc:cxnChg>
        <pc:cxnChg chg="del">
          <ac:chgData name="Igor Shinkar" userId="db6eb1b41a9778dd" providerId="LiveId" clId="{C66FFE4D-ED96-4988-8202-107D7D4A3C7A}" dt="2022-02-08T07:48:43.426" v="1474" actId="478"/>
          <ac:cxnSpMkLst>
            <pc:docMk/>
            <pc:sldMk cId="3256570792" sldId="523"/>
            <ac:cxnSpMk id="7" creationId="{00000000-0000-0000-0000-000000000000}"/>
          </ac:cxnSpMkLst>
        </pc:cxnChg>
        <pc:cxnChg chg="del">
          <ac:chgData name="Igor Shinkar" userId="db6eb1b41a9778dd" providerId="LiveId" clId="{C66FFE4D-ED96-4988-8202-107D7D4A3C7A}" dt="2022-02-08T07:48:41.903" v="1473" actId="478"/>
          <ac:cxnSpMkLst>
            <pc:docMk/>
            <pc:sldMk cId="3256570792" sldId="523"/>
            <ac:cxnSpMk id="8" creationId="{00000000-0000-0000-0000-000000000000}"/>
          </ac:cxnSpMkLst>
        </pc:cxnChg>
      </pc:sldChg>
    </pc:docChg>
  </pc:docChgLst>
  <pc:docChgLst>
    <pc:chgData name="Igor Shinkar" userId="db6eb1b41a9778dd" providerId="LiveId" clId="{532CE81B-537F-4D23-9EBD-3CAD145A3C35}"/>
    <pc:docChg chg="modSld">
      <pc:chgData name="Igor Shinkar" userId="db6eb1b41a9778dd" providerId="LiveId" clId="{532CE81B-537F-4D23-9EBD-3CAD145A3C35}" dt="2022-03-16T03:51:32.141" v="39" actId="20577"/>
      <pc:docMkLst>
        <pc:docMk/>
      </pc:docMkLst>
      <pc:sldChg chg="modSp">
        <pc:chgData name="Igor Shinkar" userId="db6eb1b41a9778dd" providerId="LiveId" clId="{532CE81B-537F-4D23-9EBD-3CAD145A3C35}" dt="2022-03-16T03:51:32.141" v="39" actId="20577"/>
        <pc:sldMkLst>
          <pc:docMk/>
          <pc:sldMk cId="2073658799" sldId="430"/>
        </pc:sldMkLst>
        <pc:spChg chg="mod">
          <ac:chgData name="Igor Shinkar" userId="db6eb1b41a9778dd" providerId="LiveId" clId="{532CE81B-537F-4D23-9EBD-3CAD145A3C35}" dt="2022-03-16T03:51:32.141" v="39" actId="20577"/>
          <ac:spMkLst>
            <pc:docMk/>
            <pc:sldMk cId="2073658799" sldId="430"/>
            <ac:spMk id="3" creationId="{00000000-0000-0000-0000-000000000000}"/>
          </ac:spMkLst>
        </pc:spChg>
      </pc:sldChg>
    </pc:docChg>
  </pc:docChgLst>
  <pc:docChgLst>
    <pc:chgData name="Igor Shinkar" userId="db6eb1b41a9778dd" providerId="LiveId" clId="{34AB2667-ABEA-4C57-B4E9-385F9D913571}"/>
    <pc:docChg chg="undo custSel addSld delSld modSld sldOrd">
      <pc:chgData name="Igor Shinkar" userId="db6eb1b41a9778dd" providerId="LiveId" clId="{34AB2667-ABEA-4C57-B4E9-385F9D913571}" dt="2022-02-09T21:20:29.036" v="5200" actId="20577"/>
      <pc:docMkLst>
        <pc:docMk/>
      </pc:docMkLst>
      <pc:sldChg chg="modSp mod">
        <pc:chgData name="Igor Shinkar" userId="db6eb1b41a9778dd" providerId="LiveId" clId="{34AB2667-ABEA-4C57-B4E9-385F9D913571}" dt="2022-02-08T07:51:20.025" v="1" actId="20577"/>
        <pc:sldMkLst>
          <pc:docMk/>
          <pc:sldMk cId="0" sldId="256"/>
        </pc:sldMkLst>
        <pc:spChg chg="mod">
          <ac:chgData name="Igor Shinkar" userId="db6eb1b41a9778dd" providerId="LiveId" clId="{34AB2667-ABEA-4C57-B4E9-385F9D913571}" dt="2022-02-08T07:51:20.025" v="1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add del mod">
        <pc:chgData name="Igor Shinkar" userId="db6eb1b41a9778dd" providerId="LiveId" clId="{34AB2667-ABEA-4C57-B4E9-385F9D913571}" dt="2022-02-08T08:01:32.365" v="38" actId="47"/>
        <pc:sldMkLst>
          <pc:docMk/>
          <pc:sldMk cId="2575486170" sldId="310"/>
        </pc:sldMkLst>
        <pc:spChg chg="mod">
          <ac:chgData name="Igor Shinkar" userId="db6eb1b41a9778dd" providerId="LiveId" clId="{34AB2667-ABEA-4C57-B4E9-385F9D913571}" dt="2022-02-08T08:01:02.205" v="30" actId="21"/>
          <ac:spMkLst>
            <pc:docMk/>
            <pc:sldMk cId="2575486170" sldId="310"/>
            <ac:spMk id="35841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1:09.557" v="32" actId="21"/>
          <ac:spMkLst>
            <pc:docMk/>
            <pc:sldMk cId="2575486170" sldId="310"/>
            <ac:spMk id="35842" creationId="{00000000-0000-0000-0000-000000000000}"/>
          </ac:spMkLst>
        </pc:spChg>
      </pc:sldChg>
      <pc:sldChg chg="add del">
        <pc:chgData name="Igor Shinkar" userId="db6eb1b41a9778dd" providerId="LiveId" clId="{34AB2667-ABEA-4C57-B4E9-385F9D913571}" dt="2022-02-08T08:02:10.385" v="59" actId="47"/>
        <pc:sldMkLst>
          <pc:docMk/>
          <pc:sldMk cId="667346118" sldId="313"/>
        </pc:sldMkLst>
      </pc:sldChg>
      <pc:sldChg chg="modSp add del mod">
        <pc:chgData name="Igor Shinkar" userId="db6eb1b41a9778dd" providerId="LiveId" clId="{34AB2667-ABEA-4C57-B4E9-385F9D913571}" dt="2022-02-08T08:07:03.414" v="300" actId="47"/>
        <pc:sldMkLst>
          <pc:docMk/>
          <pc:sldMk cId="2206639197" sldId="314"/>
        </pc:sldMkLst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6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7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11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12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21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04:27.592" v="123" actId="1037"/>
          <ac:spMkLst>
            <pc:docMk/>
            <pc:sldMk cId="2206639197" sldId="314"/>
            <ac:spMk id="22" creationId="{00000000-0000-0000-0000-000000000000}"/>
          </ac:spMkLst>
        </pc:spChg>
        <pc:cxnChg chg="mod">
          <ac:chgData name="Igor Shinkar" userId="db6eb1b41a9778dd" providerId="LiveId" clId="{34AB2667-ABEA-4C57-B4E9-385F9D913571}" dt="2022-02-08T08:04:27.592" v="123" actId="1037"/>
          <ac:cxnSpMkLst>
            <pc:docMk/>
            <pc:sldMk cId="2206639197" sldId="314"/>
            <ac:cxnSpMk id="3" creationId="{00000000-0000-0000-0000-000000000000}"/>
          </ac:cxnSpMkLst>
        </pc:cxnChg>
        <pc:cxnChg chg="mod">
          <ac:chgData name="Igor Shinkar" userId="db6eb1b41a9778dd" providerId="LiveId" clId="{34AB2667-ABEA-4C57-B4E9-385F9D913571}" dt="2022-02-08T08:04:27.592" v="123" actId="1037"/>
          <ac:cxnSpMkLst>
            <pc:docMk/>
            <pc:sldMk cId="2206639197" sldId="314"/>
            <ac:cxnSpMk id="13" creationId="{00000000-0000-0000-0000-000000000000}"/>
          </ac:cxnSpMkLst>
        </pc:cxnChg>
        <pc:cxnChg chg="mod">
          <ac:chgData name="Igor Shinkar" userId="db6eb1b41a9778dd" providerId="LiveId" clId="{34AB2667-ABEA-4C57-B4E9-385F9D913571}" dt="2022-02-08T08:04:27.592" v="123" actId="1037"/>
          <ac:cxnSpMkLst>
            <pc:docMk/>
            <pc:sldMk cId="2206639197" sldId="314"/>
            <ac:cxnSpMk id="23" creationId="{00000000-0000-0000-0000-000000000000}"/>
          </ac:cxnSpMkLst>
        </pc:cxnChg>
      </pc:sldChg>
      <pc:sldChg chg="modSp add del mod modAnim">
        <pc:chgData name="Igor Shinkar" userId="db6eb1b41a9778dd" providerId="LiveId" clId="{34AB2667-ABEA-4C57-B4E9-385F9D913571}" dt="2022-02-08T07:52:21.287" v="9" actId="5793"/>
        <pc:sldMkLst>
          <pc:docMk/>
          <pc:sldMk cId="1348404624" sldId="362"/>
        </pc:sldMkLst>
        <pc:spChg chg="mod">
          <ac:chgData name="Igor Shinkar" userId="db6eb1b41a9778dd" providerId="LiveId" clId="{34AB2667-ABEA-4C57-B4E9-385F9D913571}" dt="2022-02-08T07:52:18.097" v="7" actId="20577"/>
          <ac:spMkLst>
            <pc:docMk/>
            <pc:sldMk cId="1348404624" sldId="362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8T07:52:21.287" v="9" actId="5793"/>
          <ac:spMkLst>
            <pc:docMk/>
            <pc:sldMk cId="1348404624" sldId="362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283923114" sldId="364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642958585" sldId="367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214880161" sldId="368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327354254" sldId="369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590251965" sldId="371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368749123" sldId="372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09444367" sldId="373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164874547" sldId="449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40649990" sldId="464"/>
        </pc:sldMkLst>
      </pc:sldChg>
      <pc:sldChg chg="modSp mod">
        <pc:chgData name="Igor Shinkar" userId="db6eb1b41a9778dd" providerId="LiveId" clId="{34AB2667-ABEA-4C57-B4E9-385F9D913571}" dt="2022-02-08T07:52:29.469" v="22" actId="20577"/>
        <pc:sldMkLst>
          <pc:docMk/>
          <pc:sldMk cId="1199358337" sldId="499"/>
        </pc:sldMkLst>
        <pc:spChg chg="mod">
          <ac:chgData name="Igor Shinkar" userId="db6eb1b41a9778dd" providerId="LiveId" clId="{34AB2667-ABEA-4C57-B4E9-385F9D913571}" dt="2022-02-08T07:52:29.469" v="22" actId="20577"/>
          <ac:spMkLst>
            <pc:docMk/>
            <pc:sldMk cId="1199358337" sldId="499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34AB2667-ABEA-4C57-B4E9-385F9D913571}" dt="2022-02-09T20:32:44.164" v="4603" actId="6549"/>
        <pc:sldMkLst>
          <pc:docMk/>
          <pc:sldMk cId="3757525877" sldId="500"/>
        </pc:sldMkLst>
        <pc:spChg chg="mod">
          <ac:chgData name="Igor Shinkar" userId="db6eb1b41a9778dd" providerId="LiveId" clId="{34AB2667-ABEA-4C57-B4E9-385F9D913571}" dt="2022-02-08T08:01:06.325" v="31"/>
          <ac:spMkLst>
            <pc:docMk/>
            <pc:sldMk cId="3757525877" sldId="500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9T20:32:44.164" v="4603" actId="6549"/>
          <ac:spMkLst>
            <pc:docMk/>
            <pc:sldMk cId="3757525877" sldId="500"/>
            <ac:spMk id="3" creationId="{00000000-0000-0000-0000-000000000000}"/>
          </ac:spMkLst>
        </pc:spChg>
      </pc:sldChg>
      <pc:sldChg chg="add del">
        <pc:chgData name="Igor Shinkar" userId="db6eb1b41a9778dd" providerId="LiveId" clId="{34AB2667-ABEA-4C57-B4E9-385F9D913571}" dt="2022-02-08T08:00:19.085" v="26" actId="47"/>
        <pc:sldMkLst>
          <pc:docMk/>
          <pc:sldMk cId="4010732284" sldId="500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22001591" sldId="501"/>
        </pc:sldMkLst>
      </pc:sldChg>
      <pc:sldChg chg="modSp add mod modAnim">
        <pc:chgData name="Igor Shinkar" userId="db6eb1b41a9778dd" providerId="LiveId" clId="{34AB2667-ABEA-4C57-B4E9-385F9D913571}" dt="2022-02-08T08:03:53.464" v="95" actId="20577"/>
        <pc:sldMkLst>
          <pc:docMk/>
          <pc:sldMk cId="3927156886" sldId="501"/>
        </pc:sldMkLst>
        <pc:spChg chg="mod">
          <ac:chgData name="Igor Shinkar" userId="db6eb1b41a9778dd" providerId="LiveId" clId="{34AB2667-ABEA-4C57-B4E9-385F9D913571}" dt="2022-02-08T08:03:53.464" v="95" actId="20577"/>
          <ac:spMkLst>
            <pc:docMk/>
            <pc:sldMk cId="3927156886" sldId="501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515108027" sldId="502"/>
        </pc:sldMkLst>
      </pc:sldChg>
      <pc:sldChg chg="addSp modSp add mod modAnim">
        <pc:chgData name="Igor Shinkar" userId="db6eb1b41a9778dd" providerId="LiveId" clId="{34AB2667-ABEA-4C57-B4E9-385F9D913571}" dt="2022-02-08T08:06:53.545" v="299" actId="1038"/>
        <pc:sldMkLst>
          <pc:docMk/>
          <pc:sldMk cId="594380451" sldId="502"/>
        </pc:sldMkLst>
        <pc:spChg chg="mod">
          <ac:chgData name="Igor Shinkar" userId="db6eb1b41a9778dd" providerId="LiveId" clId="{34AB2667-ABEA-4C57-B4E9-385F9D913571}" dt="2022-02-08T08:06:13.840" v="288" actId="20577"/>
          <ac:spMkLst>
            <pc:docMk/>
            <pc:sldMk cId="594380451" sldId="502"/>
            <ac:spMk id="3" creationId="{00000000-0000-0000-0000-000000000000}"/>
          </ac:spMkLst>
        </pc:spChg>
        <pc:spChg chg="add mod">
          <ac:chgData name="Igor Shinkar" userId="db6eb1b41a9778dd" providerId="LiveId" clId="{34AB2667-ABEA-4C57-B4E9-385F9D913571}" dt="2022-02-08T08:06:47.205" v="297" actId="1038"/>
          <ac:spMkLst>
            <pc:docMk/>
            <pc:sldMk cId="594380451" sldId="502"/>
            <ac:spMk id="4" creationId="{6E09ACD0-847F-4952-847B-A0356CC3F0E1}"/>
          </ac:spMkLst>
        </pc:spChg>
        <pc:spChg chg="add mod">
          <ac:chgData name="Igor Shinkar" userId="db6eb1b41a9778dd" providerId="LiveId" clId="{34AB2667-ABEA-4C57-B4E9-385F9D913571}" dt="2022-02-08T08:06:00.610" v="271" actId="1036"/>
          <ac:spMkLst>
            <pc:docMk/>
            <pc:sldMk cId="594380451" sldId="502"/>
            <ac:spMk id="5" creationId="{C082ED55-E78C-448E-90C8-2D72007CA6F1}"/>
          </ac:spMkLst>
        </pc:spChg>
        <pc:spChg chg="add mod">
          <ac:chgData name="Igor Shinkar" userId="db6eb1b41a9778dd" providerId="LiveId" clId="{34AB2667-ABEA-4C57-B4E9-385F9D913571}" dt="2022-02-08T08:06:48.553" v="298" actId="1038"/>
          <ac:spMkLst>
            <pc:docMk/>
            <pc:sldMk cId="594380451" sldId="502"/>
            <ac:spMk id="7" creationId="{AEA0A8CA-AEE6-46B9-AA1D-10523CC3FA53}"/>
          </ac:spMkLst>
        </pc:spChg>
        <pc:spChg chg="add mod">
          <ac:chgData name="Igor Shinkar" userId="db6eb1b41a9778dd" providerId="LiveId" clId="{34AB2667-ABEA-4C57-B4E9-385F9D913571}" dt="2022-02-08T08:06:00.610" v="271" actId="1036"/>
          <ac:spMkLst>
            <pc:docMk/>
            <pc:sldMk cId="594380451" sldId="502"/>
            <ac:spMk id="8" creationId="{FE8CB96D-61CE-48D6-8F6C-8B7B575983C1}"/>
          </ac:spMkLst>
        </pc:spChg>
        <pc:spChg chg="add mod">
          <ac:chgData name="Igor Shinkar" userId="db6eb1b41a9778dd" providerId="LiveId" clId="{34AB2667-ABEA-4C57-B4E9-385F9D913571}" dt="2022-02-08T08:06:53.545" v="299" actId="1038"/>
          <ac:spMkLst>
            <pc:docMk/>
            <pc:sldMk cId="594380451" sldId="502"/>
            <ac:spMk id="10" creationId="{73714451-144E-4B24-B87D-D0A4E8F623B0}"/>
          </ac:spMkLst>
        </pc:spChg>
        <pc:spChg chg="add mod">
          <ac:chgData name="Igor Shinkar" userId="db6eb1b41a9778dd" providerId="LiveId" clId="{34AB2667-ABEA-4C57-B4E9-385F9D913571}" dt="2022-02-08T08:06:00.610" v="271" actId="1036"/>
          <ac:spMkLst>
            <pc:docMk/>
            <pc:sldMk cId="594380451" sldId="502"/>
            <ac:spMk id="11" creationId="{1C318F3D-3D40-44DC-B0AF-DE03DB2A6EBE}"/>
          </ac:spMkLst>
        </pc:spChg>
        <pc:cxnChg chg="add mod">
          <ac:chgData name="Igor Shinkar" userId="db6eb1b41a9778dd" providerId="LiveId" clId="{34AB2667-ABEA-4C57-B4E9-385F9D913571}" dt="2022-02-08T08:06:47.205" v="297" actId="1038"/>
          <ac:cxnSpMkLst>
            <pc:docMk/>
            <pc:sldMk cId="594380451" sldId="502"/>
            <ac:cxnSpMk id="6" creationId="{A3ABD98F-DEF9-43A9-94CA-FB378C9B7A16}"/>
          </ac:cxnSpMkLst>
        </pc:cxnChg>
        <pc:cxnChg chg="add mod">
          <ac:chgData name="Igor Shinkar" userId="db6eb1b41a9778dd" providerId="LiveId" clId="{34AB2667-ABEA-4C57-B4E9-385F9D913571}" dt="2022-02-08T08:06:48.553" v="298" actId="1038"/>
          <ac:cxnSpMkLst>
            <pc:docMk/>
            <pc:sldMk cId="594380451" sldId="502"/>
            <ac:cxnSpMk id="9" creationId="{67A74A9A-6D94-4B9C-AE12-9B47AAAD96C0}"/>
          </ac:cxnSpMkLst>
        </pc:cxnChg>
        <pc:cxnChg chg="add mod">
          <ac:chgData name="Igor Shinkar" userId="db6eb1b41a9778dd" providerId="LiveId" clId="{34AB2667-ABEA-4C57-B4E9-385F9D913571}" dt="2022-02-08T08:06:53.545" v="299" actId="1038"/>
          <ac:cxnSpMkLst>
            <pc:docMk/>
            <pc:sldMk cId="594380451" sldId="502"/>
            <ac:cxnSpMk id="12" creationId="{0B85DEC3-036A-47A0-BE64-217F7DA87E57}"/>
          </ac:cxnSpMkLst>
        </pc:cxn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33809322" sldId="503"/>
        </pc:sldMkLst>
      </pc:sldChg>
      <pc:sldChg chg="addSp modSp add mod modAnim">
        <pc:chgData name="Igor Shinkar" userId="db6eb1b41a9778dd" providerId="LiveId" clId="{34AB2667-ABEA-4C57-B4E9-385F9D913571}" dt="2022-02-09T20:39:21.700" v="4620" actId="20577"/>
        <pc:sldMkLst>
          <pc:docMk/>
          <pc:sldMk cId="2409439770" sldId="503"/>
        </pc:sldMkLst>
        <pc:spChg chg="mod">
          <ac:chgData name="Igor Shinkar" userId="db6eb1b41a9778dd" providerId="LiveId" clId="{34AB2667-ABEA-4C57-B4E9-385F9D913571}" dt="2022-02-09T20:39:21.700" v="4620" actId="20577"/>
          <ac:spMkLst>
            <pc:docMk/>
            <pc:sldMk cId="2409439770" sldId="503"/>
            <ac:spMk id="3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4" creationId="{6E09ACD0-847F-4952-847B-A0356CC3F0E1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5" creationId="{C082ED55-E78C-448E-90C8-2D72007CA6F1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7" creationId="{AEA0A8CA-AEE6-46B9-AA1D-10523CC3FA53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8" creationId="{FE8CB96D-61CE-48D6-8F6C-8B7B575983C1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10" creationId="{73714451-144E-4B24-B87D-D0A4E8F623B0}"/>
          </ac:spMkLst>
        </pc:spChg>
        <pc:spChg chg="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11" creationId="{1C318F3D-3D40-44DC-B0AF-DE03DB2A6EBE}"/>
          </ac:spMkLst>
        </pc:spChg>
        <pc:spChg chg="add mod">
          <ac:chgData name="Igor Shinkar" userId="db6eb1b41a9778dd" providerId="LiveId" clId="{34AB2667-ABEA-4C57-B4E9-385F9D913571}" dt="2022-02-08T08:11:08.650" v="614" actId="1037"/>
          <ac:spMkLst>
            <pc:docMk/>
            <pc:sldMk cId="2409439770" sldId="503"/>
            <ac:spMk id="14" creationId="{12FB6B3E-81F4-485C-B492-A7F20491A909}"/>
          </ac:spMkLst>
        </pc:spChg>
        <pc:cxnChg chg="mod">
          <ac:chgData name="Igor Shinkar" userId="db6eb1b41a9778dd" providerId="LiveId" clId="{34AB2667-ABEA-4C57-B4E9-385F9D913571}" dt="2022-02-08T08:11:08.650" v="614" actId="1037"/>
          <ac:cxnSpMkLst>
            <pc:docMk/>
            <pc:sldMk cId="2409439770" sldId="503"/>
            <ac:cxnSpMk id="6" creationId="{A3ABD98F-DEF9-43A9-94CA-FB378C9B7A16}"/>
          </ac:cxnSpMkLst>
        </pc:cxnChg>
        <pc:cxnChg chg="mod">
          <ac:chgData name="Igor Shinkar" userId="db6eb1b41a9778dd" providerId="LiveId" clId="{34AB2667-ABEA-4C57-B4E9-385F9D913571}" dt="2022-02-08T08:11:08.650" v="614" actId="1037"/>
          <ac:cxnSpMkLst>
            <pc:docMk/>
            <pc:sldMk cId="2409439770" sldId="503"/>
            <ac:cxnSpMk id="9" creationId="{67A74A9A-6D94-4B9C-AE12-9B47AAAD96C0}"/>
          </ac:cxnSpMkLst>
        </pc:cxnChg>
        <pc:cxnChg chg="mod">
          <ac:chgData name="Igor Shinkar" userId="db6eb1b41a9778dd" providerId="LiveId" clId="{34AB2667-ABEA-4C57-B4E9-385F9D913571}" dt="2022-02-08T08:11:08.650" v="614" actId="1037"/>
          <ac:cxnSpMkLst>
            <pc:docMk/>
            <pc:sldMk cId="2409439770" sldId="503"/>
            <ac:cxnSpMk id="12" creationId="{0B85DEC3-036A-47A0-BE64-217F7DA87E57}"/>
          </ac:cxnSpMkLst>
        </pc:cxnChg>
        <pc:cxnChg chg="add mod">
          <ac:chgData name="Igor Shinkar" userId="db6eb1b41a9778dd" providerId="LiveId" clId="{34AB2667-ABEA-4C57-B4E9-385F9D913571}" dt="2022-02-08T08:11:08.650" v="614" actId="1037"/>
          <ac:cxnSpMkLst>
            <pc:docMk/>
            <pc:sldMk cId="2409439770" sldId="503"/>
            <ac:cxnSpMk id="15" creationId="{2B945FFC-160A-4699-AEDD-EA9BCEE2D2F2}"/>
          </ac:cxnSpMkLst>
        </pc:cxn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150130677" sldId="504"/>
        </pc:sldMkLst>
      </pc:sldChg>
      <pc:sldChg chg="modSp add mod modAnim">
        <pc:chgData name="Igor Shinkar" userId="db6eb1b41a9778dd" providerId="LiveId" clId="{34AB2667-ABEA-4C57-B4E9-385F9D913571}" dt="2022-02-08T08:14:01.921" v="886" actId="20577"/>
        <pc:sldMkLst>
          <pc:docMk/>
          <pc:sldMk cId="2498393947" sldId="504"/>
        </pc:sldMkLst>
        <pc:spChg chg="mod">
          <ac:chgData name="Igor Shinkar" userId="db6eb1b41a9778dd" providerId="LiveId" clId="{34AB2667-ABEA-4C57-B4E9-385F9D913571}" dt="2022-02-08T08:10:45.802" v="554" actId="20577"/>
          <ac:spMkLst>
            <pc:docMk/>
            <pc:sldMk cId="2498393947" sldId="504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8T08:14:01.921" v="886" actId="20577"/>
          <ac:spMkLst>
            <pc:docMk/>
            <pc:sldMk cId="2498393947" sldId="504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34AB2667-ABEA-4C57-B4E9-385F9D913571}" dt="2022-02-08T08:13:48.844" v="862" actId="6549"/>
        <pc:sldMkLst>
          <pc:docMk/>
          <pc:sldMk cId="3498019709" sldId="505"/>
        </pc:sldMkLst>
        <pc:spChg chg="mod">
          <ac:chgData name="Igor Shinkar" userId="db6eb1b41a9778dd" providerId="LiveId" clId="{34AB2667-ABEA-4C57-B4E9-385F9D913571}" dt="2022-02-08T08:13:48.844" v="862" actId="6549"/>
          <ac:spMkLst>
            <pc:docMk/>
            <pc:sldMk cId="3498019709" sldId="505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3534024383" sldId="505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909007371" sldId="506"/>
        </pc:sldMkLst>
      </pc:sldChg>
      <pc:sldChg chg="modSp add mod">
        <pc:chgData name="Igor Shinkar" userId="db6eb1b41a9778dd" providerId="LiveId" clId="{34AB2667-ABEA-4C57-B4E9-385F9D913571}" dt="2022-02-08T14:29:00.913" v="2973" actId="20577"/>
        <pc:sldMkLst>
          <pc:docMk/>
          <pc:sldMk cId="3383331164" sldId="506"/>
        </pc:sldMkLst>
        <pc:spChg chg="mod">
          <ac:chgData name="Igor Shinkar" userId="db6eb1b41a9778dd" providerId="LiveId" clId="{34AB2667-ABEA-4C57-B4E9-385F9D913571}" dt="2022-02-08T14:29:00.913" v="2973" actId="20577"/>
          <ac:spMkLst>
            <pc:docMk/>
            <pc:sldMk cId="3383331164" sldId="506"/>
            <ac:spMk id="3" creationId="{00000000-0000-0000-0000-000000000000}"/>
          </ac:spMkLst>
        </pc:spChg>
      </pc:sldChg>
      <pc:sldChg chg="modSp add mod ord modAnim">
        <pc:chgData name="Igor Shinkar" userId="db6eb1b41a9778dd" providerId="LiveId" clId="{34AB2667-ABEA-4C57-B4E9-385F9D913571}" dt="2022-02-08T14:31:50.060" v="3154"/>
        <pc:sldMkLst>
          <pc:docMk/>
          <pc:sldMk cId="584232696" sldId="507"/>
        </pc:sldMkLst>
        <pc:spChg chg="mod">
          <ac:chgData name="Igor Shinkar" userId="db6eb1b41a9778dd" providerId="LiveId" clId="{34AB2667-ABEA-4C57-B4E9-385F9D913571}" dt="2022-02-08T08:13:58.281" v="885" actId="20577"/>
          <ac:spMkLst>
            <pc:docMk/>
            <pc:sldMk cId="584232696" sldId="507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8T14:31:34.787" v="3152" actId="20577"/>
          <ac:spMkLst>
            <pc:docMk/>
            <pc:sldMk cId="584232696" sldId="507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159336625" sldId="507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604273992" sldId="508"/>
        </pc:sldMkLst>
      </pc:sldChg>
      <pc:sldChg chg="addSp modSp add mod modAnim">
        <pc:chgData name="Igor Shinkar" userId="db6eb1b41a9778dd" providerId="LiveId" clId="{34AB2667-ABEA-4C57-B4E9-385F9D913571}" dt="2022-02-08T14:32:12.630" v="3160" actId="14100"/>
        <pc:sldMkLst>
          <pc:docMk/>
          <pc:sldMk cId="3427526919" sldId="508"/>
        </pc:sldMkLst>
        <pc:spChg chg="mod">
          <ac:chgData name="Igor Shinkar" userId="db6eb1b41a9778dd" providerId="LiveId" clId="{34AB2667-ABEA-4C57-B4E9-385F9D913571}" dt="2022-02-08T14:20:25.602" v="2287" actId="6549"/>
          <ac:spMkLst>
            <pc:docMk/>
            <pc:sldMk cId="3427526919" sldId="508"/>
            <ac:spMk id="3" creationId="{00000000-0000-0000-0000-000000000000}"/>
          </ac:spMkLst>
        </pc:spChg>
        <pc:spChg chg="add mod">
          <ac:chgData name="Igor Shinkar" userId="db6eb1b41a9778dd" providerId="LiveId" clId="{34AB2667-ABEA-4C57-B4E9-385F9D913571}" dt="2022-02-08T08:22:01.360" v="1727" actId="14100"/>
          <ac:spMkLst>
            <pc:docMk/>
            <pc:sldMk cId="3427526919" sldId="508"/>
            <ac:spMk id="4" creationId="{20A51A45-403F-44EC-BB89-346025446B99}"/>
          </ac:spMkLst>
        </pc:spChg>
        <pc:spChg chg="add mod">
          <ac:chgData name="Igor Shinkar" userId="db6eb1b41a9778dd" providerId="LiveId" clId="{34AB2667-ABEA-4C57-B4E9-385F9D913571}" dt="2022-02-08T08:24:00.366" v="1800" actId="255"/>
          <ac:spMkLst>
            <pc:docMk/>
            <pc:sldMk cId="3427526919" sldId="508"/>
            <ac:spMk id="5" creationId="{3453B4D2-616D-4F9E-8152-B44BFBEB8626}"/>
          </ac:spMkLst>
        </pc:spChg>
        <pc:spChg chg="add mod">
          <ac:chgData name="Igor Shinkar" userId="db6eb1b41a9778dd" providerId="LiveId" clId="{34AB2667-ABEA-4C57-B4E9-385F9D913571}" dt="2022-02-08T08:22:22.207" v="1731" actId="14100"/>
          <ac:spMkLst>
            <pc:docMk/>
            <pc:sldMk cId="3427526919" sldId="508"/>
            <ac:spMk id="7" creationId="{9DE1ACFD-0E89-457A-A01B-9F1431E7E994}"/>
          </ac:spMkLst>
        </pc:spChg>
        <pc:spChg chg="add mod">
          <ac:chgData name="Igor Shinkar" userId="db6eb1b41a9778dd" providerId="LiveId" clId="{34AB2667-ABEA-4C57-B4E9-385F9D913571}" dt="2022-02-08T14:32:12.630" v="3160" actId="14100"/>
          <ac:spMkLst>
            <pc:docMk/>
            <pc:sldMk cId="3427526919" sldId="508"/>
            <ac:spMk id="34" creationId="{0D405845-44A9-4C29-B6C9-FCCD9EA8D8E3}"/>
          </ac:spMkLst>
        </pc:spChg>
        <pc:cxnChg chg="add mod">
          <ac:chgData name="Igor Shinkar" userId="db6eb1b41a9778dd" providerId="LiveId" clId="{34AB2667-ABEA-4C57-B4E9-385F9D913571}" dt="2022-02-08T08:23:41.638" v="1798" actId="1076"/>
          <ac:cxnSpMkLst>
            <pc:docMk/>
            <pc:sldMk cId="3427526919" sldId="508"/>
            <ac:cxnSpMk id="6" creationId="{7EAF330B-9E7F-4DAB-895E-051FB880D3CA}"/>
          </ac:cxnSpMkLst>
        </pc:cxnChg>
        <pc:cxnChg chg="add mod">
          <ac:chgData name="Igor Shinkar" userId="db6eb1b41a9778dd" providerId="LiveId" clId="{34AB2667-ABEA-4C57-B4E9-385F9D913571}" dt="2022-02-08T08:23:41.638" v="1798" actId="1076"/>
          <ac:cxnSpMkLst>
            <pc:docMk/>
            <pc:sldMk cId="3427526919" sldId="508"/>
            <ac:cxnSpMk id="8" creationId="{CCF8749E-2ADA-4F91-BCC2-3CBB3EADC2D0}"/>
          </ac:cxnSpMkLst>
        </pc:cxnChg>
      </pc:sldChg>
      <pc:sldChg chg="addSp delSp modSp add mod delAnim modAnim">
        <pc:chgData name="Igor Shinkar" userId="db6eb1b41a9778dd" providerId="LiveId" clId="{34AB2667-ABEA-4C57-B4E9-385F9D913571}" dt="2022-02-08T14:32:28.656" v="3171" actId="20577"/>
        <pc:sldMkLst>
          <pc:docMk/>
          <pc:sldMk cId="1033112375" sldId="509"/>
        </pc:sldMkLst>
        <pc:spChg chg="mod">
          <ac:chgData name="Igor Shinkar" userId="db6eb1b41a9778dd" providerId="LiveId" clId="{34AB2667-ABEA-4C57-B4E9-385F9D913571}" dt="2022-02-08T14:32:28.656" v="3171" actId="20577"/>
          <ac:spMkLst>
            <pc:docMk/>
            <pc:sldMk cId="1033112375" sldId="509"/>
            <ac:spMk id="3" creationId="{00000000-0000-0000-0000-000000000000}"/>
          </ac:spMkLst>
        </pc:spChg>
        <pc:spChg chg="del">
          <ac:chgData name="Igor Shinkar" userId="db6eb1b41a9778dd" providerId="LiveId" clId="{34AB2667-ABEA-4C57-B4E9-385F9D913571}" dt="2022-02-08T08:28:47.474" v="1909" actId="478"/>
          <ac:spMkLst>
            <pc:docMk/>
            <pc:sldMk cId="1033112375" sldId="509"/>
            <ac:spMk id="4" creationId="{20A51A45-403F-44EC-BB89-346025446B99}"/>
          </ac:spMkLst>
        </pc:spChg>
        <pc:spChg chg="del">
          <ac:chgData name="Igor Shinkar" userId="db6eb1b41a9778dd" providerId="LiveId" clId="{34AB2667-ABEA-4C57-B4E9-385F9D913571}" dt="2022-02-08T08:28:47.474" v="1909" actId="478"/>
          <ac:spMkLst>
            <pc:docMk/>
            <pc:sldMk cId="1033112375" sldId="509"/>
            <ac:spMk id="5" creationId="{3453B4D2-616D-4F9E-8152-B44BFBEB8626}"/>
          </ac:spMkLst>
        </pc:spChg>
        <pc:spChg chg="del">
          <ac:chgData name="Igor Shinkar" userId="db6eb1b41a9778dd" providerId="LiveId" clId="{34AB2667-ABEA-4C57-B4E9-385F9D913571}" dt="2022-02-08T08:28:47.474" v="1909" actId="478"/>
          <ac:spMkLst>
            <pc:docMk/>
            <pc:sldMk cId="1033112375" sldId="509"/>
            <ac:spMk id="7" creationId="{9DE1ACFD-0E89-457A-A01B-9F1431E7E994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12" creationId="{63F27292-DCC0-4953-A048-78D7D1EBE438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13" creationId="{EAD9A4B5-E4FF-4D3E-BA3A-D9EBB5BAD6FF}"/>
          </ac:spMkLst>
        </pc:spChg>
        <pc:spChg chg="add del mod">
          <ac:chgData name="Igor Shinkar" userId="db6eb1b41a9778dd" providerId="LiveId" clId="{34AB2667-ABEA-4C57-B4E9-385F9D913571}" dt="2022-02-08T08:31:03.909" v="2025" actId="478"/>
          <ac:spMkLst>
            <pc:docMk/>
            <pc:sldMk cId="1033112375" sldId="509"/>
            <ac:spMk id="15" creationId="{504B1722-A47B-4A28-A38B-D87421F82D69}"/>
          </ac:spMkLst>
        </pc:spChg>
        <pc:spChg chg="add del mod">
          <ac:chgData name="Igor Shinkar" userId="db6eb1b41a9778dd" providerId="LiveId" clId="{34AB2667-ABEA-4C57-B4E9-385F9D913571}" dt="2022-02-08T08:31:01.223" v="2024" actId="478"/>
          <ac:spMkLst>
            <pc:docMk/>
            <pc:sldMk cId="1033112375" sldId="509"/>
            <ac:spMk id="18" creationId="{23182D16-29F7-49CE-B3C2-F77B74B06728}"/>
          </ac:spMkLst>
        </pc:spChg>
        <pc:spChg chg="add mod">
          <ac:chgData name="Igor Shinkar" userId="db6eb1b41a9778dd" providerId="LiveId" clId="{34AB2667-ABEA-4C57-B4E9-385F9D913571}" dt="2022-02-08T14:17:00.783" v="2155" actId="6549"/>
          <ac:spMkLst>
            <pc:docMk/>
            <pc:sldMk cId="1033112375" sldId="509"/>
            <ac:spMk id="19" creationId="{21FEE0D8-343D-44DB-8A12-F0FAFBFC0163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0" creationId="{63E6C2C7-6277-4CF0-B4A3-D2B01989979B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1" creationId="{1A832B30-17F2-4C99-B16F-AD73F361647E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2" creationId="{A8703AAE-EF18-479C-85DD-D1DF263C64F8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3" creationId="{EF3DBE33-8897-452D-BDEE-C982B9B2BD96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4" creationId="{C1ED91A0-8E1E-46FE-AE74-04A654891DD2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5" creationId="{71DFD7EE-13BC-4D7F-80A6-43E82351BBD4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6" creationId="{3D573563-9649-43E4-96FE-B70620E647EF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7" creationId="{C08D1AF4-F57E-42D7-A563-EEC400876929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28" creationId="{37A424B4-14E6-434E-9B2F-38515970C9CE}"/>
          </ac:spMkLst>
        </pc:spChg>
        <pc:spChg chg="del mod">
          <ac:chgData name="Igor Shinkar" userId="db6eb1b41a9778dd" providerId="LiveId" clId="{34AB2667-ABEA-4C57-B4E9-385F9D913571}" dt="2022-02-08T08:29:26.751" v="1954" actId="478"/>
          <ac:spMkLst>
            <pc:docMk/>
            <pc:sldMk cId="1033112375" sldId="509"/>
            <ac:spMk id="34" creationId="{0D405845-44A9-4C29-B6C9-FCCD9EA8D8E3}"/>
          </ac:spMkLst>
        </pc:spChg>
        <pc:spChg chg="add mod">
          <ac:chgData name="Igor Shinkar" userId="db6eb1b41a9778dd" providerId="LiveId" clId="{34AB2667-ABEA-4C57-B4E9-385F9D913571}" dt="2022-02-08T14:19:06.978" v="2279" actId="164"/>
          <ac:spMkLst>
            <pc:docMk/>
            <pc:sldMk cId="1033112375" sldId="509"/>
            <ac:spMk id="34" creationId="{36A9FA6E-9487-466A-B6A3-AB59A5F02CF2}"/>
          </ac:spMkLst>
        </pc:spChg>
        <pc:spChg chg="add mod">
          <ac:chgData name="Igor Shinkar" userId="db6eb1b41a9778dd" providerId="LiveId" clId="{34AB2667-ABEA-4C57-B4E9-385F9D913571}" dt="2022-02-08T14:16:58.535" v="2152" actId="6549"/>
          <ac:spMkLst>
            <pc:docMk/>
            <pc:sldMk cId="1033112375" sldId="509"/>
            <ac:spMk id="35" creationId="{F73D1ABE-18AE-4DBD-BFDB-39B042A276DB}"/>
          </ac:spMkLst>
        </pc:spChg>
        <pc:grpChg chg="add mod">
          <ac:chgData name="Igor Shinkar" userId="db6eb1b41a9778dd" providerId="LiveId" clId="{34AB2667-ABEA-4C57-B4E9-385F9D913571}" dt="2022-02-08T14:25:14.685" v="2676" actId="1035"/>
          <ac:grpSpMkLst>
            <pc:docMk/>
            <pc:sldMk cId="1033112375" sldId="509"/>
            <ac:grpSpMk id="6" creationId="{89F8EC69-1A05-4F09-974F-A2E166A69730}"/>
          </ac:grpSpMkLst>
        </pc:grpChg>
        <pc:grpChg chg="add mod">
          <ac:chgData name="Igor Shinkar" userId="db6eb1b41a9778dd" providerId="LiveId" clId="{34AB2667-ABEA-4C57-B4E9-385F9D913571}" dt="2022-02-08T14:19:06.978" v="2279" actId="164"/>
          <ac:grpSpMkLst>
            <pc:docMk/>
            <pc:sldMk cId="1033112375" sldId="509"/>
            <ac:grpSpMk id="10" creationId="{D982F071-0B28-485E-9D8F-D9EC75BE693B}"/>
          </ac:grpSpMkLst>
        </pc:grpChg>
        <pc:cxnChg chg="del mod">
          <ac:chgData name="Igor Shinkar" userId="db6eb1b41a9778dd" providerId="LiveId" clId="{34AB2667-ABEA-4C57-B4E9-385F9D913571}" dt="2022-02-08T08:28:47.474" v="1909" actId="478"/>
          <ac:cxnSpMkLst>
            <pc:docMk/>
            <pc:sldMk cId="1033112375" sldId="509"/>
            <ac:cxnSpMk id="6" creationId="{7EAF330B-9E7F-4DAB-895E-051FB880D3CA}"/>
          </ac:cxnSpMkLst>
        </pc:cxnChg>
        <pc:cxnChg chg="del mod">
          <ac:chgData name="Igor Shinkar" userId="db6eb1b41a9778dd" providerId="LiveId" clId="{34AB2667-ABEA-4C57-B4E9-385F9D913571}" dt="2022-02-08T08:28:47.474" v="1909" actId="478"/>
          <ac:cxnSpMkLst>
            <pc:docMk/>
            <pc:sldMk cId="1033112375" sldId="509"/>
            <ac:cxnSpMk id="8" creationId="{CCF8749E-2ADA-4F91-BCC2-3CBB3EADC2D0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11" creationId="{4D6F49B3-813A-452E-B5B6-50F8C890D563}"/>
          </ac:cxnSpMkLst>
        </pc:cxnChg>
        <pc:cxnChg chg="add del mod">
          <ac:chgData name="Igor Shinkar" userId="db6eb1b41a9778dd" providerId="LiveId" clId="{34AB2667-ABEA-4C57-B4E9-385F9D913571}" dt="2022-02-08T08:31:06.363" v="2026" actId="478"/>
          <ac:cxnSpMkLst>
            <pc:docMk/>
            <pc:sldMk cId="1033112375" sldId="509"/>
            <ac:cxnSpMk id="14" creationId="{7B731EB2-9EB8-4B19-891B-FFD22506E368}"/>
          </ac:cxnSpMkLst>
        </pc:cxnChg>
        <pc:cxnChg chg="add mod">
          <ac:chgData name="Igor Shinkar" userId="db6eb1b41a9778dd" providerId="LiveId" clId="{34AB2667-ABEA-4C57-B4E9-385F9D913571}" dt="2022-02-08T14:17:08.373" v="2186" actId="1038"/>
          <ac:cxnSpMkLst>
            <pc:docMk/>
            <pc:sldMk cId="1033112375" sldId="509"/>
            <ac:cxnSpMk id="16" creationId="{30205E0A-02BC-4BBE-BD21-6B1E30B1654E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17" creationId="{1E17B656-CFC0-49D2-9F87-3F462537DCC8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29" creationId="{BB95158E-AE04-4C8A-9ED7-9C77839F4C10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30" creationId="{75F5612B-3A2A-4564-978D-2FBD3F95A4ED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31" creationId="{7F379039-E189-41F8-85A9-D74C02D87641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32" creationId="{54C071A8-838E-41F8-9A4E-A971768DCAD3}"/>
          </ac:cxnSpMkLst>
        </pc:cxnChg>
        <pc:cxnChg chg="add mod">
          <ac:chgData name="Igor Shinkar" userId="db6eb1b41a9778dd" providerId="LiveId" clId="{34AB2667-ABEA-4C57-B4E9-385F9D913571}" dt="2022-02-08T14:16:58.535" v="2152" actId="6549"/>
          <ac:cxnSpMkLst>
            <pc:docMk/>
            <pc:sldMk cId="1033112375" sldId="509"/>
            <ac:cxnSpMk id="33" creationId="{88F19DE6-4F06-4E51-9B27-F3BC4D745DAA}"/>
          </ac:cxnSpMkLst>
        </pc:cxnChg>
        <pc:cxnChg chg="add mod">
          <ac:chgData name="Igor Shinkar" userId="db6eb1b41a9778dd" providerId="LiveId" clId="{34AB2667-ABEA-4C57-B4E9-385F9D913571}" dt="2022-02-08T14:19:06.978" v="2279" actId="164"/>
          <ac:cxnSpMkLst>
            <pc:docMk/>
            <pc:sldMk cId="1033112375" sldId="509"/>
            <ac:cxnSpMk id="36" creationId="{51802EF1-F11C-4D37-B233-BB2BB779D238}"/>
          </ac:cxnSpMkLst>
        </pc:cxn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788072495" sldId="509"/>
        </pc:sldMkLst>
      </pc:sldChg>
      <pc:sldChg chg="add del">
        <pc:chgData name="Igor Shinkar" userId="db6eb1b41a9778dd" providerId="LiveId" clId="{34AB2667-ABEA-4C57-B4E9-385F9D913571}" dt="2022-02-08T14:21:52.720" v="2365" actId="47"/>
        <pc:sldMkLst>
          <pc:docMk/>
          <pc:sldMk cId="1313546898" sldId="510"/>
        </pc:sldMkLst>
      </pc:sldChg>
      <pc:sldChg chg="add del">
        <pc:chgData name="Igor Shinkar" userId="db6eb1b41a9778dd" providerId="LiveId" clId="{34AB2667-ABEA-4C57-B4E9-385F9D913571}" dt="2022-02-08T14:22:23.272" v="2375" actId="47"/>
        <pc:sldMkLst>
          <pc:docMk/>
          <pc:sldMk cId="1325807800" sldId="510"/>
        </pc:sldMkLst>
      </pc:sldChg>
      <pc:sldChg chg="delSp modSp add mod delAnim modAnim">
        <pc:chgData name="Igor Shinkar" userId="db6eb1b41a9778dd" providerId="LiveId" clId="{34AB2667-ABEA-4C57-B4E9-385F9D913571}" dt="2022-02-09T21:16:42.277" v="4917" actId="20577"/>
        <pc:sldMkLst>
          <pc:docMk/>
          <pc:sldMk cId="4160026270" sldId="510"/>
        </pc:sldMkLst>
        <pc:spChg chg="mod">
          <ac:chgData name="Igor Shinkar" userId="db6eb1b41a9778dd" providerId="LiveId" clId="{34AB2667-ABEA-4C57-B4E9-385F9D913571}" dt="2022-02-09T21:16:42.277" v="4917" actId="20577"/>
          <ac:spMkLst>
            <pc:docMk/>
            <pc:sldMk cId="4160026270" sldId="510"/>
            <ac:spMk id="3" creationId="{00000000-0000-0000-0000-000000000000}"/>
          </ac:spMkLst>
        </pc:spChg>
        <pc:grpChg chg="del">
          <ac:chgData name="Igor Shinkar" userId="db6eb1b41a9778dd" providerId="LiveId" clId="{34AB2667-ABEA-4C57-B4E9-385F9D913571}" dt="2022-02-08T14:22:33.597" v="2377" actId="478"/>
          <ac:grpSpMkLst>
            <pc:docMk/>
            <pc:sldMk cId="4160026270" sldId="510"/>
            <ac:grpSpMk id="6" creationId="{89F8EC69-1A05-4F09-974F-A2E166A69730}"/>
          </ac:grpSpMkLst>
        </pc:grpChg>
        <pc:cxnChg chg="mod">
          <ac:chgData name="Igor Shinkar" userId="db6eb1b41a9778dd" providerId="LiveId" clId="{34AB2667-ABEA-4C57-B4E9-385F9D913571}" dt="2022-02-08T14:22:33.597" v="2377" actId="478"/>
          <ac:cxnSpMkLst>
            <pc:docMk/>
            <pc:sldMk cId="4160026270" sldId="510"/>
            <ac:cxnSpMk id="31" creationId="{7F379039-E189-41F8-85A9-D74C02D87641}"/>
          </ac:cxnSpMkLst>
        </pc:cxnChg>
      </pc:sldChg>
      <pc:sldChg chg="add del">
        <pc:chgData name="Igor Shinkar" userId="db6eb1b41a9778dd" providerId="LiveId" clId="{34AB2667-ABEA-4C57-B4E9-385F9D913571}" dt="2022-02-08T14:22:08.049" v="2368"/>
        <pc:sldMkLst>
          <pc:docMk/>
          <pc:sldMk cId="904591755" sldId="511"/>
        </pc:sldMkLst>
      </pc:sldChg>
      <pc:sldChg chg="modSp add mod">
        <pc:chgData name="Igor Shinkar" userId="db6eb1b41a9778dd" providerId="LiveId" clId="{34AB2667-ABEA-4C57-B4E9-385F9D913571}" dt="2022-02-08T14:29:10.514" v="2987" actId="20577"/>
        <pc:sldMkLst>
          <pc:docMk/>
          <pc:sldMk cId="911996931" sldId="511"/>
        </pc:sldMkLst>
        <pc:spChg chg="mod">
          <ac:chgData name="Igor Shinkar" userId="db6eb1b41a9778dd" providerId="LiveId" clId="{34AB2667-ABEA-4C57-B4E9-385F9D913571}" dt="2022-02-08T14:29:10.514" v="2987" actId="20577"/>
          <ac:spMkLst>
            <pc:docMk/>
            <pc:sldMk cId="911996931" sldId="511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292961973" sldId="511"/>
        </pc:sldMkLst>
      </pc:sldChg>
      <pc:sldChg chg="modSp add del mod">
        <pc:chgData name="Igor Shinkar" userId="db6eb1b41a9778dd" providerId="LiveId" clId="{34AB2667-ABEA-4C57-B4E9-385F9D913571}" dt="2022-02-08T14:22:19.338" v="2374"/>
        <pc:sldMkLst>
          <pc:docMk/>
          <pc:sldMk cId="1339745972" sldId="511"/>
        </pc:sldMkLst>
        <pc:spChg chg="mod">
          <ac:chgData name="Igor Shinkar" userId="db6eb1b41a9778dd" providerId="LiveId" clId="{34AB2667-ABEA-4C57-B4E9-385F9D913571}" dt="2022-02-08T14:22:18.261" v="2373" actId="1076"/>
          <ac:spMkLst>
            <pc:docMk/>
            <pc:sldMk cId="1339745972" sldId="511"/>
            <ac:spMk id="23" creationId="{EF3DBE33-8897-452D-BDEE-C982B9B2BD96}"/>
          </ac:spMkLst>
        </pc:spChg>
        <pc:grpChg chg="mod">
          <ac:chgData name="Igor Shinkar" userId="db6eb1b41a9778dd" providerId="LiveId" clId="{34AB2667-ABEA-4C57-B4E9-385F9D913571}" dt="2022-02-08T14:22:14.418" v="2371" actId="1076"/>
          <ac:grpSpMkLst>
            <pc:docMk/>
            <pc:sldMk cId="1339745972" sldId="511"/>
            <ac:grpSpMk id="6" creationId="{89F8EC69-1A05-4F09-974F-A2E166A69730}"/>
          </ac:grpSpMkLst>
        </pc:gr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3111430433" sldId="512"/>
        </pc:sldMkLst>
      </pc:sldChg>
      <pc:sldChg chg="modSp add mod">
        <pc:chgData name="Igor Shinkar" userId="db6eb1b41a9778dd" providerId="LiveId" clId="{34AB2667-ABEA-4C57-B4E9-385F9D913571}" dt="2022-02-08T14:31:59.480" v="3156" actId="6549"/>
        <pc:sldMkLst>
          <pc:docMk/>
          <pc:sldMk cId="3198867731" sldId="512"/>
        </pc:sldMkLst>
        <pc:spChg chg="mod">
          <ac:chgData name="Igor Shinkar" userId="db6eb1b41a9778dd" providerId="LiveId" clId="{34AB2667-ABEA-4C57-B4E9-385F9D913571}" dt="2022-02-08T14:31:59.480" v="3156" actId="6549"/>
          <ac:spMkLst>
            <pc:docMk/>
            <pc:sldMk cId="3198867731" sldId="512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94792213" sldId="513"/>
        </pc:sldMkLst>
      </pc:sldChg>
      <pc:sldChg chg="addSp delSp modSp add mod modAnim">
        <pc:chgData name="Igor Shinkar" userId="db6eb1b41a9778dd" providerId="LiveId" clId="{34AB2667-ABEA-4C57-B4E9-385F9D913571}" dt="2022-02-09T21:09:54.122" v="4898" actId="255"/>
        <pc:sldMkLst>
          <pc:docMk/>
          <pc:sldMk cId="1562137297" sldId="513"/>
        </pc:sldMkLst>
        <pc:spChg chg="mod">
          <ac:chgData name="Igor Shinkar" userId="db6eb1b41a9778dd" providerId="LiveId" clId="{34AB2667-ABEA-4C57-B4E9-385F9D913571}" dt="2022-02-09T21:09:54.122" v="4898" actId="255"/>
          <ac:spMkLst>
            <pc:docMk/>
            <pc:sldMk cId="1562137297" sldId="513"/>
            <ac:spMk id="3" creationId="{00000000-0000-0000-0000-000000000000}"/>
          </ac:spMkLst>
        </pc:spChg>
        <pc:spChg chg="mod">
          <ac:chgData name="Igor Shinkar" userId="db6eb1b41a9778dd" providerId="LiveId" clId="{34AB2667-ABEA-4C57-B4E9-385F9D913571}" dt="2022-02-08T14:38:22.423" v="3537" actId="1076"/>
          <ac:spMkLst>
            <pc:docMk/>
            <pc:sldMk cId="1562137297" sldId="513"/>
            <ac:spMk id="21" creationId="{1A832B30-17F2-4C99-B16F-AD73F361647E}"/>
          </ac:spMkLst>
        </pc:spChg>
        <pc:spChg chg="mod">
          <ac:chgData name="Igor Shinkar" userId="db6eb1b41a9778dd" providerId="LiveId" clId="{34AB2667-ABEA-4C57-B4E9-385F9D913571}" dt="2022-02-08T14:38:15.558" v="3535" actId="1076"/>
          <ac:spMkLst>
            <pc:docMk/>
            <pc:sldMk cId="1562137297" sldId="513"/>
            <ac:spMk id="25" creationId="{71DFD7EE-13BC-4D7F-80A6-43E82351BBD4}"/>
          </ac:spMkLst>
        </pc:spChg>
        <pc:spChg chg="mod">
          <ac:chgData name="Igor Shinkar" userId="db6eb1b41a9778dd" providerId="LiveId" clId="{34AB2667-ABEA-4C57-B4E9-385F9D913571}" dt="2022-02-08T14:38:25.840" v="3542" actId="1037"/>
          <ac:spMkLst>
            <pc:docMk/>
            <pc:sldMk cId="1562137297" sldId="513"/>
            <ac:spMk id="26" creationId="{3D573563-9649-43E4-96FE-B70620E647EF}"/>
          </ac:spMkLst>
        </pc:spChg>
        <pc:spChg chg="mod">
          <ac:chgData name="Igor Shinkar" userId="db6eb1b41a9778dd" providerId="LiveId" clId="{34AB2667-ABEA-4C57-B4E9-385F9D913571}" dt="2022-02-08T14:38:34.756" v="3545" actId="20577"/>
          <ac:spMkLst>
            <pc:docMk/>
            <pc:sldMk cId="1562137297" sldId="513"/>
            <ac:spMk id="28" creationId="{37A424B4-14E6-434E-9B2F-38515970C9CE}"/>
          </ac:spMkLst>
        </pc:spChg>
        <pc:spChg chg="del mod">
          <ac:chgData name="Igor Shinkar" userId="db6eb1b41a9778dd" providerId="LiveId" clId="{34AB2667-ABEA-4C57-B4E9-385F9D913571}" dt="2022-02-08T14:39:36.507" v="3602" actId="478"/>
          <ac:spMkLst>
            <pc:docMk/>
            <pc:sldMk cId="1562137297" sldId="513"/>
            <ac:spMk id="34" creationId="{36A9FA6E-9487-466A-B6A3-AB59A5F02CF2}"/>
          </ac:spMkLst>
        </pc:spChg>
        <pc:spChg chg="mod">
          <ac:chgData name="Igor Shinkar" userId="db6eb1b41a9778dd" providerId="LiveId" clId="{34AB2667-ABEA-4C57-B4E9-385F9D913571}" dt="2022-02-08T14:41:53.623" v="3744" actId="1036"/>
          <ac:spMkLst>
            <pc:docMk/>
            <pc:sldMk cId="1562137297" sldId="513"/>
            <ac:spMk id="35" creationId="{F73D1ABE-18AE-4DBD-BFDB-39B042A276DB}"/>
          </ac:spMkLst>
        </pc:spChg>
        <pc:spChg chg="add mod">
          <ac:chgData name="Igor Shinkar" userId="db6eb1b41a9778dd" providerId="LiveId" clId="{34AB2667-ABEA-4C57-B4E9-385F9D913571}" dt="2022-02-08T14:39:09.713" v="3551" actId="164"/>
          <ac:spMkLst>
            <pc:docMk/>
            <pc:sldMk cId="1562137297" sldId="513"/>
            <ac:spMk id="38" creationId="{293058E3-2DB8-4BCA-8920-956E03F4691B}"/>
          </ac:spMkLst>
        </pc:spChg>
        <pc:spChg chg="add del">
          <ac:chgData name="Igor Shinkar" userId="db6eb1b41a9778dd" providerId="LiveId" clId="{34AB2667-ABEA-4C57-B4E9-385F9D913571}" dt="2022-02-08T14:44:48.458" v="3864" actId="22"/>
          <ac:spMkLst>
            <pc:docMk/>
            <pc:sldMk cId="1562137297" sldId="513"/>
            <ac:spMk id="43" creationId="{1877E4D2-3123-4435-A40E-29545253E897}"/>
          </ac:spMkLst>
        </pc:spChg>
        <pc:grpChg chg="mod">
          <ac:chgData name="Igor Shinkar" userId="db6eb1b41a9778dd" providerId="LiveId" clId="{34AB2667-ABEA-4C57-B4E9-385F9D913571}" dt="2022-02-08T14:39:01.157" v="3549" actId="164"/>
          <ac:grpSpMkLst>
            <pc:docMk/>
            <pc:sldMk cId="1562137297" sldId="513"/>
            <ac:grpSpMk id="6" creationId="{89F8EC69-1A05-4F09-974F-A2E166A69730}"/>
          </ac:grpSpMkLst>
        </pc:grpChg>
        <pc:grpChg chg="add mod">
          <ac:chgData name="Igor Shinkar" userId="db6eb1b41a9778dd" providerId="LiveId" clId="{34AB2667-ABEA-4C57-B4E9-385F9D913571}" dt="2022-02-08T14:39:09.713" v="3551" actId="164"/>
          <ac:grpSpMkLst>
            <pc:docMk/>
            <pc:sldMk cId="1562137297" sldId="513"/>
            <ac:grpSpMk id="40" creationId="{1847B1DE-18CE-4F36-928B-CB3D9E2CB04F}"/>
          </ac:grpSpMkLst>
        </pc:grpChg>
        <pc:grpChg chg="add mod">
          <ac:chgData name="Igor Shinkar" userId="db6eb1b41a9778dd" providerId="LiveId" clId="{34AB2667-ABEA-4C57-B4E9-385F9D913571}" dt="2022-02-08T14:40:36.732" v="3681" actId="1036"/>
          <ac:grpSpMkLst>
            <pc:docMk/>
            <pc:sldMk cId="1562137297" sldId="513"/>
            <ac:grpSpMk id="41" creationId="{C166BCD3-5DAF-47E7-AE1D-78038DD708BA}"/>
          </ac:grpSpMkLst>
        </pc:grpChg>
        <pc:cxnChg chg="del">
          <ac:chgData name="Igor Shinkar" userId="db6eb1b41a9778dd" providerId="LiveId" clId="{34AB2667-ABEA-4C57-B4E9-385F9D913571}" dt="2022-02-08T14:39:39.940" v="3603" actId="478"/>
          <ac:cxnSpMkLst>
            <pc:docMk/>
            <pc:sldMk cId="1562137297" sldId="513"/>
            <ac:cxnSpMk id="16" creationId="{30205E0A-02BC-4BBE-BD21-6B1E30B1654E}"/>
          </ac:cxnSpMkLst>
        </pc:cxnChg>
        <pc:cxnChg chg="mod">
          <ac:chgData name="Igor Shinkar" userId="db6eb1b41a9778dd" providerId="LiveId" clId="{34AB2667-ABEA-4C57-B4E9-385F9D913571}" dt="2022-02-08T14:38:49.852" v="3548" actId="14100"/>
          <ac:cxnSpMkLst>
            <pc:docMk/>
            <pc:sldMk cId="1562137297" sldId="513"/>
            <ac:cxnSpMk id="29" creationId="{BB95158E-AE04-4C8A-9ED7-9C77839F4C10}"/>
          </ac:cxnSpMkLst>
        </pc:cxnChg>
        <pc:cxnChg chg="del">
          <ac:chgData name="Igor Shinkar" userId="db6eb1b41a9778dd" providerId="LiveId" clId="{34AB2667-ABEA-4C57-B4E9-385F9D913571}" dt="2022-02-08T14:37:06.627" v="3484" actId="478"/>
          <ac:cxnSpMkLst>
            <pc:docMk/>
            <pc:sldMk cId="1562137297" sldId="513"/>
            <ac:cxnSpMk id="30" creationId="{75F5612B-3A2A-4564-978D-2FBD3F95A4ED}"/>
          </ac:cxnSpMkLst>
        </pc:cxnChg>
        <pc:cxnChg chg="del mod">
          <ac:chgData name="Igor Shinkar" userId="db6eb1b41a9778dd" providerId="LiveId" clId="{34AB2667-ABEA-4C57-B4E9-385F9D913571}" dt="2022-02-08T14:37:09.620" v="3485" actId="478"/>
          <ac:cxnSpMkLst>
            <pc:docMk/>
            <pc:sldMk cId="1562137297" sldId="513"/>
            <ac:cxnSpMk id="31" creationId="{7F379039-E189-41F8-85A9-D74C02D87641}"/>
          </ac:cxnSpMkLst>
        </pc:cxnChg>
        <pc:cxnChg chg="del">
          <ac:chgData name="Igor Shinkar" userId="db6eb1b41a9778dd" providerId="LiveId" clId="{34AB2667-ABEA-4C57-B4E9-385F9D913571}" dt="2022-02-08T14:37:12.829" v="3486" actId="478"/>
          <ac:cxnSpMkLst>
            <pc:docMk/>
            <pc:sldMk cId="1562137297" sldId="513"/>
            <ac:cxnSpMk id="32" creationId="{54C071A8-838E-41F8-9A4E-A971768DCAD3}"/>
          </ac:cxnSpMkLst>
        </pc:cxnChg>
        <pc:cxnChg chg="mod">
          <ac:chgData name="Igor Shinkar" userId="db6eb1b41a9778dd" providerId="LiveId" clId="{34AB2667-ABEA-4C57-B4E9-385F9D913571}" dt="2022-02-08T14:41:48.207" v="3732" actId="1036"/>
          <ac:cxnSpMkLst>
            <pc:docMk/>
            <pc:sldMk cId="1562137297" sldId="513"/>
            <ac:cxnSpMk id="33" creationId="{88F19DE6-4F06-4E51-9B27-F3BC4D745DAA}"/>
          </ac:cxnSpMkLst>
        </pc:cxnChg>
        <pc:cxnChg chg="mod">
          <ac:chgData name="Igor Shinkar" userId="db6eb1b41a9778dd" providerId="LiveId" clId="{34AB2667-ABEA-4C57-B4E9-385F9D913571}" dt="2022-02-08T14:37:54.974" v="3530" actId="14100"/>
          <ac:cxnSpMkLst>
            <pc:docMk/>
            <pc:sldMk cId="1562137297" sldId="513"/>
            <ac:cxnSpMk id="36" creationId="{51802EF1-F11C-4D37-B233-BB2BB779D238}"/>
          </ac:cxnSpMkLst>
        </pc:cxnChg>
        <pc:cxnChg chg="add mod">
          <ac:chgData name="Igor Shinkar" userId="db6eb1b41a9778dd" providerId="LiveId" clId="{34AB2667-ABEA-4C57-B4E9-385F9D913571}" dt="2022-02-08T14:39:01.157" v="3549" actId="164"/>
          <ac:cxnSpMkLst>
            <pc:docMk/>
            <pc:sldMk cId="1562137297" sldId="513"/>
            <ac:cxnSpMk id="37" creationId="{F7193077-F8F5-4080-A6B3-C405A5F5F46D}"/>
          </ac:cxnSpMkLst>
        </pc:cxn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503559428" sldId="514"/>
        </pc:sldMkLst>
      </pc:sldChg>
      <pc:sldChg chg="add">
        <pc:chgData name="Igor Shinkar" userId="db6eb1b41a9778dd" providerId="LiveId" clId="{34AB2667-ABEA-4C57-B4E9-385F9D913571}" dt="2022-02-08T14:44:52.088" v="3865"/>
        <pc:sldMkLst>
          <pc:docMk/>
          <pc:sldMk cId="3177828465" sldId="514"/>
        </pc:sldMkLst>
      </pc:sldChg>
      <pc:sldChg chg="modSp add mod ord modAnim">
        <pc:chgData name="Igor Shinkar" userId="db6eb1b41a9778dd" providerId="LiveId" clId="{34AB2667-ABEA-4C57-B4E9-385F9D913571}" dt="2022-02-08T15:03:21.991" v="4310" actId="115"/>
        <pc:sldMkLst>
          <pc:docMk/>
          <pc:sldMk cId="3832433407" sldId="515"/>
        </pc:sldMkLst>
        <pc:spChg chg="mod">
          <ac:chgData name="Igor Shinkar" userId="db6eb1b41a9778dd" providerId="LiveId" clId="{34AB2667-ABEA-4C57-B4E9-385F9D913571}" dt="2022-02-08T14:46:47.440" v="3906" actId="255"/>
          <ac:spMkLst>
            <pc:docMk/>
            <pc:sldMk cId="3832433407" sldId="515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8T15:03:21.991" v="4310" actId="115"/>
          <ac:spMkLst>
            <pc:docMk/>
            <pc:sldMk cId="3832433407" sldId="515"/>
            <ac:spMk id="3" creationId="{00000000-0000-0000-0000-000000000000}"/>
          </ac:spMkLst>
        </pc:spChg>
      </pc:sldChg>
      <pc:sldChg chg="modSp add ord modAnim">
        <pc:chgData name="Igor Shinkar" userId="db6eb1b41a9778dd" providerId="LiveId" clId="{34AB2667-ABEA-4C57-B4E9-385F9D913571}" dt="2022-02-08T14:48:58.033" v="3978"/>
        <pc:sldMkLst>
          <pc:docMk/>
          <pc:sldMk cId="323852647" sldId="516"/>
        </pc:sldMkLst>
        <pc:spChg chg="mod">
          <ac:chgData name="Igor Shinkar" userId="db6eb1b41a9778dd" providerId="LiveId" clId="{34AB2667-ABEA-4C57-B4E9-385F9D913571}" dt="2022-02-08T14:48:08.445" v="3960" actId="5793"/>
          <ac:spMkLst>
            <pc:docMk/>
            <pc:sldMk cId="323852647" sldId="516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704769466" sldId="516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482628596" sldId="517"/>
        </pc:sldMkLst>
      </pc:sldChg>
      <pc:sldChg chg="new del">
        <pc:chgData name="Igor Shinkar" userId="db6eb1b41a9778dd" providerId="LiveId" clId="{34AB2667-ABEA-4C57-B4E9-385F9D913571}" dt="2022-02-08T14:49:00.557" v="3980" actId="47"/>
        <pc:sldMkLst>
          <pc:docMk/>
          <pc:sldMk cId="1309840987" sldId="517"/>
        </pc:sldMkLst>
      </pc:sldChg>
      <pc:sldChg chg="addSp delSp modSp add mod modAnim">
        <pc:chgData name="Igor Shinkar" userId="db6eb1b41a9778dd" providerId="LiveId" clId="{34AB2667-ABEA-4C57-B4E9-385F9D913571}" dt="2022-02-08T15:02:52.601" v="4286" actId="20577"/>
        <pc:sldMkLst>
          <pc:docMk/>
          <pc:sldMk cId="2824758475" sldId="517"/>
        </pc:sldMkLst>
        <pc:spChg chg="mod">
          <ac:chgData name="Igor Shinkar" userId="db6eb1b41a9778dd" providerId="LiveId" clId="{34AB2667-ABEA-4C57-B4E9-385F9D913571}" dt="2022-02-08T15:02:52.601" v="4286" actId="20577"/>
          <ac:spMkLst>
            <pc:docMk/>
            <pc:sldMk cId="2824758475" sldId="517"/>
            <ac:spMk id="3" creationId="{00000000-0000-0000-0000-000000000000}"/>
          </ac:spMkLst>
        </pc:spChg>
        <pc:spChg chg="add mod">
          <ac:chgData name="Igor Shinkar" userId="db6eb1b41a9778dd" providerId="LiveId" clId="{34AB2667-ABEA-4C57-B4E9-385F9D913571}" dt="2022-02-08T14:57:18.331" v="4120"/>
          <ac:spMkLst>
            <pc:docMk/>
            <pc:sldMk cId="2824758475" sldId="517"/>
            <ac:spMk id="4" creationId="{D0C17BAD-4CD7-4C7F-BEA2-5C1B57951943}"/>
          </ac:spMkLst>
        </pc:spChg>
        <pc:spChg chg="add mod">
          <ac:chgData name="Igor Shinkar" userId="db6eb1b41a9778dd" providerId="LiveId" clId="{34AB2667-ABEA-4C57-B4E9-385F9D913571}" dt="2022-02-08T14:58:55.689" v="4181" actId="1037"/>
          <ac:spMkLst>
            <pc:docMk/>
            <pc:sldMk cId="2824758475" sldId="517"/>
            <ac:spMk id="6" creationId="{EF6EF5BF-C94B-45F6-A0F7-25156A553C43}"/>
          </ac:spMkLst>
        </pc:spChg>
        <pc:spChg chg="add mod">
          <ac:chgData name="Igor Shinkar" userId="db6eb1b41a9778dd" providerId="LiveId" clId="{34AB2667-ABEA-4C57-B4E9-385F9D913571}" dt="2022-02-08T14:59:55.260" v="4191" actId="14100"/>
          <ac:spMkLst>
            <pc:docMk/>
            <pc:sldMk cId="2824758475" sldId="517"/>
            <ac:spMk id="7" creationId="{D53795E6-0B97-4317-BADB-98DF6B86C87E}"/>
          </ac:spMkLst>
        </pc:spChg>
        <pc:spChg chg="add mod">
          <ac:chgData name="Igor Shinkar" userId="db6eb1b41a9778dd" providerId="LiveId" clId="{34AB2667-ABEA-4C57-B4E9-385F9D913571}" dt="2022-02-08T15:00:51.300" v="4209" actId="2711"/>
          <ac:spMkLst>
            <pc:docMk/>
            <pc:sldMk cId="2824758475" sldId="517"/>
            <ac:spMk id="8" creationId="{24BB720B-F0D9-45BE-AB7D-C7531FCA3817}"/>
          </ac:spMkLst>
        </pc:spChg>
        <pc:spChg chg="add mod">
          <ac:chgData name="Igor Shinkar" userId="db6eb1b41a9778dd" providerId="LiveId" clId="{34AB2667-ABEA-4C57-B4E9-385F9D913571}" dt="2022-02-08T15:02:28.460" v="4251" actId="1038"/>
          <ac:spMkLst>
            <pc:docMk/>
            <pc:sldMk cId="2824758475" sldId="517"/>
            <ac:spMk id="13" creationId="{3F126FAF-D36D-4201-A1E2-15A63F48B9DD}"/>
          </ac:spMkLst>
        </pc:spChg>
        <pc:spChg chg="add mod">
          <ac:chgData name="Igor Shinkar" userId="db6eb1b41a9778dd" providerId="LiveId" clId="{34AB2667-ABEA-4C57-B4E9-385F9D913571}" dt="2022-02-08T15:01:39.258" v="4245" actId="1038"/>
          <ac:spMkLst>
            <pc:docMk/>
            <pc:sldMk cId="2824758475" sldId="517"/>
            <ac:spMk id="14" creationId="{0F4370BE-8165-4142-910E-688C34C595FC}"/>
          </ac:spMkLst>
        </pc:spChg>
        <pc:picChg chg="add del mod">
          <ac:chgData name="Igor Shinkar" userId="db6eb1b41a9778dd" providerId="LiveId" clId="{34AB2667-ABEA-4C57-B4E9-385F9D913571}" dt="2022-02-08T14:57:36.204" v="4123" actId="478"/>
          <ac:picMkLst>
            <pc:docMk/>
            <pc:sldMk cId="2824758475" sldId="517"/>
            <ac:picMk id="5" creationId="{DE63C5F8-4E07-478A-AE7F-CA3A93E77482}"/>
          </ac:picMkLst>
        </pc:picChg>
        <pc:cxnChg chg="add mod">
          <ac:chgData name="Igor Shinkar" userId="db6eb1b41a9778dd" providerId="LiveId" clId="{34AB2667-ABEA-4C57-B4E9-385F9D913571}" dt="2022-02-08T15:00:36.817" v="4196" actId="14100"/>
          <ac:cxnSpMkLst>
            <pc:docMk/>
            <pc:sldMk cId="2824758475" sldId="517"/>
            <ac:cxnSpMk id="9" creationId="{07AA9CF2-B7FC-4B4F-ADBA-F059ED834FDE}"/>
          </ac:cxnSpMkLst>
        </pc:cxnChg>
        <pc:cxnChg chg="add mod">
          <ac:chgData name="Igor Shinkar" userId="db6eb1b41a9778dd" providerId="LiveId" clId="{34AB2667-ABEA-4C57-B4E9-385F9D913571}" dt="2022-02-08T15:02:28.460" v="4251" actId="1038"/>
          <ac:cxnSpMkLst>
            <pc:docMk/>
            <pc:sldMk cId="2824758475" sldId="517"/>
            <ac:cxnSpMk id="15" creationId="{1BCFA52B-698E-4E1E-96DB-0E0A7F2E0E6A}"/>
          </ac:cxnSpMkLst>
        </pc:cxnChg>
      </pc:sldChg>
      <pc:sldChg chg="modSp add mod modAnim">
        <pc:chgData name="Igor Shinkar" userId="db6eb1b41a9778dd" providerId="LiveId" clId="{34AB2667-ABEA-4C57-B4E9-385F9D913571}" dt="2022-02-09T20:54:50.595" v="4858" actId="20577"/>
        <pc:sldMkLst>
          <pc:docMk/>
          <pc:sldMk cId="328095257" sldId="518"/>
        </pc:sldMkLst>
        <pc:spChg chg="mod">
          <ac:chgData name="Igor Shinkar" userId="db6eb1b41a9778dd" providerId="LiveId" clId="{34AB2667-ABEA-4C57-B4E9-385F9D913571}" dt="2022-02-09T20:24:24.212" v="4312"/>
          <ac:spMkLst>
            <pc:docMk/>
            <pc:sldMk cId="328095257" sldId="518"/>
            <ac:spMk id="2" creationId="{00000000-0000-0000-0000-000000000000}"/>
          </ac:spMkLst>
        </pc:spChg>
        <pc:spChg chg="mod">
          <ac:chgData name="Igor Shinkar" userId="db6eb1b41a9778dd" providerId="LiveId" clId="{34AB2667-ABEA-4C57-B4E9-385F9D913571}" dt="2022-02-09T20:54:50.595" v="4858" actId="20577"/>
          <ac:spMkLst>
            <pc:docMk/>
            <pc:sldMk cId="328095257" sldId="518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4090140729" sldId="518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516343188" sldId="519"/>
        </pc:sldMkLst>
      </pc:sldChg>
      <pc:sldChg chg="modSp add modAnim">
        <pc:chgData name="Igor Shinkar" userId="db6eb1b41a9778dd" providerId="LiveId" clId="{34AB2667-ABEA-4C57-B4E9-385F9D913571}" dt="2022-02-09T20:45:16.586" v="4775" actId="20577"/>
        <pc:sldMkLst>
          <pc:docMk/>
          <pc:sldMk cId="2029747950" sldId="519"/>
        </pc:sldMkLst>
        <pc:spChg chg="mod">
          <ac:chgData name="Igor Shinkar" userId="db6eb1b41a9778dd" providerId="LiveId" clId="{34AB2667-ABEA-4C57-B4E9-385F9D913571}" dt="2022-02-09T20:45:16.586" v="4775" actId="20577"/>
          <ac:spMkLst>
            <pc:docMk/>
            <pc:sldMk cId="2029747950" sldId="519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152077757" sldId="520"/>
        </pc:sldMkLst>
      </pc:sldChg>
      <pc:sldChg chg="modSp add modAnim">
        <pc:chgData name="Igor Shinkar" userId="db6eb1b41a9778dd" providerId="LiveId" clId="{34AB2667-ABEA-4C57-B4E9-385F9D913571}" dt="2022-02-09T21:20:29.036" v="5200" actId="20577"/>
        <pc:sldMkLst>
          <pc:docMk/>
          <pc:sldMk cId="3646341729" sldId="520"/>
        </pc:sldMkLst>
        <pc:spChg chg="mod">
          <ac:chgData name="Igor Shinkar" userId="db6eb1b41a9778dd" providerId="LiveId" clId="{34AB2667-ABEA-4C57-B4E9-385F9D913571}" dt="2022-02-09T21:20:29.036" v="5200" actId="20577"/>
          <ac:spMkLst>
            <pc:docMk/>
            <pc:sldMk cId="3646341729" sldId="520"/>
            <ac:spMk id="3" creationId="{00000000-0000-0000-0000-000000000000}"/>
          </ac:spMkLst>
        </pc:spChg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2080286751" sldId="521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3160657874" sldId="522"/>
        </pc:sldMkLst>
      </pc:sldChg>
      <pc:sldChg chg="del">
        <pc:chgData name="Igor Shinkar" userId="db6eb1b41a9778dd" providerId="LiveId" clId="{34AB2667-ABEA-4C57-B4E9-385F9D913571}" dt="2022-02-08T07:52:33.299" v="23" actId="47"/>
        <pc:sldMkLst>
          <pc:docMk/>
          <pc:sldMk cId="3256570792" sldId="523"/>
        </pc:sldMkLst>
      </pc:sldChg>
    </pc:docChg>
  </pc:docChgLst>
  <pc:docChgLst>
    <pc:chgData name="Igor Shinkar" userId="db6eb1b41a9778dd" providerId="LiveId" clId="{BB4316BA-964A-4111-8B8C-8EF9D4624536}"/>
    <pc:docChg chg="undo custSel addSld delSld modSld sldOrd">
      <pc:chgData name="Igor Shinkar" userId="db6eb1b41a9778dd" providerId="LiveId" clId="{BB4316BA-964A-4111-8B8C-8EF9D4624536}" dt="2022-02-14T22:24:35.728" v="3231" actId="6549"/>
      <pc:docMkLst>
        <pc:docMk/>
      </pc:docMkLst>
      <pc:sldChg chg="modSp mod">
        <pc:chgData name="Igor Shinkar" userId="db6eb1b41a9778dd" providerId="LiveId" clId="{BB4316BA-964A-4111-8B8C-8EF9D4624536}" dt="2022-02-14T20:29:35.450" v="1495" actId="20577"/>
        <pc:sldMkLst>
          <pc:docMk/>
          <pc:sldMk cId="0" sldId="256"/>
        </pc:sldMkLst>
        <pc:spChg chg="mod">
          <ac:chgData name="Igor Shinkar" userId="db6eb1b41a9778dd" providerId="LiveId" clId="{BB4316BA-964A-4111-8B8C-8EF9D4624536}" dt="2022-02-14T20:29:35.450" v="1495" actId="20577"/>
          <ac:spMkLst>
            <pc:docMk/>
            <pc:sldMk cId="0" sldId="256"/>
            <ac:spMk id="2" creationId="{00000000-0000-0000-0000-000000000000}"/>
          </ac:spMkLst>
        </pc:spChg>
      </pc:sldChg>
      <pc:sldChg chg="modSp add del modAnim">
        <pc:chgData name="Igor Shinkar" userId="db6eb1b41a9778dd" providerId="LiveId" clId="{BB4316BA-964A-4111-8B8C-8EF9D4624536}" dt="2022-02-14T20:33:22.017" v="1534" actId="20577"/>
        <pc:sldMkLst>
          <pc:docMk/>
          <pc:sldMk cId="1348404624" sldId="362"/>
        </pc:sldMkLst>
        <pc:spChg chg="mod">
          <ac:chgData name="Igor Shinkar" userId="db6eb1b41a9778dd" providerId="LiveId" clId="{BB4316BA-964A-4111-8B8C-8EF9D4624536}" dt="2022-02-14T20:33:22.017" v="1534" actId="20577"/>
          <ac:spMkLst>
            <pc:docMk/>
            <pc:sldMk cId="1348404624" sldId="362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BB4316BA-964A-4111-8B8C-8EF9D4624536}" dt="2022-02-14T20:54:12.793" v="1635" actId="20577"/>
        <pc:sldMkLst>
          <pc:docMk/>
          <pc:sldMk cId="4275399684" sldId="490"/>
        </pc:sldMkLst>
        <pc:spChg chg="mod">
          <ac:chgData name="Igor Shinkar" userId="db6eb1b41a9778dd" providerId="LiveId" clId="{BB4316BA-964A-4111-8B8C-8EF9D4624536}" dt="2022-02-11T20:04:59.498" v="424" actId="20577"/>
          <ac:spMkLst>
            <pc:docMk/>
            <pc:sldMk cId="4275399684" sldId="490"/>
            <ac:spMk id="3" creationId="{00000000-0000-0000-0000-000000000000}"/>
          </ac:spMkLst>
        </pc:spChg>
        <pc:spChg chg="mod">
          <ac:chgData name="Igor Shinkar" userId="db6eb1b41a9778dd" providerId="LiveId" clId="{BB4316BA-964A-4111-8B8C-8EF9D4624536}" dt="2022-02-11T20:00:27.674" v="180" actId="20577"/>
          <ac:spMkLst>
            <pc:docMk/>
            <pc:sldMk cId="4275399684" sldId="490"/>
            <ac:spMk id="6" creationId="{3ADAB798-F9C6-4D04-B14F-E7A165F2DB92}"/>
          </ac:spMkLst>
        </pc:spChg>
        <pc:spChg chg="mod">
          <ac:chgData name="Igor Shinkar" userId="db6eb1b41a9778dd" providerId="LiveId" clId="{BB4316BA-964A-4111-8B8C-8EF9D4624536}" dt="2022-02-11T20:00:20.888" v="175" actId="6549"/>
          <ac:spMkLst>
            <pc:docMk/>
            <pc:sldMk cId="4275399684" sldId="490"/>
            <ac:spMk id="7" creationId="{05A4276E-8E22-450A-9B07-BE8DB23E853E}"/>
          </ac:spMkLst>
        </pc:spChg>
        <pc:spChg chg="mod">
          <ac:chgData name="Igor Shinkar" userId="db6eb1b41a9778dd" providerId="LiveId" clId="{BB4316BA-964A-4111-8B8C-8EF9D4624536}" dt="2022-02-11T20:02:03.701" v="230" actId="57"/>
          <ac:spMkLst>
            <pc:docMk/>
            <pc:sldMk cId="4275399684" sldId="490"/>
            <ac:spMk id="11" creationId="{CFE32C12-7E63-4810-A746-7115C1E803DA}"/>
          </ac:spMkLst>
        </pc:spChg>
        <pc:spChg chg="mod">
          <ac:chgData name="Igor Shinkar" userId="db6eb1b41a9778dd" providerId="LiveId" clId="{BB4316BA-964A-4111-8B8C-8EF9D4624536}" dt="2022-02-11T20:01:55.704" v="218" actId="20577"/>
          <ac:spMkLst>
            <pc:docMk/>
            <pc:sldMk cId="4275399684" sldId="490"/>
            <ac:spMk id="12" creationId="{1B20F03F-ECE2-4AE1-B062-1B27CD2C7AD3}"/>
          </ac:spMkLst>
        </pc:spChg>
        <pc:spChg chg="mod">
          <ac:chgData name="Igor Shinkar" userId="db6eb1b41a9778dd" providerId="LiveId" clId="{BB4316BA-964A-4111-8B8C-8EF9D4624536}" dt="2022-02-11T20:01:15" v="203" actId="20577"/>
          <ac:spMkLst>
            <pc:docMk/>
            <pc:sldMk cId="4275399684" sldId="490"/>
            <ac:spMk id="15" creationId="{FAB6B775-75F0-4A1E-A29A-541FC49C3574}"/>
          </ac:spMkLst>
        </pc:spChg>
        <pc:spChg chg="mod">
          <ac:chgData name="Igor Shinkar" userId="db6eb1b41a9778dd" providerId="LiveId" clId="{BB4316BA-964A-4111-8B8C-8EF9D4624536}" dt="2022-02-11T20:01:03.317" v="191" actId="57"/>
          <ac:spMkLst>
            <pc:docMk/>
            <pc:sldMk cId="4275399684" sldId="490"/>
            <ac:spMk id="16" creationId="{065F1F40-41CE-4C08-A069-1C5EFCD48B51}"/>
          </ac:spMkLst>
        </pc:spChg>
        <pc:spChg chg="mod">
          <ac:chgData name="Igor Shinkar" userId="db6eb1b41a9778dd" providerId="LiveId" clId="{BB4316BA-964A-4111-8B8C-8EF9D4624536}" dt="2022-02-11T20:04:19.885" v="376" actId="14100"/>
          <ac:spMkLst>
            <pc:docMk/>
            <pc:sldMk cId="4275399684" sldId="490"/>
            <ac:spMk id="37" creationId="{F5D2E062-9011-4747-9278-376BFC9A94B8}"/>
          </ac:spMkLst>
        </pc:spChg>
        <pc:spChg chg="mod">
          <ac:chgData name="Igor Shinkar" userId="db6eb1b41a9778dd" providerId="LiveId" clId="{BB4316BA-964A-4111-8B8C-8EF9D4624536}" dt="2022-02-14T20:54:12.793" v="1635" actId="20577"/>
          <ac:spMkLst>
            <pc:docMk/>
            <pc:sldMk cId="4275399684" sldId="490"/>
            <ac:spMk id="38" creationId="{EF048111-8D1E-47D2-9779-F4B9A68D7B5A}"/>
          </ac:spMkLst>
        </pc:spChg>
        <pc:cxnChg chg="mod">
          <ac:chgData name="Igor Shinkar" userId="db6eb1b41a9778dd" providerId="LiveId" clId="{BB4316BA-964A-4111-8B8C-8EF9D4624536}" dt="2022-02-11T20:01:54.041" v="217" actId="14100"/>
          <ac:cxnSpMkLst>
            <pc:docMk/>
            <pc:sldMk cId="4275399684" sldId="490"/>
            <ac:cxnSpMk id="13" creationId="{DABFC6A3-BBEB-4972-BB3B-D9DE66DC2E60}"/>
          </ac:cxnSpMkLst>
        </pc:cxnChg>
        <pc:cxnChg chg="mod">
          <ac:chgData name="Igor Shinkar" userId="db6eb1b41a9778dd" providerId="LiveId" clId="{BB4316BA-964A-4111-8B8C-8EF9D4624536}" dt="2022-02-11T20:01:47.971" v="216" actId="1076"/>
          <ac:cxnSpMkLst>
            <pc:docMk/>
            <pc:sldMk cId="4275399684" sldId="490"/>
            <ac:cxnSpMk id="14" creationId="{7B2819A2-35A7-4B2B-B0A2-EC8F042FB450}"/>
          </ac:cxnSpMkLst>
        </pc:cxnChg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1199358337" sldId="499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3757525877" sldId="500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3927156886" sldId="501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594380451" sldId="502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2409439770" sldId="503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2498393947" sldId="504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3498019709" sldId="505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3383331164" sldId="506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584232696" sldId="507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3427526919" sldId="508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1033112375" sldId="509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4160026270" sldId="510"/>
        </pc:sldMkLst>
      </pc:sldChg>
      <pc:sldChg chg="add del">
        <pc:chgData name="Igor Shinkar" userId="db6eb1b41a9778dd" providerId="LiveId" clId="{BB4316BA-964A-4111-8B8C-8EF9D4624536}" dt="2022-02-11T19:03:04.258" v="59" actId="47"/>
        <pc:sldMkLst>
          <pc:docMk/>
          <pc:sldMk cId="3198867731" sldId="512"/>
        </pc:sldMkLst>
      </pc:sldChg>
      <pc:sldChg chg="add del">
        <pc:chgData name="Igor Shinkar" userId="db6eb1b41a9778dd" providerId="LiveId" clId="{BB4316BA-964A-4111-8B8C-8EF9D4624536}" dt="2022-02-11T19:03:07.933" v="61" actId="47"/>
        <pc:sldMkLst>
          <pc:docMk/>
          <pc:sldMk cId="1562137297" sldId="513"/>
        </pc:sldMkLst>
      </pc:sldChg>
      <pc:sldChg chg="add del">
        <pc:chgData name="Igor Shinkar" userId="db6eb1b41a9778dd" providerId="LiveId" clId="{BB4316BA-964A-4111-8B8C-8EF9D4624536}" dt="2022-02-11T19:03:08.750" v="62" actId="47"/>
        <pc:sldMkLst>
          <pc:docMk/>
          <pc:sldMk cId="3177828465" sldId="514"/>
        </pc:sldMkLst>
      </pc:sldChg>
      <pc:sldChg chg="modSp">
        <pc:chgData name="Igor Shinkar" userId="db6eb1b41a9778dd" providerId="LiveId" clId="{BB4316BA-964A-4111-8B8C-8EF9D4624536}" dt="2022-02-14T20:41:54.153" v="1620" actId="58"/>
        <pc:sldMkLst>
          <pc:docMk/>
          <pc:sldMk cId="3832433407" sldId="515"/>
        </pc:sldMkLst>
        <pc:spChg chg="mod">
          <ac:chgData name="Igor Shinkar" userId="db6eb1b41a9778dd" providerId="LiveId" clId="{BB4316BA-964A-4111-8B8C-8EF9D4624536}" dt="2022-02-14T20:41:54.153" v="1620" actId="58"/>
          <ac:spMkLst>
            <pc:docMk/>
            <pc:sldMk cId="3832433407" sldId="515"/>
            <ac:spMk id="3" creationId="{00000000-0000-0000-0000-000000000000}"/>
          </ac:spMkLst>
        </pc:spChg>
      </pc:sldChg>
      <pc:sldChg chg="modSp">
        <pc:chgData name="Igor Shinkar" userId="db6eb1b41a9778dd" providerId="LiveId" clId="{BB4316BA-964A-4111-8B8C-8EF9D4624536}" dt="2022-02-14T20:44:38.206" v="1622" actId="58"/>
        <pc:sldMkLst>
          <pc:docMk/>
          <pc:sldMk cId="2824758475" sldId="517"/>
        </pc:sldMkLst>
        <pc:spChg chg="mod">
          <ac:chgData name="Igor Shinkar" userId="db6eb1b41a9778dd" providerId="LiveId" clId="{BB4316BA-964A-4111-8B8C-8EF9D4624536}" dt="2022-02-14T20:44:38.206" v="1622" actId="58"/>
          <ac:spMkLst>
            <pc:docMk/>
            <pc:sldMk cId="2824758475" sldId="517"/>
            <ac:spMk id="3" creationId="{00000000-0000-0000-0000-000000000000}"/>
          </ac:spMkLst>
        </pc:spChg>
      </pc:sldChg>
      <pc:sldChg chg="del">
        <pc:chgData name="Igor Shinkar" userId="db6eb1b41a9778dd" providerId="LiveId" clId="{BB4316BA-964A-4111-8B8C-8EF9D4624536}" dt="2022-02-11T19:02:51.261" v="55" actId="2696"/>
        <pc:sldMkLst>
          <pc:docMk/>
          <pc:sldMk cId="328095257" sldId="518"/>
        </pc:sldMkLst>
      </pc:sldChg>
      <pc:sldChg chg="modSp add">
        <pc:chgData name="Igor Shinkar" userId="db6eb1b41a9778dd" providerId="LiveId" clId="{BB4316BA-964A-4111-8B8C-8EF9D4624536}" dt="2022-02-14T20:35:28.113" v="1618" actId="20577"/>
        <pc:sldMkLst>
          <pc:docMk/>
          <pc:sldMk cId="2416019797" sldId="518"/>
        </pc:sldMkLst>
        <pc:spChg chg="mod">
          <ac:chgData name="Igor Shinkar" userId="db6eb1b41a9778dd" providerId="LiveId" clId="{BB4316BA-964A-4111-8B8C-8EF9D4624536}" dt="2022-02-14T20:35:28.113" v="1618" actId="20577"/>
          <ac:spMkLst>
            <pc:docMk/>
            <pc:sldMk cId="2416019797" sldId="518"/>
            <ac:spMk id="3" creationId="{00000000-0000-0000-0000-000000000000}"/>
          </ac:spMkLst>
        </pc:spChg>
      </pc:sldChg>
      <pc:sldChg chg="add del">
        <pc:chgData name="Igor Shinkar" userId="db6eb1b41a9778dd" providerId="LiveId" clId="{BB4316BA-964A-4111-8B8C-8EF9D4624536}" dt="2022-02-11T19:03:05.526" v="60" actId="47"/>
        <pc:sldMkLst>
          <pc:docMk/>
          <pc:sldMk cId="2029747950" sldId="519"/>
        </pc:sldMkLst>
      </pc:sldChg>
      <pc:sldChg chg="add del ord">
        <pc:chgData name="Igor Shinkar" userId="db6eb1b41a9778dd" providerId="LiveId" clId="{BB4316BA-964A-4111-8B8C-8EF9D4624536}" dt="2022-02-11T20:00:14.069" v="173" actId="47"/>
        <pc:sldMkLst>
          <pc:docMk/>
          <pc:sldMk cId="2779635296" sldId="519"/>
        </pc:sldMkLst>
      </pc:sldChg>
      <pc:sldChg chg="modSp add mod">
        <pc:chgData name="Igor Shinkar" userId="db6eb1b41a9778dd" providerId="LiveId" clId="{BB4316BA-964A-4111-8B8C-8EF9D4624536}" dt="2022-02-14T20:16:09.369" v="448" actId="20577"/>
        <pc:sldMkLst>
          <pc:docMk/>
          <pc:sldMk cId="3087739528" sldId="519"/>
        </pc:sldMkLst>
        <pc:spChg chg="mod">
          <ac:chgData name="Igor Shinkar" userId="db6eb1b41a9778dd" providerId="LiveId" clId="{BB4316BA-964A-4111-8B8C-8EF9D4624536}" dt="2022-02-14T20:16:09.369" v="448" actId="20577"/>
          <ac:spMkLst>
            <pc:docMk/>
            <pc:sldMk cId="3087739528" sldId="519"/>
            <ac:spMk id="3" creationId="{00000000-0000-0000-0000-000000000000}"/>
          </ac:spMkLst>
        </pc:spChg>
      </pc:sldChg>
      <pc:sldChg chg="modSp add del mod">
        <pc:chgData name="Igor Shinkar" userId="db6eb1b41a9778dd" providerId="LiveId" clId="{BB4316BA-964A-4111-8B8C-8EF9D4624536}" dt="2022-02-11T19:59:42.940" v="167" actId="47"/>
        <pc:sldMkLst>
          <pc:docMk/>
          <pc:sldMk cId="3706311718" sldId="519"/>
        </pc:sldMkLst>
        <pc:spChg chg="mod">
          <ac:chgData name="Igor Shinkar" userId="db6eb1b41a9778dd" providerId="LiveId" clId="{BB4316BA-964A-4111-8B8C-8EF9D4624536}" dt="2022-02-11T19:36:41.986" v="98" actId="20577"/>
          <ac:spMkLst>
            <pc:docMk/>
            <pc:sldMk cId="3706311718" sldId="519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BB4316BA-964A-4111-8B8C-8EF9D4624536}" dt="2022-02-14T21:31:26.872" v="2118" actId="6549"/>
        <pc:sldMkLst>
          <pc:docMk/>
          <pc:sldMk cId="28197823" sldId="520"/>
        </pc:sldMkLst>
        <pc:spChg chg="mod">
          <ac:chgData name="Igor Shinkar" userId="db6eb1b41a9778dd" providerId="LiveId" clId="{BB4316BA-964A-4111-8B8C-8EF9D4624536}" dt="2022-02-14T20:19:15.401" v="459" actId="20577"/>
          <ac:spMkLst>
            <pc:docMk/>
            <pc:sldMk cId="28197823" sldId="520"/>
            <ac:spMk id="2" creationId="{00000000-0000-0000-0000-000000000000}"/>
          </ac:spMkLst>
        </pc:spChg>
        <pc:spChg chg="mod">
          <ac:chgData name="Igor Shinkar" userId="db6eb1b41a9778dd" providerId="LiveId" clId="{BB4316BA-964A-4111-8B8C-8EF9D4624536}" dt="2022-02-14T21:31:26.872" v="2118" actId="6549"/>
          <ac:spMkLst>
            <pc:docMk/>
            <pc:sldMk cId="28197823" sldId="520"/>
            <ac:spMk id="3" creationId="{00000000-0000-0000-0000-000000000000}"/>
          </ac:spMkLst>
        </pc:spChg>
      </pc:sldChg>
      <pc:sldChg chg="modSp add del mod modAnim">
        <pc:chgData name="Igor Shinkar" userId="db6eb1b41a9778dd" providerId="LiveId" clId="{BB4316BA-964A-4111-8B8C-8EF9D4624536}" dt="2022-02-11T19:59:41.719" v="166" actId="47"/>
        <pc:sldMkLst>
          <pc:docMk/>
          <pc:sldMk cId="798954596" sldId="520"/>
        </pc:sldMkLst>
        <pc:spChg chg="mod">
          <ac:chgData name="Igor Shinkar" userId="db6eb1b41a9778dd" providerId="LiveId" clId="{BB4316BA-964A-4111-8B8C-8EF9D4624536}" dt="2022-02-11T19:56:38.744" v="141" actId="20577"/>
          <ac:spMkLst>
            <pc:docMk/>
            <pc:sldMk cId="798954596" sldId="520"/>
            <ac:spMk id="2" creationId="{00000000-0000-0000-0000-000000000000}"/>
          </ac:spMkLst>
        </pc:spChg>
        <pc:spChg chg="mod">
          <ac:chgData name="Igor Shinkar" userId="db6eb1b41a9778dd" providerId="LiveId" clId="{BB4316BA-964A-4111-8B8C-8EF9D4624536}" dt="2022-02-11T19:58:33.309" v="165" actId="6549"/>
          <ac:spMkLst>
            <pc:docMk/>
            <pc:sldMk cId="798954596" sldId="520"/>
            <ac:spMk id="3" creationId="{00000000-0000-0000-0000-000000000000}"/>
          </ac:spMkLst>
        </pc:spChg>
      </pc:sldChg>
      <pc:sldChg chg="add del">
        <pc:chgData name="Igor Shinkar" userId="db6eb1b41a9778dd" providerId="LiveId" clId="{BB4316BA-964A-4111-8B8C-8EF9D4624536}" dt="2022-02-11T19:03:09.934" v="63" actId="47"/>
        <pc:sldMkLst>
          <pc:docMk/>
          <pc:sldMk cId="3646341729" sldId="520"/>
        </pc:sldMkLst>
      </pc:sldChg>
      <pc:sldChg chg="add del">
        <pc:chgData name="Igor Shinkar" userId="db6eb1b41a9778dd" providerId="LiveId" clId="{BB4316BA-964A-4111-8B8C-8EF9D4624536}" dt="2022-02-14T20:26:22.643" v="1163"/>
        <pc:sldMkLst>
          <pc:docMk/>
          <pc:sldMk cId="558483427" sldId="521"/>
        </pc:sldMkLst>
      </pc:sldChg>
      <pc:sldChg chg="addSp modSp add del mod modAnim">
        <pc:chgData name="Igor Shinkar" userId="db6eb1b41a9778dd" providerId="LiveId" clId="{BB4316BA-964A-4111-8B8C-8EF9D4624536}" dt="2022-02-11T19:59:45.236" v="168" actId="47"/>
        <pc:sldMkLst>
          <pc:docMk/>
          <pc:sldMk cId="1035397185" sldId="521"/>
        </pc:sldMkLst>
        <pc:spChg chg="mod">
          <ac:chgData name="Igor Shinkar" userId="db6eb1b41a9778dd" providerId="LiveId" clId="{BB4316BA-964A-4111-8B8C-8EF9D4624536}" dt="2022-02-11T19:57:47.823" v="143" actId="6549"/>
          <ac:spMkLst>
            <pc:docMk/>
            <pc:sldMk cId="1035397185" sldId="521"/>
            <ac:spMk id="3" creationId="{00000000-0000-0000-0000-000000000000}"/>
          </ac:spMkLst>
        </pc:spChg>
        <pc:picChg chg="add mod">
          <ac:chgData name="Igor Shinkar" userId="db6eb1b41a9778dd" providerId="LiveId" clId="{BB4316BA-964A-4111-8B8C-8EF9D4624536}" dt="2022-02-11T19:58:00.351" v="148" actId="1076"/>
          <ac:picMkLst>
            <pc:docMk/>
            <pc:sldMk cId="1035397185" sldId="521"/>
            <ac:picMk id="5" creationId="{E00240DB-0F14-44AB-A6D7-9BF1F5CE6768}"/>
          </ac:picMkLst>
        </pc:picChg>
      </pc:sldChg>
      <pc:sldChg chg="modSp add del mod modAnim">
        <pc:chgData name="Igor Shinkar" userId="db6eb1b41a9778dd" providerId="LiveId" clId="{BB4316BA-964A-4111-8B8C-8EF9D4624536}" dt="2022-02-14T20:26:17.659" v="1157" actId="47"/>
        <pc:sldMkLst>
          <pc:docMk/>
          <pc:sldMk cId="2711292599" sldId="521"/>
        </pc:sldMkLst>
        <pc:spChg chg="mod">
          <ac:chgData name="Igor Shinkar" userId="db6eb1b41a9778dd" providerId="LiveId" clId="{BB4316BA-964A-4111-8B8C-8EF9D4624536}" dt="2022-02-14T20:24:47.846" v="1030"/>
          <ac:spMkLst>
            <pc:docMk/>
            <pc:sldMk cId="2711292599" sldId="521"/>
            <ac:spMk id="2" creationId="{00000000-0000-0000-0000-000000000000}"/>
          </ac:spMkLst>
        </pc:spChg>
        <pc:spChg chg="mod">
          <ac:chgData name="Igor Shinkar" userId="db6eb1b41a9778dd" providerId="LiveId" clId="{BB4316BA-964A-4111-8B8C-8EF9D4624536}" dt="2022-02-14T20:25:59.736" v="1115" actId="20577"/>
          <ac:spMkLst>
            <pc:docMk/>
            <pc:sldMk cId="2711292599" sldId="521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BB4316BA-964A-4111-8B8C-8EF9D4624536}" dt="2022-02-14T21:34:45.455" v="2331" actId="6549"/>
        <pc:sldMkLst>
          <pc:docMk/>
          <pc:sldMk cId="91196990" sldId="522"/>
        </pc:sldMkLst>
        <pc:spChg chg="mod">
          <ac:chgData name="Igor Shinkar" userId="db6eb1b41a9778dd" providerId="LiveId" clId="{BB4316BA-964A-4111-8B8C-8EF9D4624536}" dt="2022-02-14T21:34:45.455" v="2331" actId="6549"/>
          <ac:spMkLst>
            <pc:docMk/>
            <pc:sldMk cId="91196990" sldId="522"/>
            <ac:spMk id="3" creationId="{00000000-0000-0000-0000-000000000000}"/>
          </ac:spMkLst>
        </pc:spChg>
      </pc:sldChg>
      <pc:sldChg chg="add del">
        <pc:chgData name="Igor Shinkar" userId="db6eb1b41a9778dd" providerId="LiveId" clId="{BB4316BA-964A-4111-8B8C-8EF9D4624536}" dt="2022-02-14T20:27:15.501" v="1230" actId="47"/>
        <pc:sldMkLst>
          <pc:docMk/>
          <pc:sldMk cId="857803280" sldId="523"/>
        </pc:sldMkLst>
      </pc:sldChg>
      <pc:sldChg chg="addSp delSp modSp add mod delAnim modAnim">
        <pc:chgData name="Igor Shinkar" userId="db6eb1b41a9778dd" providerId="LiveId" clId="{BB4316BA-964A-4111-8B8C-8EF9D4624536}" dt="2022-02-14T21:39:15.724" v="2382" actId="20577"/>
        <pc:sldMkLst>
          <pc:docMk/>
          <pc:sldMk cId="3847843405" sldId="523"/>
        </pc:sldMkLst>
        <pc:spChg chg="mod">
          <ac:chgData name="Igor Shinkar" userId="db6eb1b41a9778dd" providerId="LiveId" clId="{BB4316BA-964A-4111-8B8C-8EF9D4624536}" dt="2022-02-14T21:39:15.724" v="2382" actId="20577"/>
          <ac:spMkLst>
            <pc:docMk/>
            <pc:sldMk cId="3847843405" sldId="523"/>
            <ac:spMk id="3" creationId="{00000000-0000-0000-0000-000000000000}"/>
          </ac:spMkLst>
        </pc:spChg>
        <pc:spChg chg="add del mod">
          <ac:chgData name="Igor Shinkar" userId="db6eb1b41a9778dd" providerId="LiveId" clId="{BB4316BA-964A-4111-8B8C-8EF9D4624536}" dt="2022-02-14T21:39:02.365" v="2364" actId="478"/>
          <ac:spMkLst>
            <pc:docMk/>
            <pc:sldMk cId="3847843405" sldId="523"/>
            <ac:spMk id="4" creationId="{196BF9AA-2BBF-46D6-8C00-E9B98E0AD140}"/>
          </ac:spMkLst>
        </pc:spChg>
      </pc:sldChg>
      <pc:sldChg chg="addSp modSp add mod modAnim">
        <pc:chgData name="Igor Shinkar" userId="db6eb1b41a9778dd" providerId="LiveId" clId="{BB4316BA-964A-4111-8B8C-8EF9D4624536}" dt="2022-02-14T21:11:50.358" v="2117" actId="1076"/>
        <pc:sldMkLst>
          <pc:docMk/>
          <pc:sldMk cId="3790721556" sldId="524"/>
        </pc:sldMkLst>
        <pc:spChg chg="mod">
          <ac:chgData name="Igor Shinkar" userId="db6eb1b41a9778dd" providerId="LiveId" clId="{BB4316BA-964A-4111-8B8C-8EF9D4624536}" dt="2022-02-14T21:09:38.949" v="1984" actId="113"/>
          <ac:spMkLst>
            <pc:docMk/>
            <pc:sldMk cId="3790721556" sldId="524"/>
            <ac:spMk id="3" creationId="{00000000-0000-0000-0000-000000000000}"/>
          </ac:spMkLst>
        </pc:spChg>
        <pc:spChg chg="add mod">
          <ac:chgData name="Igor Shinkar" userId="db6eb1b41a9778dd" providerId="LiveId" clId="{BB4316BA-964A-4111-8B8C-8EF9D4624536}" dt="2022-02-14T21:11:23.871" v="2059" actId="1076"/>
          <ac:spMkLst>
            <pc:docMk/>
            <pc:sldMk cId="3790721556" sldId="524"/>
            <ac:spMk id="4" creationId="{8E005B32-7FA1-4790-8EFA-93E9AFA2820C}"/>
          </ac:spMkLst>
        </pc:spChg>
        <pc:spChg chg="add mod">
          <ac:chgData name="Igor Shinkar" userId="db6eb1b41a9778dd" providerId="LiveId" clId="{BB4316BA-964A-4111-8B8C-8EF9D4624536}" dt="2022-02-14T21:11:50.358" v="2117" actId="1076"/>
          <ac:spMkLst>
            <pc:docMk/>
            <pc:sldMk cId="3790721556" sldId="524"/>
            <ac:spMk id="5" creationId="{1D5E6F24-57F8-473A-A374-F26E2403DE4A}"/>
          </ac:spMkLst>
        </pc:spChg>
      </pc:sldChg>
      <pc:sldChg chg="modSp add">
        <pc:chgData name="Igor Shinkar" userId="db6eb1b41a9778dd" providerId="LiveId" clId="{BB4316BA-964A-4111-8B8C-8EF9D4624536}" dt="2022-02-14T21:37:38.413" v="2352" actId="20577"/>
        <pc:sldMkLst>
          <pc:docMk/>
          <pc:sldMk cId="2530071258" sldId="525"/>
        </pc:sldMkLst>
        <pc:spChg chg="mod">
          <ac:chgData name="Igor Shinkar" userId="db6eb1b41a9778dd" providerId="LiveId" clId="{BB4316BA-964A-4111-8B8C-8EF9D4624536}" dt="2022-02-14T21:37:38.413" v="2352" actId="20577"/>
          <ac:spMkLst>
            <pc:docMk/>
            <pc:sldMk cId="2530071258" sldId="525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BB4316BA-964A-4111-8B8C-8EF9D4624536}" dt="2022-02-14T21:57:32.072" v="2678" actId="20577"/>
        <pc:sldMkLst>
          <pc:docMk/>
          <pc:sldMk cId="3873823968" sldId="526"/>
        </pc:sldMkLst>
        <pc:spChg chg="mod">
          <ac:chgData name="Igor Shinkar" userId="db6eb1b41a9778dd" providerId="LiveId" clId="{BB4316BA-964A-4111-8B8C-8EF9D4624536}" dt="2022-02-14T21:51:35.633" v="2391" actId="20577"/>
          <ac:spMkLst>
            <pc:docMk/>
            <pc:sldMk cId="3873823968" sldId="526"/>
            <ac:spMk id="2" creationId="{00000000-0000-0000-0000-000000000000}"/>
          </ac:spMkLst>
        </pc:spChg>
        <pc:spChg chg="mod">
          <ac:chgData name="Igor Shinkar" userId="db6eb1b41a9778dd" providerId="LiveId" clId="{BB4316BA-964A-4111-8B8C-8EF9D4624536}" dt="2022-02-14T21:57:32.072" v="2678" actId="20577"/>
          <ac:spMkLst>
            <pc:docMk/>
            <pc:sldMk cId="3873823968" sldId="526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BB4316BA-964A-4111-8B8C-8EF9D4624536}" dt="2022-02-14T22:24:35.728" v="3231" actId="6549"/>
        <pc:sldMkLst>
          <pc:docMk/>
          <pc:sldMk cId="3628305970" sldId="527"/>
        </pc:sldMkLst>
        <pc:spChg chg="mod">
          <ac:chgData name="Igor Shinkar" userId="db6eb1b41a9778dd" providerId="LiveId" clId="{BB4316BA-964A-4111-8B8C-8EF9D4624536}" dt="2022-02-14T22:24:35.728" v="3231" actId="6549"/>
          <ac:spMkLst>
            <pc:docMk/>
            <pc:sldMk cId="3628305970" sldId="527"/>
            <ac:spMk id="3" creationId="{00000000-0000-0000-0000-000000000000}"/>
          </ac:spMkLst>
        </pc:spChg>
      </pc:sldChg>
    </pc:docChg>
  </pc:docChgLst>
  <pc:docChgLst>
    <pc:chgData name="Igor Shinkar" userId="db6eb1b41a9778dd" providerId="LiveId" clId="{E4513F52-491C-4FF2-9B35-003320872FE2}"/>
    <pc:docChg chg="undo custSel addSld delSld modSld sldOrd">
      <pc:chgData name="Igor Shinkar" userId="db6eb1b41a9778dd" providerId="LiveId" clId="{E4513F52-491C-4FF2-9B35-003320872FE2}" dt="2022-03-21T06:30:56.526" v="2946" actId="20577"/>
      <pc:docMkLst>
        <pc:docMk/>
      </pc:docMkLst>
      <pc:sldChg chg="add">
        <pc:chgData name="Igor Shinkar" userId="db6eb1b41a9778dd" providerId="LiveId" clId="{E4513F52-491C-4FF2-9B35-003320872FE2}" dt="2022-03-21T06:03:56.662" v="2233"/>
        <pc:sldMkLst>
          <pc:docMk/>
          <pc:sldMk cId="2304271973" sldId="353"/>
        </pc:sldMkLst>
      </pc:sldChg>
      <pc:sldChg chg="modSp add mod addAnim delAnim modAnim">
        <pc:chgData name="Igor Shinkar" userId="db6eb1b41a9778dd" providerId="LiveId" clId="{E4513F52-491C-4FF2-9B35-003320872FE2}" dt="2022-03-21T06:21:36.279" v="2720" actId="20577"/>
        <pc:sldMkLst>
          <pc:docMk/>
          <pc:sldMk cId="3629308129" sldId="357"/>
        </pc:sldMkLst>
        <pc:spChg chg="mod">
          <ac:chgData name="Igor Shinkar" userId="db6eb1b41a9778dd" providerId="LiveId" clId="{E4513F52-491C-4FF2-9B35-003320872FE2}" dt="2022-03-21T06:21:36.279" v="2720" actId="20577"/>
          <ac:spMkLst>
            <pc:docMk/>
            <pc:sldMk cId="3629308129" sldId="357"/>
            <ac:spMk id="3" creationId="{00000000-0000-0000-0000-000000000000}"/>
          </ac:spMkLst>
        </pc:spChg>
      </pc:sldChg>
      <pc:sldChg chg="modSp add ord">
        <pc:chgData name="Igor Shinkar" userId="db6eb1b41a9778dd" providerId="LiveId" clId="{E4513F52-491C-4FF2-9B35-003320872FE2}" dt="2022-03-21T06:21:05.066" v="2707" actId="20577"/>
        <pc:sldMkLst>
          <pc:docMk/>
          <pc:sldMk cId="2375035103" sldId="358"/>
        </pc:sldMkLst>
        <pc:spChg chg="mod">
          <ac:chgData name="Igor Shinkar" userId="db6eb1b41a9778dd" providerId="LiveId" clId="{E4513F52-491C-4FF2-9B35-003320872FE2}" dt="2022-03-21T06:21:05.066" v="2707" actId="20577"/>
          <ac:spMkLst>
            <pc:docMk/>
            <pc:sldMk cId="2375035103" sldId="358"/>
            <ac:spMk id="3" creationId="{00000000-0000-0000-0000-000000000000}"/>
          </ac:spMkLst>
        </pc:spChg>
      </pc:sldChg>
      <pc:sldChg chg="modSp add mod modAnim">
        <pc:chgData name="Igor Shinkar" userId="db6eb1b41a9778dd" providerId="LiveId" clId="{E4513F52-491C-4FF2-9B35-003320872FE2}" dt="2022-03-21T06:20:48.235" v="2703" actId="6549"/>
        <pc:sldMkLst>
          <pc:docMk/>
          <pc:sldMk cId="4255294201" sldId="359"/>
        </pc:sldMkLst>
        <pc:spChg chg="mod">
          <ac:chgData name="Igor Shinkar" userId="db6eb1b41a9778dd" providerId="LiveId" clId="{E4513F52-491C-4FF2-9B35-003320872FE2}" dt="2022-03-21T06:20:39.517" v="2696" actId="20577"/>
          <ac:spMkLst>
            <pc:docMk/>
            <pc:sldMk cId="4255294201" sldId="359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0:48.235" v="2703" actId="6549"/>
          <ac:spMkLst>
            <pc:docMk/>
            <pc:sldMk cId="4255294201" sldId="359"/>
            <ac:spMk id="10" creationId="{E5B9D9D9-8EA3-4752-AC9D-F9810018AB42}"/>
          </ac:spMkLst>
        </pc:spChg>
      </pc:sldChg>
      <pc:sldChg chg="modSp add del mod modAnim">
        <pc:chgData name="Igor Shinkar" userId="db6eb1b41a9778dd" providerId="LiveId" clId="{E4513F52-491C-4FF2-9B35-003320872FE2}" dt="2022-03-21T06:22:07.282" v="2728" actId="6549"/>
        <pc:sldMkLst>
          <pc:docMk/>
          <pc:sldMk cId="2785025086" sldId="360"/>
        </pc:sldMkLst>
        <pc:spChg chg="mod">
          <ac:chgData name="Igor Shinkar" userId="db6eb1b41a9778dd" providerId="LiveId" clId="{E4513F52-491C-4FF2-9B35-003320872FE2}" dt="2022-03-21T06:22:07.282" v="2728" actId="6549"/>
          <ac:spMkLst>
            <pc:docMk/>
            <pc:sldMk cId="2785025086" sldId="360"/>
            <ac:spMk id="3" creationId="{00000000-0000-0000-0000-000000000000}"/>
          </ac:spMkLst>
        </pc:spChg>
      </pc:sldChg>
      <pc:sldChg chg="modSp mod modAnim">
        <pc:chgData name="Igor Shinkar" userId="db6eb1b41a9778dd" providerId="LiveId" clId="{E4513F52-491C-4FF2-9B35-003320872FE2}" dt="2022-03-21T06:25:16.620" v="2803" actId="6549"/>
        <pc:sldMkLst>
          <pc:docMk/>
          <pc:sldMk cId="1348404624" sldId="362"/>
        </pc:sldMkLst>
        <pc:spChg chg="mod">
          <ac:chgData name="Igor Shinkar" userId="db6eb1b41a9778dd" providerId="LiveId" clId="{E4513F52-491C-4FF2-9B35-003320872FE2}" dt="2022-03-21T06:25:15.416" v="2801" actId="20577"/>
          <ac:spMkLst>
            <pc:docMk/>
            <pc:sldMk cId="1348404624" sldId="362"/>
            <ac:spMk id="3" creationId="{00000000-0000-0000-0000-000000000000}"/>
          </ac:spMkLst>
        </pc:spChg>
      </pc:sldChg>
      <pc:sldChg chg="del">
        <pc:chgData name="Igor Shinkar" userId="db6eb1b41a9778dd" providerId="LiveId" clId="{E4513F52-491C-4FF2-9B35-003320872FE2}" dt="2022-03-20T16:48:14.536" v="42" actId="47"/>
        <pc:sldMkLst>
          <pc:docMk/>
          <pc:sldMk cId="3052471585" sldId="383"/>
        </pc:sldMkLst>
      </pc:sldChg>
      <pc:sldChg chg="addSp modSp mod modAnim">
        <pc:chgData name="Igor Shinkar" userId="db6eb1b41a9778dd" providerId="LiveId" clId="{E4513F52-491C-4FF2-9B35-003320872FE2}" dt="2022-03-20T16:56:21.334" v="615" actId="16959"/>
        <pc:sldMkLst>
          <pc:docMk/>
          <pc:sldMk cId="1975219540" sldId="385"/>
        </pc:sldMkLst>
        <pc:spChg chg="mod">
          <ac:chgData name="Igor Shinkar" userId="db6eb1b41a9778dd" providerId="LiveId" clId="{E4513F52-491C-4FF2-9B35-003320872FE2}" dt="2022-03-20T16:50:54.194" v="251" actId="20577"/>
          <ac:spMkLst>
            <pc:docMk/>
            <pc:sldMk cId="1975219540" sldId="385"/>
            <ac:spMk id="3" creationId="{00000000-0000-0000-0000-000000000000}"/>
          </ac:spMkLst>
        </pc:spChg>
        <pc:spChg chg="add mod">
          <ac:chgData name="Igor Shinkar" userId="db6eb1b41a9778dd" providerId="LiveId" clId="{E4513F52-491C-4FF2-9B35-003320872FE2}" dt="2022-03-20T16:50:59.378" v="252" actId="14100"/>
          <ac:spMkLst>
            <pc:docMk/>
            <pc:sldMk cId="1975219540" sldId="385"/>
            <ac:spMk id="4" creationId="{7CF9AF3F-6D1D-43FE-8BDA-6D2B1B1E6B8C}"/>
          </ac:spMkLst>
        </pc:spChg>
        <pc:spChg chg="add mod">
          <ac:chgData name="Igor Shinkar" userId="db6eb1b41a9778dd" providerId="LiveId" clId="{E4513F52-491C-4FF2-9B35-003320872FE2}" dt="2022-03-20T16:53:07.678" v="425" actId="14100"/>
          <ac:spMkLst>
            <pc:docMk/>
            <pc:sldMk cId="1975219540" sldId="385"/>
            <ac:spMk id="5" creationId="{5D2BBB44-161D-4409-97AD-07944CE7B59A}"/>
          </ac:spMkLst>
        </pc:spChg>
      </pc:sldChg>
      <pc:sldChg chg="add del">
        <pc:chgData name="Igor Shinkar" userId="db6eb1b41a9778dd" providerId="LiveId" clId="{E4513F52-491C-4FF2-9B35-003320872FE2}" dt="2022-03-20T16:49:02.080" v="48" actId="47"/>
        <pc:sldMkLst>
          <pc:docMk/>
          <pc:sldMk cId="307140437" sldId="387"/>
        </pc:sldMkLst>
      </pc:sldChg>
      <pc:sldChg chg="del">
        <pc:chgData name="Igor Shinkar" userId="db6eb1b41a9778dd" providerId="LiveId" clId="{E4513F52-491C-4FF2-9B35-003320872FE2}" dt="2022-03-20T16:48:32.916" v="45" actId="47"/>
        <pc:sldMkLst>
          <pc:docMk/>
          <pc:sldMk cId="3489210820" sldId="388"/>
        </pc:sldMkLst>
      </pc:sldChg>
      <pc:sldChg chg="modSp modAnim">
        <pc:chgData name="Igor Shinkar" userId="db6eb1b41a9778dd" providerId="LiveId" clId="{E4513F52-491C-4FF2-9B35-003320872FE2}" dt="2022-03-20T16:54:50.818" v="562" actId="6549"/>
        <pc:sldMkLst>
          <pc:docMk/>
          <pc:sldMk cId="3131572730" sldId="394"/>
        </pc:sldMkLst>
        <pc:spChg chg="mod">
          <ac:chgData name="Igor Shinkar" userId="db6eb1b41a9778dd" providerId="LiveId" clId="{E4513F52-491C-4FF2-9B35-003320872FE2}" dt="2022-03-20T16:54:50.818" v="562" actId="6549"/>
          <ac:spMkLst>
            <pc:docMk/>
            <pc:sldMk cId="3131572730" sldId="394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E4513F52-491C-4FF2-9B35-003320872FE2}" dt="2022-03-21T06:02:45.959" v="2232" actId="6549"/>
        <pc:sldMkLst>
          <pc:docMk/>
          <pc:sldMk cId="1948451259" sldId="395"/>
        </pc:sldMkLst>
        <pc:spChg chg="mod">
          <ac:chgData name="Igor Shinkar" userId="db6eb1b41a9778dd" providerId="LiveId" clId="{E4513F52-491C-4FF2-9B35-003320872FE2}" dt="2022-03-21T06:02:45.959" v="2232" actId="6549"/>
          <ac:spMkLst>
            <pc:docMk/>
            <pc:sldMk cId="1948451259" sldId="395"/>
            <ac:spMk id="18434" creationId="{00000000-0000-0000-0000-000000000000}"/>
          </ac:spMkLst>
        </pc:spChg>
      </pc:sldChg>
      <pc:sldChg chg="modSp add">
        <pc:chgData name="Igor Shinkar" userId="db6eb1b41a9778dd" providerId="LiveId" clId="{E4513F52-491C-4FF2-9B35-003320872FE2}" dt="2022-03-21T05:14:43.202" v="1088" actId="20577"/>
        <pc:sldMkLst>
          <pc:docMk/>
          <pc:sldMk cId="3104965511" sldId="396"/>
        </pc:sldMkLst>
        <pc:spChg chg="mod">
          <ac:chgData name="Igor Shinkar" userId="db6eb1b41a9778dd" providerId="LiveId" clId="{E4513F52-491C-4FF2-9B35-003320872FE2}" dt="2022-03-21T05:14:43.202" v="1088" actId="20577"/>
          <ac:spMkLst>
            <pc:docMk/>
            <pc:sldMk cId="3104965511" sldId="396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5:34:49.567" v="1342" actId="6549"/>
        <pc:sldMkLst>
          <pc:docMk/>
          <pc:sldMk cId="917618198" sldId="397"/>
        </pc:sldMkLst>
        <pc:spChg chg="mod">
          <ac:chgData name="Igor Shinkar" userId="db6eb1b41a9778dd" providerId="LiveId" clId="{E4513F52-491C-4FF2-9B35-003320872FE2}" dt="2022-03-21T05:34:49.567" v="1342" actId="6549"/>
          <ac:spMkLst>
            <pc:docMk/>
            <pc:sldMk cId="917618198" sldId="397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E4513F52-491C-4FF2-9B35-003320872FE2}" dt="2022-03-21T05:14:18.688" v="1072" actId="6549"/>
        <pc:sldMkLst>
          <pc:docMk/>
          <pc:sldMk cId="3387683159" sldId="399"/>
        </pc:sldMkLst>
        <pc:spChg chg="mod">
          <ac:chgData name="Igor Shinkar" userId="db6eb1b41a9778dd" providerId="LiveId" clId="{E4513F52-491C-4FF2-9B35-003320872FE2}" dt="2022-03-21T05:14:16.416" v="1070" actId="1076"/>
          <ac:spMkLst>
            <pc:docMk/>
            <pc:sldMk cId="3387683159" sldId="399"/>
            <ac:spMk id="2" creationId="{00000000-0000-0000-0000-000000000000}"/>
          </ac:spMkLst>
        </pc:spChg>
        <pc:spChg chg="mod">
          <ac:chgData name="Igor Shinkar" userId="db6eb1b41a9778dd" providerId="LiveId" clId="{E4513F52-491C-4FF2-9B35-003320872FE2}" dt="2022-03-21T05:14:18.688" v="1072" actId="6549"/>
          <ac:spMkLst>
            <pc:docMk/>
            <pc:sldMk cId="3387683159" sldId="399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5:37:17.475" v="1359" actId="20577"/>
        <pc:sldMkLst>
          <pc:docMk/>
          <pc:sldMk cId="3222248501" sldId="400"/>
        </pc:sldMkLst>
        <pc:spChg chg="mod">
          <ac:chgData name="Igor Shinkar" userId="db6eb1b41a9778dd" providerId="LiveId" clId="{E4513F52-491C-4FF2-9B35-003320872FE2}" dt="2022-03-21T05:37:17.475" v="1359" actId="20577"/>
          <ac:spMkLst>
            <pc:docMk/>
            <pc:sldMk cId="3222248501" sldId="400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5:31:34.710" v="1298" actId="20577"/>
        <pc:sldMkLst>
          <pc:docMk/>
          <pc:sldMk cId="1107142166" sldId="401"/>
        </pc:sldMkLst>
        <pc:spChg chg="mod">
          <ac:chgData name="Igor Shinkar" userId="db6eb1b41a9778dd" providerId="LiveId" clId="{E4513F52-491C-4FF2-9B35-003320872FE2}" dt="2022-03-21T05:31:34.710" v="1298" actId="20577"/>
          <ac:spMkLst>
            <pc:docMk/>
            <pc:sldMk cId="1107142166" sldId="401"/>
            <ac:spMk id="3" creationId="{00000000-0000-0000-0000-000000000000}"/>
          </ac:spMkLst>
        </pc:spChg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877945267" sldId="402"/>
        </pc:sldMkLst>
      </pc:sldChg>
      <pc:sldChg chg="modSp add del modAnim">
        <pc:chgData name="Igor Shinkar" userId="db6eb1b41a9778dd" providerId="LiveId" clId="{E4513F52-491C-4FF2-9B35-003320872FE2}" dt="2022-03-21T06:02:26.080" v="2189" actId="47"/>
        <pc:sldMkLst>
          <pc:docMk/>
          <pc:sldMk cId="3352280914" sldId="403"/>
        </pc:sldMkLst>
        <pc:spChg chg="mod">
          <ac:chgData name="Igor Shinkar" userId="db6eb1b41a9778dd" providerId="LiveId" clId="{E4513F52-491C-4FF2-9B35-003320872FE2}" dt="2022-03-20T17:04:25.992" v="771" actId="6549"/>
          <ac:spMkLst>
            <pc:docMk/>
            <pc:sldMk cId="3352280914" sldId="403"/>
            <ac:spMk id="3" creationId="{00000000-0000-0000-0000-000000000000}"/>
          </ac:spMkLst>
        </pc:spChg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2312287725" sldId="404"/>
        </pc:sldMkLst>
      </pc:sldChg>
      <pc:sldChg chg="modSp add del modAnim">
        <pc:chgData name="Igor Shinkar" userId="db6eb1b41a9778dd" providerId="LiveId" clId="{E4513F52-491C-4FF2-9B35-003320872FE2}" dt="2022-03-21T06:02:26.080" v="2189" actId="47"/>
        <pc:sldMkLst>
          <pc:docMk/>
          <pc:sldMk cId="822509024" sldId="405"/>
        </pc:sldMkLst>
        <pc:spChg chg="mod">
          <ac:chgData name="Igor Shinkar" userId="db6eb1b41a9778dd" providerId="LiveId" clId="{E4513F52-491C-4FF2-9B35-003320872FE2}" dt="2022-03-21T05:40:43.514" v="1409" actId="20577"/>
          <ac:spMkLst>
            <pc:docMk/>
            <pc:sldMk cId="822509024" sldId="405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5:40:00.557" v="1388" actId="6549"/>
          <ac:spMkLst>
            <pc:docMk/>
            <pc:sldMk cId="822509024" sldId="405"/>
            <ac:spMk id="4" creationId="{8E9A972C-BCBF-49DB-B3E8-4D20EEF6AE8A}"/>
          </ac:spMkLst>
        </pc:spChg>
      </pc:sldChg>
      <pc:sldChg chg="modSp add del mod modAnim">
        <pc:chgData name="Igor Shinkar" userId="db6eb1b41a9778dd" providerId="LiveId" clId="{E4513F52-491C-4FF2-9B35-003320872FE2}" dt="2022-03-21T06:02:26.080" v="2189" actId="47"/>
        <pc:sldMkLst>
          <pc:docMk/>
          <pc:sldMk cId="3404396936" sldId="406"/>
        </pc:sldMkLst>
        <pc:spChg chg="mod">
          <ac:chgData name="Igor Shinkar" userId="db6eb1b41a9778dd" providerId="LiveId" clId="{E4513F52-491C-4FF2-9B35-003320872FE2}" dt="2022-03-21T06:00:54.872" v="2188" actId="20577"/>
          <ac:spMkLst>
            <pc:docMk/>
            <pc:sldMk cId="3404396936" sldId="406"/>
            <ac:spMk id="3" creationId="{00000000-0000-0000-0000-000000000000}"/>
          </ac:spMkLst>
        </pc:spChg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3070928324" sldId="407"/>
        </pc:sldMkLst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2451570570" sldId="409"/>
        </pc:sldMkLst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3025395758" sldId="410"/>
        </pc:sldMkLst>
      </pc:sldChg>
      <pc:sldChg chg="add del">
        <pc:chgData name="Igor Shinkar" userId="db6eb1b41a9778dd" providerId="LiveId" clId="{E4513F52-491C-4FF2-9B35-003320872FE2}" dt="2022-03-21T06:02:26.080" v="2189" actId="47"/>
        <pc:sldMkLst>
          <pc:docMk/>
          <pc:sldMk cId="2737564029" sldId="411"/>
        </pc:sldMkLst>
      </pc:sldChg>
      <pc:sldChg chg="add del">
        <pc:chgData name="Igor Shinkar" userId="db6eb1b41a9778dd" providerId="LiveId" clId="{E4513F52-491C-4FF2-9B35-003320872FE2}" dt="2022-03-20T16:48:23.406" v="44" actId="47"/>
        <pc:sldMkLst>
          <pc:docMk/>
          <pc:sldMk cId="2465834078" sldId="426"/>
        </pc:sldMkLst>
      </pc:sldChg>
      <pc:sldChg chg="modSp add del mod modAnim">
        <pc:chgData name="Igor Shinkar" userId="db6eb1b41a9778dd" providerId="LiveId" clId="{E4513F52-491C-4FF2-9B35-003320872FE2}" dt="2022-03-21T05:31:57.253" v="1299" actId="47"/>
        <pc:sldMkLst>
          <pc:docMk/>
          <pc:sldMk cId="180064921" sldId="431"/>
        </pc:sldMkLst>
        <pc:spChg chg="mod">
          <ac:chgData name="Igor Shinkar" userId="db6eb1b41a9778dd" providerId="LiveId" clId="{E4513F52-491C-4FF2-9B35-003320872FE2}" dt="2022-03-21T05:25:35.879" v="1153" actId="20577"/>
          <ac:spMkLst>
            <pc:docMk/>
            <pc:sldMk cId="180064921" sldId="431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6:22:45.818" v="2731"/>
        <pc:sldMkLst>
          <pc:docMk/>
          <pc:sldMk cId="3162800588" sldId="432"/>
        </pc:sldMkLst>
        <pc:spChg chg="mod">
          <ac:chgData name="Igor Shinkar" userId="db6eb1b41a9778dd" providerId="LiveId" clId="{E4513F52-491C-4FF2-9B35-003320872FE2}" dt="2022-03-21T06:22:41.542" v="2730" actId="6549"/>
          <ac:spMkLst>
            <pc:docMk/>
            <pc:sldMk cId="3162800588" sldId="432"/>
            <ac:spMk id="3" creationId="{00000000-0000-0000-0000-000000000000}"/>
          </ac:spMkLst>
        </pc:spChg>
      </pc:sldChg>
      <pc:sldChg chg="modSp add del">
        <pc:chgData name="Igor Shinkar" userId="db6eb1b41a9778dd" providerId="LiveId" clId="{E4513F52-491C-4FF2-9B35-003320872FE2}" dt="2022-03-21T05:55:30.525" v="1994" actId="47"/>
        <pc:sldMkLst>
          <pc:docMk/>
          <pc:sldMk cId="467552636" sldId="433"/>
        </pc:sldMkLst>
        <pc:spChg chg="mod">
          <ac:chgData name="Igor Shinkar" userId="db6eb1b41a9778dd" providerId="LiveId" clId="{E4513F52-491C-4FF2-9B35-003320872FE2}" dt="2022-03-21T05:51:33.135" v="1855" actId="6549"/>
          <ac:spMkLst>
            <pc:docMk/>
            <pc:sldMk cId="467552636" sldId="433"/>
            <ac:spMk id="3" creationId="{00000000-0000-0000-0000-000000000000}"/>
          </ac:spMkLst>
        </pc:spChg>
      </pc:sldChg>
      <pc:sldChg chg="modSp add del mod modAnim">
        <pc:chgData name="Igor Shinkar" userId="db6eb1b41a9778dd" providerId="LiveId" clId="{E4513F52-491C-4FF2-9B35-003320872FE2}" dt="2022-03-21T06:22:31.701" v="2729" actId="47"/>
        <pc:sldMkLst>
          <pc:docMk/>
          <pc:sldMk cId="3809089630" sldId="434"/>
        </pc:sldMkLst>
        <pc:spChg chg="mod">
          <ac:chgData name="Igor Shinkar" userId="db6eb1b41a9778dd" providerId="LiveId" clId="{E4513F52-491C-4FF2-9B35-003320872FE2}" dt="2022-03-21T05:56:25.653" v="2014" actId="20577"/>
          <ac:spMkLst>
            <pc:docMk/>
            <pc:sldMk cId="3809089630" sldId="434"/>
            <ac:spMk id="3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02:34.978" v="2190"/>
        <pc:sldMkLst>
          <pc:docMk/>
          <pc:sldMk cId="466301862" sldId="435"/>
        </pc:sldMkLst>
      </pc:sldChg>
      <pc:sldChg chg="modSp add del modAnim">
        <pc:chgData name="Igor Shinkar" userId="db6eb1b41a9778dd" providerId="LiveId" clId="{E4513F52-491C-4FF2-9B35-003320872FE2}" dt="2022-03-21T06:02:26.080" v="2189" actId="47"/>
        <pc:sldMkLst>
          <pc:docMk/>
          <pc:sldMk cId="3082809043" sldId="435"/>
        </pc:sldMkLst>
        <pc:spChg chg="mod">
          <ac:chgData name="Igor Shinkar" userId="db6eb1b41a9778dd" providerId="LiveId" clId="{E4513F52-491C-4FF2-9B35-003320872FE2}" dt="2022-03-21T05:56:54.611" v="2019" actId="20577"/>
          <ac:spMkLst>
            <pc:docMk/>
            <pc:sldMk cId="3082809043" sldId="435"/>
            <ac:spMk id="3" creationId="{00000000-0000-0000-0000-000000000000}"/>
          </ac:spMkLst>
        </pc:spChg>
      </pc:sldChg>
      <pc:sldChg chg="add del">
        <pc:chgData name="Igor Shinkar" userId="db6eb1b41a9778dd" providerId="LiveId" clId="{E4513F52-491C-4FF2-9B35-003320872FE2}" dt="2022-03-21T06:08:42.152" v="2306" actId="47"/>
        <pc:sldMkLst>
          <pc:docMk/>
          <pc:sldMk cId="1975209935" sldId="436"/>
        </pc:sldMkLst>
      </pc:sldChg>
      <pc:sldChg chg="modSp add mod modAnim">
        <pc:chgData name="Igor Shinkar" userId="db6eb1b41a9778dd" providerId="LiveId" clId="{E4513F52-491C-4FF2-9B35-003320872FE2}" dt="2022-03-21T06:16:41.313" v="2465" actId="20577"/>
        <pc:sldMkLst>
          <pc:docMk/>
          <pc:sldMk cId="314703126" sldId="437"/>
        </pc:sldMkLst>
        <pc:spChg chg="mod">
          <ac:chgData name="Igor Shinkar" userId="db6eb1b41a9778dd" providerId="LiveId" clId="{E4513F52-491C-4FF2-9B35-003320872FE2}" dt="2022-03-21T06:16:41.313" v="2465" actId="20577"/>
          <ac:spMkLst>
            <pc:docMk/>
            <pc:sldMk cId="314703126" sldId="437"/>
            <ac:spMk id="3" creationId="{00000000-0000-0000-0000-000000000000}"/>
          </ac:spMkLst>
        </pc:spChg>
      </pc:sldChg>
      <pc:sldChg chg="modSp add modAnim">
        <pc:chgData name="Igor Shinkar" userId="db6eb1b41a9778dd" providerId="LiveId" clId="{E4513F52-491C-4FF2-9B35-003320872FE2}" dt="2022-03-21T06:23:06.139" v="2732" actId="6549"/>
        <pc:sldMkLst>
          <pc:docMk/>
          <pc:sldMk cId="262803999" sldId="438"/>
        </pc:sldMkLst>
        <pc:spChg chg="mod">
          <ac:chgData name="Igor Shinkar" userId="db6eb1b41a9778dd" providerId="LiveId" clId="{E4513F52-491C-4FF2-9B35-003320872FE2}" dt="2022-03-21T06:23:06.139" v="2732" actId="6549"/>
          <ac:spMkLst>
            <pc:docMk/>
            <pc:sldMk cId="262803999" sldId="438"/>
            <ac:spMk id="3" creationId="{00000000-0000-0000-0000-000000000000}"/>
          </ac:spMkLst>
        </pc:spChg>
      </pc:sldChg>
      <pc:sldChg chg="modSp add">
        <pc:chgData name="Igor Shinkar" userId="db6eb1b41a9778dd" providerId="LiveId" clId="{E4513F52-491C-4FF2-9B35-003320872FE2}" dt="2022-03-21T06:15:43.573" v="2463" actId="6549"/>
        <pc:sldMkLst>
          <pc:docMk/>
          <pc:sldMk cId="2022427107" sldId="439"/>
        </pc:sldMkLst>
        <pc:spChg chg="mod">
          <ac:chgData name="Igor Shinkar" userId="db6eb1b41a9778dd" providerId="LiveId" clId="{E4513F52-491C-4FF2-9B35-003320872FE2}" dt="2022-03-21T06:15:43.573" v="2463" actId="6549"/>
          <ac:spMkLst>
            <pc:docMk/>
            <pc:sldMk cId="2022427107" sldId="439"/>
            <ac:spMk id="3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696515433" sldId="460"/>
        </pc:sldMkLst>
      </pc:sldChg>
      <pc:sldChg chg="modSp add">
        <pc:chgData name="Igor Shinkar" userId="db6eb1b41a9778dd" providerId="LiveId" clId="{E4513F52-491C-4FF2-9B35-003320872FE2}" dt="2022-03-21T06:26:02.218" v="2808" actId="6549"/>
        <pc:sldMkLst>
          <pc:docMk/>
          <pc:sldMk cId="1012041324" sldId="461"/>
        </pc:sldMkLst>
        <pc:spChg chg="mod">
          <ac:chgData name="Igor Shinkar" userId="db6eb1b41a9778dd" providerId="LiveId" clId="{E4513F52-491C-4FF2-9B35-003320872FE2}" dt="2022-03-21T06:26:02.218" v="2808" actId="6549"/>
          <ac:spMkLst>
            <pc:docMk/>
            <pc:sldMk cId="1012041324" sldId="461"/>
            <ac:spMk id="3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2483282606" sldId="462"/>
        </pc:sldMkLst>
      </pc:sldChg>
      <pc:sldChg chg="modSp add">
        <pc:chgData name="Igor Shinkar" userId="db6eb1b41a9778dd" providerId="LiveId" clId="{E4513F52-491C-4FF2-9B35-003320872FE2}" dt="2022-03-21T06:29:28.983" v="2885" actId="20577"/>
        <pc:sldMkLst>
          <pc:docMk/>
          <pc:sldMk cId="1535630226" sldId="463"/>
        </pc:sldMkLst>
        <pc:spChg chg="mod">
          <ac:chgData name="Igor Shinkar" userId="db6eb1b41a9778dd" providerId="LiveId" clId="{E4513F52-491C-4FF2-9B35-003320872FE2}" dt="2022-03-21T06:29:28.983" v="2885" actId="20577"/>
          <ac:spMkLst>
            <pc:docMk/>
            <pc:sldMk cId="1535630226" sldId="463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E4513F52-491C-4FF2-9B35-003320872FE2}" dt="2022-03-21T06:29:10.710" v="2873" actId="6549"/>
        <pc:sldMkLst>
          <pc:docMk/>
          <pc:sldMk cId="542637868" sldId="465"/>
        </pc:sldMkLst>
        <pc:spChg chg="mod">
          <ac:chgData name="Igor Shinkar" userId="db6eb1b41a9778dd" providerId="LiveId" clId="{E4513F52-491C-4FF2-9B35-003320872FE2}" dt="2022-03-21T06:29:05.265" v="2867"/>
          <ac:spMkLst>
            <pc:docMk/>
            <pc:sldMk cId="542637868" sldId="465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9:10.710" v="2873" actId="6549"/>
          <ac:spMkLst>
            <pc:docMk/>
            <pc:sldMk cId="542637868" sldId="465"/>
            <ac:spMk id="26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8:50.461" v="2848" actId="1076"/>
          <ac:spMkLst>
            <pc:docMk/>
            <pc:sldMk cId="542637868" sldId="465"/>
            <ac:spMk id="34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9:07.872" v="2870"/>
          <ac:spMkLst>
            <pc:docMk/>
            <pc:sldMk cId="542637868" sldId="465"/>
            <ac:spMk id="47" creationId="{00000000-0000-0000-0000-000000000000}"/>
          </ac:spMkLst>
        </pc:spChg>
      </pc:sldChg>
      <pc:sldChg chg="modSp add">
        <pc:chgData name="Igor Shinkar" userId="db6eb1b41a9778dd" providerId="LiveId" clId="{E4513F52-491C-4FF2-9B35-003320872FE2}" dt="2022-03-21T06:29:50.814" v="2904" actId="6549"/>
        <pc:sldMkLst>
          <pc:docMk/>
          <pc:sldMk cId="3299151888" sldId="467"/>
        </pc:sldMkLst>
        <pc:spChg chg="mod">
          <ac:chgData name="Igor Shinkar" userId="db6eb1b41a9778dd" providerId="LiveId" clId="{E4513F52-491C-4FF2-9B35-003320872FE2}" dt="2022-03-21T06:29:48.606" v="2901"/>
          <ac:spMkLst>
            <pc:docMk/>
            <pc:sldMk cId="3299151888" sldId="467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9:50.814" v="2904" actId="6549"/>
          <ac:spMkLst>
            <pc:docMk/>
            <pc:sldMk cId="3299151888" sldId="467"/>
            <ac:spMk id="4" creationId="{58142336-A47C-40B7-A92B-B6C63431B585}"/>
          </ac:spMkLst>
        </pc:spChg>
      </pc:sldChg>
      <pc:sldChg chg="modSp add modAnim">
        <pc:chgData name="Igor Shinkar" userId="db6eb1b41a9778dd" providerId="LiveId" clId="{E4513F52-491C-4FF2-9B35-003320872FE2}" dt="2022-03-21T06:30:04.408" v="2915" actId="6549"/>
        <pc:sldMkLst>
          <pc:docMk/>
          <pc:sldMk cId="13141756" sldId="468"/>
        </pc:sldMkLst>
        <pc:spChg chg="mod">
          <ac:chgData name="Igor Shinkar" userId="db6eb1b41a9778dd" providerId="LiveId" clId="{E4513F52-491C-4FF2-9B35-003320872FE2}" dt="2022-03-21T06:30:04.408" v="2915" actId="6549"/>
          <ac:spMkLst>
            <pc:docMk/>
            <pc:sldMk cId="13141756" sldId="468"/>
            <ac:spMk id="3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153965192" sldId="469"/>
        </pc:sldMkLst>
      </pc:sldChg>
      <pc:sldChg chg="modSp add">
        <pc:chgData name="Igor Shinkar" userId="db6eb1b41a9778dd" providerId="LiveId" clId="{E4513F52-491C-4FF2-9B35-003320872FE2}" dt="2022-03-21T06:29:37.010" v="2891"/>
        <pc:sldMkLst>
          <pc:docMk/>
          <pc:sldMk cId="3772539140" sldId="470"/>
        </pc:sldMkLst>
        <pc:spChg chg="mod">
          <ac:chgData name="Igor Shinkar" userId="db6eb1b41a9778dd" providerId="LiveId" clId="{E4513F52-491C-4FF2-9B35-003320872FE2}" dt="2022-03-21T06:27:32.241" v="2814"/>
          <ac:spMkLst>
            <pc:docMk/>
            <pc:sldMk cId="3772539140" sldId="470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9:37.010" v="2891"/>
          <ac:spMkLst>
            <pc:docMk/>
            <pc:sldMk cId="3772539140" sldId="470"/>
            <ac:spMk id="4" creationId="{58142336-A47C-40B7-A92B-B6C63431B585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957000825" sldId="471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95685994" sldId="473"/>
        </pc:sldMkLst>
      </pc:sldChg>
      <pc:sldChg chg="modSp add">
        <pc:chgData name="Igor Shinkar" userId="db6eb1b41a9778dd" providerId="LiveId" clId="{E4513F52-491C-4FF2-9B35-003320872FE2}" dt="2022-03-21T06:30:56.526" v="2946" actId="20577"/>
        <pc:sldMkLst>
          <pc:docMk/>
          <pc:sldMk cId="1657870800" sldId="474"/>
        </pc:sldMkLst>
        <pc:spChg chg="mod">
          <ac:chgData name="Igor Shinkar" userId="db6eb1b41a9778dd" providerId="LiveId" clId="{E4513F52-491C-4FF2-9B35-003320872FE2}" dt="2022-03-21T06:30:56.526" v="2946" actId="20577"/>
          <ac:spMkLst>
            <pc:docMk/>
            <pc:sldMk cId="1657870800" sldId="474"/>
            <ac:spMk id="3" creationId="{00000000-0000-0000-0000-000000000000}"/>
          </ac:spMkLst>
        </pc:spChg>
      </pc:sldChg>
      <pc:sldChg chg="modSp add mod">
        <pc:chgData name="Igor Shinkar" userId="db6eb1b41a9778dd" providerId="LiveId" clId="{E4513F52-491C-4FF2-9B35-003320872FE2}" dt="2022-03-21T06:28:37.982" v="2841"/>
        <pc:sldMkLst>
          <pc:docMk/>
          <pc:sldMk cId="2078884758" sldId="475"/>
        </pc:sldMkLst>
        <pc:spChg chg="mod">
          <ac:chgData name="Igor Shinkar" userId="db6eb1b41a9778dd" providerId="LiveId" clId="{E4513F52-491C-4FF2-9B35-003320872FE2}" dt="2022-03-21T06:28:29.257" v="2837" actId="6549"/>
          <ac:spMkLst>
            <pc:docMk/>
            <pc:sldMk cId="2078884758" sldId="475"/>
            <ac:spMk id="3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8:12.773" v="2834" actId="6549"/>
          <ac:spMkLst>
            <pc:docMk/>
            <pc:sldMk cId="2078884758" sldId="475"/>
            <ac:spMk id="26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8:37.982" v="2841"/>
          <ac:spMkLst>
            <pc:docMk/>
            <pc:sldMk cId="2078884758" sldId="475"/>
            <ac:spMk id="34" creationId="{00000000-0000-0000-0000-000000000000}"/>
          </ac:spMkLst>
        </pc:spChg>
        <pc:spChg chg="mod">
          <ac:chgData name="Igor Shinkar" userId="db6eb1b41a9778dd" providerId="LiveId" clId="{E4513F52-491C-4FF2-9B35-003320872FE2}" dt="2022-03-21T06:28:06.845" v="2831"/>
          <ac:spMkLst>
            <pc:docMk/>
            <pc:sldMk cId="2078884758" sldId="475"/>
            <ac:spMk id="47" creationId="{00000000-0000-0000-0000-000000000000}"/>
          </ac:spMkLst>
        </pc:spChg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501497727" sldId="476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299000869" sldId="477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1016733750" sldId="478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1619430475" sldId="479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1757270870" sldId="480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2681925696" sldId="481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1940895574" sldId="482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017187302" sldId="483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3632005659" sldId="484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2068491982" sldId="485"/>
        </pc:sldMkLst>
      </pc:sldChg>
      <pc:sldChg chg="add">
        <pc:chgData name="Igor Shinkar" userId="db6eb1b41a9778dd" providerId="LiveId" clId="{E4513F52-491C-4FF2-9B35-003320872FE2}" dt="2022-03-21T06:25:24.767" v="2804"/>
        <pc:sldMkLst>
          <pc:docMk/>
          <pc:sldMk cId="802537275" sldId="4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9053" y="0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9053" y="10157658"/>
            <a:ext cx="3280501" cy="5341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0527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6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uFillTx/>
        <a:latin typeface="Arial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8113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28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2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22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067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146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57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13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69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25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1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9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874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46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479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12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19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02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8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010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7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6384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610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00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6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01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53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12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8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15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5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362821" y="684208"/>
            <a:ext cx="2212976" cy="5075240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720720" y="684208"/>
            <a:ext cx="6489697" cy="50752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08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48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23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2072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224460" y="1949445"/>
            <a:ext cx="4351336" cy="38100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24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37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54068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6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lang="en-US"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37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719998" y="683998"/>
            <a:ext cx="8460001" cy="10234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de-D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19998" y="1949043"/>
            <a:ext cx="8855643" cy="3810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39998" y="6318723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267361" y="634716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831363" y="634716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32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 trans="58000" brushSize="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"/>
            <a:ext cx="1693510" cy="1269999"/>
          </a:xfrm>
          <a:prstGeom prst="rect">
            <a:avLst/>
          </a:prstGeom>
        </p:spPr>
      </p:pic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719998" y="1445035"/>
            <a:ext cx="8855643" cy="5509200"/>
          </a:xfrm>
        </p:spPr>
        <p:txBody>
          <a:bodyPr>
            <a:spAutoFit/>
          </a:bodyPr>
          <a:lstStyle/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CMPT 405/705</a:t>
            </a:r>
          </a:p>
          <a:p>
            <a:pPr lvl="0" algn="ctr"/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&amp; Analysis of Algorithms</a:t>
            </a:r>
          </a:p>
          <a:p>
            <a:pPr lvl="0" algn="ctr"/>
            <a:endParaRPr lang="de-DE" sz="3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de-DE" sz="3600" b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4, </a:t>
            </a:r>
            <a:r>
              <a:rPr lang="de-DE" sz="3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lvl="0" algn="ctr"/>
            <a:endParaRPr lang="de-DE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3600" dirty="0">
              <a:solidFill>
                <a:srgbClr val="99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Algorithm for min-weight vertex cover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Claim 2</a:t>
            </a:r>
            <a:r>
              <a:rPr lang="en-US" sz="2000" dirty="0">
                <a:latin typeface="Albany"/>
              </a:rPr>
              <a:t>: Throughout the algorithm {</a:t>
            </a:r>
            <a:r>
              <a:rPr lang="en-US" sz="2000" dirty="0" err="1">
                <a:latin typeface="Albany"/>
              </a:rPr>
              <a:t>y</a:t>
            </a:r>
            <a:r>
              <a:rPr lang="en-US" sz="2000" baseline="-25000" dirty="0" err="1">
                <a:latin typeface="Albany"/>
              </a:rPr>
              <a:t>e</a:t>
            </a:r>
            <a:r>
              <a:rPr lang="en-US" sz="2000" dirty="0" err="1">
                <a:latin typeface="Albany"/>
              </a:rPr>
              <a:t>:e</a:t>
            </a:r>
            <a:r>
              <a:rPr lang="en-US" sz="2000" dirty="0">
                <a:latin typeface="Albany"/>
              </a:rPr>
              <a:t> ∈E} is a feasible solution to dual LP.</a:t>
            </a:r>
          </a:p>
          <a:p>
            <a:pPr algn="l"/>
            <a:r>
              <a:rPr lang="en-US" sz="2000" dirty="0">
                <a:latin typeface="Albany"/>
              </a:rPr>
              <a:t/>
            </a:r>
            <a:br>
              <a:rPr lang="en-US" sz="2000" dirty="0">
                <a:latin typeface="Albany"/>
              </a:rPr>
            </a:br>
            <a:endParaRPr lang="en-US" sz="2000" dirty="0">
              <a:latin typeface="Albany"/>
            </a:endParaRPr>
          </a:p>
          <a:p>
            <a:pPr algn="l"/>
            <a:endParaRPr lang="en-US" sz="2000" dirty="0">
              <a:latin typeface="Albany"/>
            </a:endParaRP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In the beginning y</a:t>
            </a:r>
            <a:r>
              <a:rPr lang="en-US" sz="2000" baseline="-25000" dirty="0">
                <a:latin typeface="Albany"/>
              </a:rPr>
              <a:t>e</a:t>
            </a:r>
            <a:r>
              <a:rPr lang="en-US" sz="2000" dirty="0">
                <a:latin typeface="Albany"/>
              </a:rPr>
              <a:t>=0, which is a feasible solution</a:t>
            </a:r>
          </a:p>
          <a:p>
            <a:pPr algn="l"/>
            <a:r>
              <a:rPr lang="en-US" sz="2000" dirty="0">
                <a:latin typeface="Albany"/>
              </a:rPr>
              <a:t>In each iteration we do.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/>
              <a:t>Set y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u,v</a:t>
            </a:r>
            <a:r>
              <a:rPr lang="en-US" sz="2000" baseline="-25000" dirty="0"/>
              <a:t>)</a:t>
            </a:r>
            <a:r>
              <a:rPr lang="en-US" sz="2000" dirty="0"/>
              <a:t>=min{</a:t>
            </a:r>
            <a:r>
              <a:rPr lang="en-US" sz="2000" dirty="0" err="1"/>
              <a:t>w</a:t>
            </a:r>
            <a:r>
              <a:rPr lang="en-US" sz="2000" baseline="-25000" dirty="0" err="1"/>
              <a:t>v</a:t>
            </a:r>
            <a:r>
              <a:rPr lang="en-US" sz="2000" dirty="0"/>
              <a:t> - c</a:t>
            </a:r>
            <a:r>
              <a:rPr lang="en-US" sz="2000" baseline="-25000" dirty="0"/>
              <a:t>v </a:t>
            </a:r>
            <a:r>
              <a:rPr lang="en-US" sz="2000" dirty="0"/>
              <a:t>, </a:t>
            </a:r>
            <a:r>
              <a:rPr lang="en-US" sz="2000" dirty="0" err="1"/>
              <a:t>w</a:t>
            </a:r>
            <a:r>
              <a:rPr lang="en-US" sz="2000" baseline="-25000" dirty="0" err="1"/>
              <a:t>u</a:t>
            </a:r>
            <a:r>
              <a:rPr lang="en-US" sz="2000" dirty="0"/>
              <a:t> - c</a:t>
            </a:r>
            <a:r>
              <a:rPr lang="en-US" sz="2000" baseline="-25000" dirty="0"/>
              <a:t>u</a:t>
            </a:r>
            <a:r>
              <a:rPr lang="en-US" sz="2000" dirty="0"/>
              <a:t>}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/>
              <a:t>Update c</a:t>
            </a:r>
            <a:r>
              <a:rPr lang="en-US" sz="2000" baseline="-25000" dirty="0"/>
              <a:t>v</a:t>
            </a:r>
            <a:r>
              <a:rPr lang="en-US" sz="2000" dirty="0"/>
              <a:t> = c</a:t>
            </a:r>
            <a:r>
              <a:rPr lang="en-US" sz="2000" baseline="-25000" dirty="0"/>
              <a:t>v</a:t>
            </a:r>
            <a:r>
              <a:rPr lang="en-US" sz="2000" dirty="0"/>
              <a:t> + y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u,v</a:t>
            </a:r>
            <a:r>
              <a:rPr lang="en-US" sz="2000" baseline="-25000" dirty="0"/>
              <a:t>)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/>
              <a:t>Update c</a:t>
            </a:r>
            <a:r>
              <a:rPr lang="en-US" sz="2000" baseline="-25000" dirty="0"/>
              <a:t>u</a:t>
            </a:r>
            <a:r>
              <a:rPr lang="en-US" sz="2000" dirty="0"/>
              <a:t> = c</a:t>
            </a:r>
            <a:r>
              <a:rPr lang="en-US" sz="2000" baseline="-25000" dirty="0"/>
              <a:t>u</a:t>
            </a:r>
            <a:r>
              <a:rPr lang="en-US" sz="2000" dirty="0"/>
              <a:t> + y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u,v</a:t>
            </a:r>
            <a:r>
              <a:rPr lang="en-US" sz="2000" baseline="-25000" dirty="0"/>
              <a:t>)</a:t>
            </a:r>
          </a:p>
          <a:p>
            <a:pPr lvl="1" indent="0">
              <a:buNone/>
            </a:pPr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This update, clearly, keeps {y</a:t>
            </a:r>
            <a:r>
              <a:rPr lang="en-US" sz="2000" baseline="-25000" dirty="0">
                <a:latin typeface="Albany"/>
              </a:rPr>
              <a:t>e</a:t>
            </a:r>
            <a:r>
              <a:rPr lang="en-US" sz="2000" dirty="0">
                <a:latin typeface="Albany"/>
              </a:rPr>
              <a:t> : e ∈E} a feasible solution. This is because</a:t>
            </a:r>
          </a:p>
          <a:p>
            <a:pPr algn="ctr"/>
            <a:r>
              <a:rPr lang="en-US" sz="2000" dirty="0">
                <a:latin typeface="Albany"/>
              </a:rPr>
              <a:t>in each iteration c</a:t>
            </a:r>
            <a:r>
              <a:rPr lang="en-US" sz="2000" baseline="-25000" dirty="0">
                <a:latin typeface="Albany"/>
              </a:rPr>
              <a:t>u</a:t>
            </a:r>
            <a:r>
              <a:rPr lang="en-US" sz="2000" dirty="0">
                <a:latin typeface="Albany"/>
              </a:rPr>
              <a:t>=</a:t>
            </a:r>
            <a:r>
              <a:rPr lang="es-ES" sz="2000" dirty="0">
                <a:latin typeface="Albany"/>
              </a:rPr>
              <a:t>∑</a:t>
            </a:r>
            <a:r>
              <a:rPr lang="es-ES" sz="2000" baseline="-25000" dirty="0">
                <a:latin typeface="Albany"/>
              </a:rPr>
              <a:t>(</a:t>
            </a:r>
            <a:r>
              <a:rPr lang="es-ES" sz="2000" baseline="-25000" dirty="0" err="1">
                <a:latin typeface="Albany"/>
              </a:rPr>
              <a:t>u,v</a:t>
            </a:r>
            <a:r>
              <a:rPr lang="es-ES" sz="2000" baseline="-25000" dirty="0">
                <a:latin typeface="Albany"/>
              </a:rPr>
              <a:t>)∈E</a:t>
            </a:r>
            <a:r>
              <a:rPr lang="es-ES" sz="2000" dirty="0">
                <a:latin typeface="Albany"/>
              </a:rPr>
              <a:t> y</a:t>
            </a:r>
            <a:r>
              <a:rPr lang="es-ES" sz="2000" baseline="-25000" dirty="0">
                <a:latin typeface="Albany"/>
              </a:rPr>
              <a:t>(</a:t>
            </a:r>
            <a:r>
              <a:rPr lang="es-ES" sz="2000" baseline="-25000" dirty="0" err="1">
                <a:latin typeface="Albany"/>
              </a:rPr>
              <a:t>u,v</a:t>
            </a:r>
            <a:r>
              <a:rPr lang="es-ES" sz="2000" baseline="-25000" dirty="0">
                <a:latin typeface="Albany"/>
              </a:rPr>
              <a:t>)</a:t>
            </a:r>
            <a:endParaRPr lang="en-US" sz="2000" dirty="0">
              <a:latin typeface="Albany"/>
            </a:endParaRPr>
          </a:p>
          <a:p>
            <a:pPr lvl="1" indent="0">
              <a:buNone/>
            </a:pPr>
            <a:endParaRPr lang="en-US" sz="2000" baseline="-25000" dirty="0">
              <a:latin typeface="Albany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8762FA63-52DA-4E74-8B0F-B7E73C90BDB1}"/>
              </a:ext>
            </a:extLst>
          </p:cNvPr>
          <p:cNvSpPr/>
          <p:nvPr/>
        </p:nvSpPr>
        <p:spPr>
          <a:xfrm>
            <a:off x="4284923" y="2501900"/>
            <a:ext cx="4782878" cy="10971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maximize	∑</a:t>
            </a:r>
            <a:r>
              <a:rPr lang="en-US" sz="2000" baseline="-25000" dirty="0" err="1">
                <a:solidFill>
                  <a:schemeClr val="tx1"/>
                </a:solidFill>
              </a:rPr>
              <a:t>e∈E</a:t>
            </a:r>
            <a:r>
              <a:rPr lang="en-US" sz="2000" baseline="-25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y</a:t>
            </a:r>
            <a:r>
              <a:rPr lang="en-US" sz="2000" baseline="-25000" dirty="0">
                <a:solidFill>
                  <a:schemeClr val="tx1"/>
                </a:solidFill>
              </a:rPr>
              <a:t>e</a:t>
            </a:r>
          </a:p>
          <a:p>
            <a:r>
              <a:rPr lang="en-US" sz="2000" dirty="0">
                <a:solidFill>
                  <a:schemeClr val="tx1"/>
                </a:solidFill>
              </a:rPr>
              <a:t>subject to	∑</a:t>
            </a:r>
            <a:r>
              <a:rPr lang="en-US" sz="2000" baseline="-25000" dirty="0">
                <a:solidFill>
                  <a:schemeClr val="tx1"/>
                </a:solidFill>
              </a:rPr>
              <a:t>(</a:t>
            </a:r>
            <a:r>
              <a:rPr lang="en-US" sz="2000" baseline="-25000" dirty="0" err="1">
                <a:solidFill>
                  <a:schemeClr val="tx1"/>
                </a:solidFill>
              </a:rPr>
              <a:t>u,v</a:t>
            </a:r>
            <a:r>
              <a:rPr lang="en-US" sz="2000" baseline="-25000" dirty="0">
                <a:solidFill>
                  <a:schemeClr val="tx1"/>
                </a:solidFill>
              </a:rPr>
              <a:t>)∈E </a:t>
            </a:r>
            <a:r>
              <a:rPr lang="en-US" sz="2000" dirty="0">
                <a:solidFill>
                  <a:schemeClr val="tx1"/>
                </a:solidFill>
              </a:rPr>
              <a:t>y</a:t>
            </a:r>
            <a:r>
              <a:rPr lang="en-US" sz="2000" baseline="-25000" dirty="0">
                <a:solidFill>
                  <a:schemeClr val="tx1"/>
                </a:solidFill>
              </a:rPr>
              <a:t>(</a:t>
            </a:r>
            <a:r>
              <a:rPr lang="en-US" sz="2000" baseline="-25000" dirty="0" err="1">
                <a:solidFill>
                  <a:schemeClr val="tx1"/>
                </a:solidFill>
              </a:rPr>
              <a:t>u,v</a:t>
            </a:r>
            <a:r>
              <a:rPr lang="en-US" sz="2000" baseline="-25000" dirty="0">
                <a:solidFill>
                  <a:schemeClr val="tx1"/>
                </a:solidFill>
              </a:rPr>
              <a:t>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CA" sz="2000" dirty="0">
                <a:solidFill>
                  <a:schemeClr val="tx1"/>
                </a:solidFill>
              </a:rPr>
              <a:t>≤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</a:t>
            </a:r>
            <a:r>
              <a:rPr lang="en-US" sz="2000" baseline="-25000" dirty="0" err="1">
                <a:solidFill>
                  <a:schemeClr val="tx1"/>
                </a:solidFill>
              </a:rPr>
              <a:t>u</a:t>
            </a:r>
            <a:r>
              <a:rPr lang="en-US" sz="2000" dirty="0">
                <a:solidFill>
                  <a:schemeClr val="tx1"/>
                </a:solidFill>
              </a:rPr>
              <a:t>   	for </a:t>
            </a:r>
            <a:r>
              <a:rPr lang="en-US" sz="2000" dirty="0" err="1">
                <a:solidFill>
                  <a:schemeClr val="tx1"/>
                </a:solidFill>
              </a:rPr>
              <a:t>u∈V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		y</a:t>
            </a:r>
            <a:r>
              <a:rPr lang="en-US" sz="2000" baseline="-25000" dirty="0">
                <a:solidFill>
                  <a:schemeClr val="tx1"/>
                </a:solidFill>
              </a:rPr>
              <a:t>e</a:t>
            </a:r>
            <a:r>
              <a:rPr lang="en-US" sz="2000" dirty="0">
                <a:solidFill>
                  <a:schemeClr val="tx1"/>
                </a:solidFill>
              </a:rPr>
              <a:t> ≥ 0 		for </a:t>
            </a:r>
            <a:r>
              <a:rPr lang="en-US" sz="2000" dirty="0" err="1">
                <a:solidFill>
                  <a:schemeClr val="tx1"/>
                </a:solidFill>
              </a:rPr>
              <a:t>e∈E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6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Algorithm for min-weight vertex cover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936389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Claim 3</a:t>
            </a:r>
            <a:r>
              <a:rPr lang="en-US" sz="2000" dirty="0">
                <a:latin typeface="Albany"/>
              </a:rPr>
              <a:t>: w(S) </a:t>
            </a:r>
            <a:r>
              <a:rPr lang="en-CA" sz="2000" dirty="0">
                <a:solidFill>
                  <a:schemeClr val="tx1"/>
                </a:solidFill>
              </a:rPr>
              <a:t>≤ 2 OPT(dual LP).</a:t>
            </a:r>
          </a:p>
          <a:p>
            <a:pPr algn="l"/>
            <a:endParaRPr lang="en-CA" sz="2000" u="sng" dirty="0">
              <a:solidFill>
                <a:schemeClr val="tx1"/>
              </a:solidFill>
              <a:latin typeface="Albany"/>
            </a:endParaRPr>
          </a:p>
          <a:p>
            <a:pPr algn="l"/>
            <a:r>
              <a:rPr lang="en-CA" sz="2000" u="sng" dirty="0">
                <a:solidFill>
                  <a:schemeClr val="tx1"/>
                </a:solidFill>
                <a:latin typeface="Albany"/>
              </a:rPr>
              <a:t/>
            </a:r>
            <a:br>
              <a:rPr lang="en-CA" sz="2000" u="sng" dirty="0">
                <a:solidFill>
                  <a:schemeClr val="tx1"/>
                </a:solidFill>
                <a:latin typeface="Albany"/>
              </a:rPr>
            </a:br>
            <a:endParaRPr lang="en-CA" sz="2000" u="sng" dirty="0">
              <a:solidFill>
                <a:schemeClr val="tx1"/>
              </a:solidFill>
              <a:latin typeface="Albany"/>
            </a:endParaRPr>
          </a:p>
          <a:p>
            <a:pPr algn="l"/>
            <a:r>
              <a:rPr lang="en-CA" sz="2000" u="sng" dirty="0">
                <a:solidFill>
                  <a:schemeClr val="tx1"/>
                </a:solidFill>
                <a:latin typeface="Albany"/>
              </a:rPr>
              <a:t>Proof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: Note that in each iteration we increase</a:t>
            </a:r>
            <a:br>
              <a:rPr lang="en-CA" sz="2000" dirty="0">
                <a:solidFill>
                  <a:schemeClr val="tx1"/>
                </a:solidFill>
                <a:latin typeface="Albany"/>
              </a:rPr>
            </a:br>
            <a:r>
              <a:rPr lang="en-CA" sz="2000" dirty="0">
                <a:solidFill>
                  <a:schemeClr val="tx1"/>
                </a:solidFill>
                <a:latin typeface="Albany"/>
              </a:rPr>
              <a:t>(1) the charge of the two vertices (c</a:t>
            </a:r>
            <a:r>
              <a:rPr lang="en-CA" sz="2000" baseline="-25000" dirty="0">
                <a:solidFill>
                  <a:schemeClr val="tx1"/>
                </a:solidFill>
                <a:latin typeface="Albany"/>
              </a:rPr>
              <a:t>v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 and c</a:t>
            </a:r>
            <a:r>
              <a:rPr lang="en-CA" sz="2000" baseline="-25000" dirty="0">
                <a:solidFill>
                  <a:schemeClr val="tx1"/>
                </a:solidFill>
                <a:latin typeface="Albany"/>
              </a:rPr>
              <a:t>u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), and</a:t>
            </a:r>
            <a:br>
              <a:rPr lang="en-CA" sz="2000" dirty="0">
                <a:solidFill>
                  <a:schemeClr val="tx1"/>
                </a:solidFill>
                <a:latin typeface="Albany"/>
              </a:rPr>
            </a:br>
            <a:r>
              <a:rPr lang="en-CA" sz="2000" dirty="0">
                <a:solidFill>
                  <a:schemeClr val="tx1"/>
                </a:solidFill>
                <a:latin typeface="Albany"/>
              </a:rPr>
              <a:t>(2) the charge of the edge y</a:t>
            </a:r>
            <a:r>
              <a:rPr lang="en-CA" sz="2000" baseline="-25000" dirty="0">
                <a:solidFill>
                  <a:schemeClr val="tx1"/>
                </a:solidFill>
                <a:latin typeface="Albany"/>
              </a:rPr>
              <a:t>(</a:t>
            </a:r>
            <a:r>
              <a:rPr lang="en-CA" sz="2000" baseline="-25000" dirty="0" err="1">
                <a:solidFill>
                  <a:schemeClr val="tx1"/>
                </a:solidFill>
                <a:latin typeface="Albany"/>
              </a:rPr>
              <a:t>u,v</a:t>
            </a:r>
            <a:r>
              <a:rPr lang="en-CA" sz="2000" baseline="-25000" dirty="0">
                <a:solidFill>
                  <a:schemeClr val="tx1"/>
                </a:solidFill>
                <a:latin typeface="Albany"/>
              </a:rPr>
              <a:t>)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 between them.</a:t>
            </a:r>
          </a:p>
          <a:p>
            <a:pPr algn="l"/>
            <a:r>
              <a:rPr lang="en-US" sz="2000" dirty="0">
                <a:latin typeface="Albany"/>
              </a:rPr>
              <a:t>Therefore, 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in each iteration we have</a:t>
            </a:r>
          </a:p>
          <a:p>
            <a:pPr algn="ctr"/>
            <a:r>
              <a:rPr lang="en-CA" sz="2000" dirty="0">
                <a:solidFill>
                  <a:schemeClr val="tx1"/>
                </a:solidFill>
                <a:latin typeface="Albany"/>
              </a:rPr>
              <a:t>∑</a:t>
            </a:r>
            <a:r>
              <a:rPr lang="en-CA" sz="2000" baseline="-25000" dirty="0" err="1">
                <a:solidFill>
                  <a:schemeClr val="tx1"/>
                </a:solidFill>
                <a:latin typeface="Albany"/>
              </a:rPr>
              <a:t>v∈V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 c</a:t>
            </a:r>
            <a:r>
              <a:rPr lang="en-CA" sz="2000" baseline="-25000" dirty="0">
                <a:solidFill>
                  <a:schemeClr val="tx1"/>
                </a:solidFill>
                <a:latin typeface="Albany"/>
              </a:rPr>
              <a:t>v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 = 2∑</a:t>
            </a:r>
            <a:r>
              <a:rPr lang="en-CA" sz="2000" baseline="-25000" dirty="0">
                <a:solidFill>
                  <a:schemeClr val="tx1"/>
                </a:solidFill>
                <a:latin typeface="Albany"/>
              </a:rPr>
              <a:t>e∈E 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y</a:t>
            </a:r>
            <a:r>
              <a:rPr lang="en-CA" sz="2000" baseline="-25000" dirty="0">
                <a:solidFill>
                  <a:schemeClr val="tx1"/>
                </a:solidFill>
                <a:latin typeface="Albany"/>
              </a:rPr>
              <a:t>e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.</a:t>
            </a:r>
          </a:p>
          <a:p>
            <a:pPr algn="l"/>
            <a:r>
              <a:rPr lang="en-CA" sz="2000" dirty="0">
                <a:solidFill>
                  <a:schemeClr val="tx1"/>
                </a:solidFill>
                <a:latin typeface="Albany"/>
              </a:rPr>
              <a:t>Our outputs is the set S =</a:t>
            </a:r>
            <a:r>
              <a:rPr lang="en-US" sz="2000" dirty="0"/>
              <a:t> {</a:t>
            </a:r>
            <a:r>
              <a:rPr lang="en-US" sz="2000" dirty="0" err="1"/>
              <a:t>v∈V</a:t>
            </a:r>
            <a:r>
              <a:rPr lang="en-US" sz="2000" dirty="0"/>
              <a:t> : c</a:t>
            </a:r>
            <a:r>
              <a:rPr lang="en-US" sz="2000" baseline="-25000" dirty="0"/>
              <a:t>v</a:t>
            </a:r>
            <a:r>
              <a:rPr lang="en-US" sz="2000" dirty="0"/>
              <a:t> = </a:t>
            </a:r>
            <a:r>
              <a:rPr lang="en-US" sz="2000" dirty="0" err="1"/>
              <a:t>w</a:t>
            </a:r>
            <a:r>
              <a:rPr lang="en-US" sz="2000" baseline="-25000" dirty="0" err="1"/>
              <a:t>v</a:t>
            </a:r>
            <a:r>
              <a:rPr lang="en-US" sz="2000" dirty="0"/>
              <a:t>}. And it’s weight is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lbany"/>
              </a:rPr>
              <a:t>w(S) = 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∑</a:t>
            </a:r>
            <a:r>
              <a:rPr lang="en-CA" sz="2000" baseline="-25000" dirty="0" err="1">
                <a:solidFill>
                  <a:schemeClr val="tx1"/>
                </a:solidFill>
                <a:latin typeface="Albany"/>
              </a:rPr>
              <a:t>v∈S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 </a:t>
            </a:r>
            <a:r>
              <a:rPr lang="en-CA" sz="2000" dirty="0" err="1">
                <a:solidFill>
                  <a:schemeClr val="tx1"/>
                </a:solidFill>
                <a:latin typeface="Albany"/>
              </a:rPr>
              <a:t>w</a:t>
            </a:r>
            <a:r>
              <a:rPr lang="en-CA" sz="2000" baseline="-25000" dirty="0" err="1">
                <a:solidFill>
                  <a:schemeClr val="tx1"/>
                </a:solidFill>
                <a:latin typeface="Albany"/>
              </a:rPr>
              <a:t>v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lbany"/>
              </a:rPr>
              <a:t>= 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∑</a:t>
            </a:r>
            <a:r>
              <a:rPr lang="en-CA" sz="2000" baseline="-25000" dirty="0" err="1">
                <a:solidFill>
                  <a:schemeClr val="tx1"/>
                </a:solidFill>
                <a:latin typeface="Albany"/>
              </a:rPr>
              <a:t>v∈S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 c</a:t>
            </a:r>
            <a:r>
              <a:rPr lang="en-CA" sz="2000" baseline="-25000" dirty="0">
                <a:solidFill>
                  <a:schemeClr val="tx1"/>
                </a:solidFill>
                <a:latin typeface="Albany"/>
              </a:rPr>
              <a:t>v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 </a:t>
            </a:r>
            <a:r>
              <a:rPr lang="en-CA" sz="2000" dirty="0">
                <a:solidFill>
                  <a:schemeClr val="tx1"/>
                </a:solidFill>
              </a:rPr>
              <a:t>≤ 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∑</a:t>
            </a:r>
            <a:r>
              <a:rPr lang="en-CA" sz="2000" baseline="-25000" dirty="0" err="1">
                <a:solidFill>
                  <a:schemeClr val="tx1"/>
                </a:solidFill>
                <a:latin typeface="Albany"/>
              </a:rPr>
              <a:t>v∈V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 c</a:t>
            </a:r>
            <a:r>
              <a:rPr lang="en-CA" sz="2000" baseline="-25000" dirty="0">
                <a:solidFill>
                  <a:schemeClr val="tx1"/>
                </a:solidFill>
                <a:latin typeface="Albany"/>
              </a:rPr>
              <a:t>v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 = 2∑</a:t>
            </a:r>
            <a:r>
              <a:rPr lang="en-CA" sz="2000" baseline="-25000" dirty="0">
                <a:solidFill>
                  <a:schemeClr val="tx1"/>
                </a:solidFill>
                <a:latin typeface="Albany"/>
              </a:rPr>
              <a:t>e∈E </a:t>
            </a:r>
            <a:r>
              <a:rPr lang="en-CA" sz="2000" dirty="0">
                <a:solidFill>
                  <a:schemeClr val="tx1"/>
                </a:solidFill>
                <a:latin typeface="Albany"/>
              </a:rPr>
              <a:t>y</a:t>
            </a:r>
            <a:r>
              <a:rPr lang="en-CA" sz="2000" baseline="-25000" dirty="0">
                <a:solidFill>
                  <a:schemeClr val="tx1"/>
                </a:solidFill>
                <a:latin typeface="Albany"/>
              </a:rPr>
              <a:t>e </a:t>
            </a:r>
          </a:p>
          <a:p>
            <a:pPr algn="ctr"/>
            <a:r>
              <a:rPr lang="en-CA" sz="2000" dirty="0">
                <a:solidFill>
                  <a:schemeClr val="tx1"/>
                </a:solidFill>
                <a:latin typeface="Albany"/>
              </a:rPr>
              <a:t>= 2 dual-LP-value(y)</a:t>
            </a:r>
            <a:r>
              <a:rPr lang="en-CA" sz="2000" dirty="0">
                <a:solidFill>
                  <a:schemeClr val="tx1"/>
                </a:solidFill>
              </a:rPr>
              <a:t> ≤ 2 OPT(dual LP).</a:t>
            </a:r>
            <a:endParaRPr lang="en-CA" sz="2000" dirty="0">
              <a:solidFill>
                <a:schemeClr val="tx1"/>
              </a:solidFill>
              <a:latin typeface="Albany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17E4F27-AFCC-4755-AC1F-6342AB5C29A4}"/>
              </a:ext>
            </a:extLst>
          </p:cNvPr>
          <p:cNvSpPr/>
          <p:nvPr/>
        </p:nvSpPr>
        <p:spPr>
          <a:xfrm>
            <a:off x="4680564" y="1812815"/>
            <a:ext cx="4680063" cy="16923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/>
              <a:t>For each e=(</a:t>
            </a:r>
            <a:r>
              <a:rPr lang="en-US" sz="2000" dirty="0" err="1"/>
              <a:t>u,v</a:t>
            </a:r>
            <a:r>
              <a:rPr lang="en-US" sz="2000" dirty="0"/>
              <a:t>)∈E do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/>
              <a:t>Set y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u,v</a:t>
            </a:r>
            <a:r>
              <a:rPr lang="en-US" sz="2000" baseline="-25000" dirty="0"/>
              <a:t>)</a:t>
            </a:r>
            <a:r>
              <a:rPr lang="en-US" sz="2000" dirty="0"/>
              <a:t>=min{</a:t>
            </a:r>
            <a:r>
              <a:rPr lang="en-US" sz="2000" dirty="0" err="1"/>
              <a:t>w</a:t>
            </a:r>
            <a:r>
              <a:rPr lang="en-US" sz="2000" baseline="-25000" dirty="0" err="1"/>
              <a:t>v</a:t>
            </a:r>
            <a:r>
              <a:rPr lang="en-US" sz="2000" dirty="0"/>
              <a:t> - c</a:t>
            </a:r>
            <a:r>
              <a:rPr lang="en-US" sz="2000" baseline="-25000" dirty="0"/>
              <a:t>v </a:t>
            </a:r>
            <a:r>
              <a:rPr lang="en-US" sz="2000" dirty="0"/>
              <a:t>, </a:t>
            </a:r>
            <a:r>
              <a:rPr lang="en-US" sz="2000" dirty="0" err="1"/>
              <a:t>w</a:t>
            </a:r>
            <a:r>
              <a:rPr lang="en-US" sz="2000" baseline="-25000" dirty="0" err="1"/>
              <a:t>u</a:t>
            </a:r>
            <a:r>
              <a:rPr lang="en-US" sz="2000" dirty="0"/>
              <a:t> - c</a:t>
            </a:r>
            <a:r>
              <a:rPr lang="en-US" sz="2000" baseline="-25000" dirty="0"/>
              <a:t>u</a:t>
            </a:r>
            <a:r>
              <a:rPr lang="en-US" sz="2000" dirty="0"/>
              <a:t>}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/>
              <a:t>Update c</a:t>
            </a:r>
            <a:r>
              <a:rPr lang="en-US" sz="2000" baseline="-25000" dirty="0"/>
              <a:t>v</a:t>
            </a:r>
            <a:r>
              <a:rPr lang="en-US" sz="2000" dirty="0"/>
              <a:t> = c</a:t>
            </a:r>
            <a:r>
              <a:rPr lang="en-US" sz="2000" baseline="-25000" dirty="0"/>
              <a:t>v</a:t>
            </a:r>
            <a:r>
              <a:rPr lang="en-US" sz="2000" dirty="0"/>
              <a:t> + y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u,v</a:t>
            </a:r>
            <a:r>
              <a:rPr lang="en-US" sz="2000" baseline="-25000" dirty="0"/>
              <a:t>)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/>
              <a:t>Update c</a:t>
            </a:r>
            <a:r>
              <a:rPr lang="en-US" sz="2000" baseline="-25000" dirty="0"/>
              <a:t>u</a:t>
            </a:r>
            <a:r>
              <a:rPr lang="en-US" sz="2000" dirty="0"/>
              <a:t> = c</a:t>
            </a:r>
            <a:r>
              <a:rPr lang="en-US" sz="2000" baseline="-25000" dirty="0"/>
              <a:t>u</a:t>
            </a:r>
            <a:r>
              <a:rPr lang="en-US" sz="2000" dirty="0"/>
              <a:t> + y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u,v</a:t>
            </a:r>
            <a:r>
              <a:rPr lang="en-US" sz="2000" baseline="-25000" dirty="0"/>
              <a:t>)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Return S={</a:t>
            </a:r>
            <a:r>
              <a:rPr lang="en-US" sz="2000" dirty="0" err="1"/>
              <a:t>v∈V</a:t>
            </a:r>
            <a:r>
              <a:rPr lang="en-US" sz="2000" dirty="0"/>
              <a:t> : c</a:t>
            </a:r>
            <a:r>
              <a:rPr lang="en-US" sz="2000" baseline="-25000" dirty="0"/>
              <a:t>v</a:t>
            </a:r>
            <a:r>
              <a:rPr lang="en-US" sz="2000" dirty="0"/>
              <a:t> = </a:t>
            </a:r>
            <a:r>
              <a:rPr lang="en-US" sz="2000" dirty="0" err="1"/>
              <a:t>w</a:t>
            </a:r>
            <a:r>
              <a:rPr lang="en-US" sz="2000" baseline="-25000" dirty="0" err="1"/>
              <a:t>v</a:t>
            </a:r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6671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Algorithm for min-weight vertex cover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+mn-lt"/>
              </a:rPr>
              <a:t>Conclusion</a:t>
            </a:r>
            <a:r>
              <a:rPr lang="en-US" sz="2000" dirty="0">
                <a:latin typeface="+mn-lt"/>
              </a:rPr>
              <a:t>: We have a O(|E|) time algorithm that outputs a vertex cover S </a:t>
            </a:r>
            <a:r>
              <a:rPr lang="en-US" sz="2000" dirty="0" err="1">
                <a:latin typeface="+mn-lt"/>
              </a:rPr>
              <a:t>s.t.</a:t>
            </a:r>
            <a:endParaRPr lang="en-US" sz="2000" dirty="0">
              <a:latin typeface="+mn-lt"/>
            </a:endParaRPr>
          </a:p>
          <a:p>
            <a:pPr algn="ctr"/>
            <a:r>
              <a:rPr lang="en-US" sz="2000" dirty="0">
                <a:latin typeface="+mn-lt"/>
              </a:rPr>
              <a:t>w(S) </a:t>
            </a:r>
            <a:r>
              <a:rPr lang="en-CA" sz="2000" dirty="0">
                <a:solidFill>
                  <a:schemeClr val="tx1"/>
                </a:solidFill>
                <a:latin typeface="+mn-lt"/>
              </a:rPr>
              <a:t>≤ 2 OPT(dual LP).</a:t>
            </a:r>
          </a:p>
          <a:p>
            <a:pPr algn="l"/>
            <a:r>
              <a:rPr lang="en-CA" sz="2000" dirty="0">
                <a:solidFill>
                  <a:schemeClr val="tx1"/>
                </a:solidFill>
                <a:latin typeface="+mn-lt"/>
              </a:rPr>
              <a:t>We also know that</a:t>
            </a:r>
          </a:p>
          <a:p>
            <a:pPr algn="ctr"/>
            <a:r>
              <a:rPr lang="en-US" sz="2000" dirty="0">
                <a:latin typeface="+mn-lt"/>
              </a:rPr>
              <a:t> OPT(dual-LP) = OPT(primal-LP) ≤ </a:t>
            </a:r>
            <a:r>
              <a:rPr lang="en-US" sz="2000" dirty="0" err="1">
                <a:latin typeface="+mn-lt"/>
              </a:rPr>
              <a:t>minVC</a:t>
            </a:r>
            <a:r>
              <a:rPr lang="en-US" sz="2000" dirty="0">
                <a:latin typeface="+mn-lt"/>
              </a:rPr>
              <a:t>(G) .</a:t>
            </a:r>
          </a:p>
          <a:p>
            <a:pPr algn="l"/>
            <a:r>
              <a:rPr lang="en-US" sz="2000" dirty="0">
                <a:latin typeface="+mn-lt"/>
              </a:rPr>
              <a:t>Therefore, </a:t>
            </a:r>
          </a:p>
          <a:p>
            <a:pPr algn="ctr"/>
            <a:r>
              <a:rPr lang="en-US" sz="2000" dirty="0">
                <a:latin typeface="+mn-lt"/>
              </a:rPr>
              <a:t>w(S) </a:t>
            </a:r>
            <a:r>
              <a:rPr lang="en-CA" sz="2000" dirty="0">
                <a:solidFill>
                  <a:schemeClr val="tx1"/>
                </a:solidFill>
                <a:latin typeface="+mn-lt"/>
              </a:rPr>
              <a:t>≤ 2 OPT(dual LP) ≤ 2</a:t>
            </a:r>
            <a:r>
              <a:rPr lang="en-US" sz="2000" dirty="0" err="1">
                <a:latin typeface="+mn-lt"/>
              </a:rPr>
              <a:t>minVC</a:t>
            </a:r>
            <a:r>
              <a:rPr lang="en-US" sz="2000" dirty="0">
                <a:latin typeface="+mn-lt"/>
              </a:rPr>
              <a:t>(G)</a:t>
            </a:r>
          </a:p>
          <a:p>
            <a:pPr algn="l"/>
            <a:r>
              <a:rPr lang="en-US" sz="2000" dirty="0">
                <a:latin typeface="+mn-lt"/>
              </a:rPr>
              <a:t>As required.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CA" sz="2000" dirty="0">
              <a:solidFill>
                <a:schemeClr val="tx1"/>
              </a:solidFill>
              <a:latin typeface="+mn-lt"/>
            </a:endParaRPr>
          </a:p>
          <a:p>
            <a:pPr algn="l"/>
            <a:endParaRPr lang="en-CA" sz="2000" u="sng" dirty="0">
              <a:solidFill>
                <a:schemeClr val="tx1"/>
              </a:solidFill>
              <a:latin typeface="+mn-lt"/>
            </a:endParaRPr>
          </a:p>
          <a:p>
            <a:pPr algn="l"/>
            <a:endParaRPr lang="en-CA" sz="2000" u="sng" dirty="0">
              <a:solidFill>
                <a:schemeClr val="tx1"/>
              </a:solidFill>
              <a:latin typeface="+mn-lt"/>
            </a:endParaRPr>
          </a:p>
          <a:p>
            <a:pPr algn="l"/>
            <a:endParaRPr lang="en-CA" sz="20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717E4F27-AFCC-4755-AC1F-6342AB5C29A4}"/>
              </a:ext>
            </a:extLst>
          </p:cNvPr>
          <p:cNvSpPr/>
          <p:nvPr/>
        </p:nvSpPr>
        <p:spPr>
          <a:xfrm>
            <a:off x="4284922" y="4997893"/>
            <a:ext cx="4895077" cy="19670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/>
              <a:t>For each e=(</a:t>
            </a:r>
            <a:r>
              <a:rPr lang="en-US" sz="2000" dirty="0" err="1"/>
              <a:t>u,v</a:t>
            </a:r>
            <a:r>
              <a:rPr lang="en-US" sz="2000" dirty="0"/>
              <a:t>)∈E do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/>
              <a:t>Set y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u,v</a:t>
            </a:r>
            <a:r>
              <a:rPr lang="en-US" sz="2000" baseline="-25000" dirty="0"/>
              <a:t>)</a:t>
            </a:r>
            <a:r>
              <a:rPr lang="en-US" sz="2000" dirty="0"/>
              <a:t>=min{</a:t>
            </a:r>
            <a:r>
              <a:rPr lang="en-US" sz="2000" dirty="0" err="1"/>
              <a:t>w</a:t>
            </a:r>
            <a:r>
              <a:rPr lang="en-US" sz="2000" baseline="-25000" dirty="0" err="1"/>
              <a:t>v</a:t>
            </a:r>
            <a:r>
              <a:rPr lang="en-US" sz="2000" dirty="0"/>
              <a:t> - c</a:t>
            </a:r>
            <a:r>
              <a:rPr lang="en-US" sz="2000" baseline="-25000" dirty="0"/>
              <a:t>v </a:t>
            </a:r>
            <a:r>
              <a:rPr lang="en-US" sz="2000" dirty="0"/>
              <a:t>, </a:t>
            </a:r>
            <a:r>
              <a:rPr lang="en-US" sz="2000" dirty="0" err="1"/>
              <a:t>w</a:t>
            </a:r>
            <a:r>
              <a:rPr lang="en-US" sz="2000" baseline="-25000" dirty="0" err="1"/>
              <a:t>u</a:t>
            </a:r>
            <a:r>
              <a:rPr lang="en-US" sz="2000" dirty="0"/>
              <a:t> - c</a:t>
            </a:r>
            <a:r>
              <a:rPr lang="en-US" sz="2000" baseline="-25000" dirty="0"/>
              <a:t>u</a:t>
            </a:r>
            <a:r>
              <a:rPr lang="en-US" sz="2000" dirty="0"/>
              <a:t>}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/>
              <a:t>Update c</a:t>
            </a:r>
            <a:r>
              <a:rPr lang="en-US" sz="2000" baseline="-25000" dirty="0"/>
              <a:t>v</a:t>
            </a:r>
            <a:r>
              <a:rPr lang="en-US" sz="2000" dirty="0"/>
              <a:t> = c</a:t>
            </a:r>
            <a:r>
              <a:rPr lang="en-US" sz="2000" baseline="-25000" dirty="0"/>
              <a:t>v</a:t>
            </a:r>
            <a:r>
              <a:rPr lang="en-US" sz="2000" dirty="0"/>
              <a:t> + y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u,v</a:t>
            </a:r>
            <a:r>
              <a:rPr lang="en-US" sz="2000" baseline="-25000" dirty="0"/>
              <a:t>)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/>
              <a:t>Update c</a:t>
            </a:r>
            <a:r>
              <a:rPr lang="en-US" sz="2000" baseline="-25000" dirty="0"/>
              <a:t>u</a:t>
            </a:r>
            <a:r>
              <a:rPr lang="en-US" sz="2000" dirty="0"/>
              <a:t> = c</a:t>
            </a:r>
            <a:r>
              <a:rPr lang="en-US" sz="2000" baseline="-25000" dirty="0"/>
              <a:t>u</a:t>
            </a:r>
            <a:r>
              <a:rPr lang="en-US" sz="2000" dirty="0"/>
              <a:t> + y</a:t>
            </a:r>
            <a:r>
              <a:rPr lang="en-US" sz="2000" baseline="-25000" dirty="0"/>
              <a:t>(</a:t>
            </a:r>
            <a:r>
              <a:rPr lang="en-US" sz="2000" baseline="-25000" dirty="0" err="1"/>
              <a:t>u,v</a:t>
            </a:r>
            <a:r>
              <a:rPr lang="en-US" sz="2000" baseline="-25000" dirty="0"/>
              <a:t>)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Return S={</a:t>
            </a:r>
            <a:r>
              <a:rPr lang="en-US" sz="2000" dirty="0" err="1"/>
              <a:t>v∈V</a:t>
            </a:r>
            <a:r>
              <a:rPr lang="en-US" sz="2000" dirty="0"/>
              <a:t> : c</a:t>
            </a:r>
            <a:r>
              <a:rPr lang="en-US" sz="2000" baseline="-25000" dirty="0"/>
              <a:t>v</a:t>
            </a:r>
            <a:r>
              <a:rPr lang="en-US" sz="2000" dirty="0"/>
              <a:t> = </a:t>
            </a:r>
            <a:r>
              <a:rPr lang="en-US" sz="2000" dirty="0" err="1"/>
              <a:t>w</a:t>
            </a:r>
            <a:r>
              <a:rPr lang="en-US" sz="2000" baseline="-25000" dirty="0" err="1"/>
              <a:t>v</a:t>
            </a:r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255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Geometry of Polytopes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077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Min cost perfect matching in bipartite graphs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184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200" u="sng" dirty="0">
                <a:latin typeface="+mn-lt"/>
              </a:rPr>
              <a:t>Goal</a:t>
            </a:r>
            <a:r>
              <a:rPr lang="en-US" sz="2200" dirty="0">
                <a:latin typeface="+mn-lt"/>
              </a:rPr>
              <a:t>: Given an edge weighted bipartite graph G find a perfect matching of minimum weight.</a:t>
            </a:r>
          </a:p>
          <a:p>
            <a:pPr algn="l"/>
            <a:endParaRPr lang="en-US" sz="22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We saw a solution that uses the polynomial method.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Today we’ll see a solution using LPs.</a:t>
            </a:r>
          </a:p>
        </p:txBody>
      </p:sp>
    </p:spTree>
    <p:extLst>
      <p:ext uri="{BB962C8B-B14F-4D97-AF65-F5344CB8AC3E}">
        <p14:creationId xmlns:p14="http://schemas.microsoft.com/office/powerpoint/2010/main" val="40426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5090160" y="3362960"/>
            <a:ext cx="1788160" cy="1615440"/>
          </a:xfrm>
          <a:custGeom>
            <a:avLst/>
            <a:gdLst>
              <a:gd name="connsiteX0" fmla="*/ 0 w 1788160"/>
              <a:gd name="connsiteY0" fmla="*/ 1107440 h 1615440"/>
              <a:gd name="connsiteX1" fmla="*/ 406400 w 1788160"/>
              <a:gd name="connsiteY1" fmla="*/ 0 h 1615440"/>
              <a:gd name="connsiteX2" fmla="*/ 1788160 w 1788160"/>
              <a:gd name="connsiteY2" fmla="*/ 10160 h 1615440"/>
              <a:gd name="connsiteX3" fmla="*/ 1778000 w 1788160"/>
              <a:gd name="connsiteY3" fmla="*/ 873760 h 1615440"/>
              <a:gd name="connsiteX4" fmla="*/ 609600 w 1788160"/>
              <a:gd name="connsiteY4" fmla="*/ 1615440 h 1615440"/>
              <a:gd name="connsiteX5" fmla="*/ 0 w 1788160"/>
              <a:gd name="connsiteY5" fmla="*/ 1107440 h 161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8160" h="1615440">
                <a:moveTo>
                  <a:pt x="0" y="1107440"/>
                </a:moveTo>
                <a:lnTo>
                  <a:pt x="406400" y="0"/>
                </a:lnTo>
                <a:lnTo>
                  <a:pt x="1788160" y="10160"/>
                </a:lnTo>
                <a:lnTo>
                  <a:pt x="1778000" y="873760"/>
                </a:lnTo>
                <a:lnTo>
                  <a:pt x="609600" y="1615440"/>
                </a:lnTo>
                <a:lnTo>
                  <a:pt x="0" y="110744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+mn-lt"/>
              </a:rPr>
              <a:t>Goal</a:t>
            </a:r>
            <a:r>
              <a:rPr lang="en-US" sz="2000" dirty="0">
                <a:latin typeface="+mn-lt"/>
              </a:rPr>
              <a:t>: find the feasible area of</a:t>
            </a:r>
            <a:endParaRPr lang="en-US" sz="2000" baseline="-25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Subject to:</a:t>
            </a:r>
          </a:p>
          <a:p>
            <a:pPr algn="l"/>
            <a:r>
              <a:rPr lang="en-US" sz="2000" dirty="0">
                <a:latin typeface="+mn-lt"/>
              </a:rPr>
              <a:t>	</a:t>
            </a:r>
            <a:r>
              <a:rPr lang="en-US" sz="2000" dirty="0" err="1">
                <a:latin typeface="+mn-lt"/>
              </a:rPr>
              <a:t>x+y</a:t>
            </a:r>
            <a:r>
              <a:rPr lang="en-US" sz="2000" dirty="0">
                <a:latin typeface="+mn-lt"/>
              </a:rPr>
              <a:t>&gt;=6</a:t>
            </a:r>
          </a:p>
          <a:p>
            <a:pPr algn="l"/>
            <a:r>
              <a:rPr lang="en-US" sz="2000" dirty="0">
                <a:latin typeface="+mn-lt"/>
              </a:rPr>
              <a:t>	y-2x &lt;= 2</a:t>
            </a:r>
          </a:p>
          <a:p>
            <a:pPr algn="l"/>
            <a:r>
              <a:rPr lang="en-US" sz="2000" dirty="0">
                <a:latin typeface="+mn-lt"/>
              </a:rPr>
              <a:t>	x-2y &lt;= 0</a:t>
            </a:r>
          </a:p>
          <a:p>
            <a:pPr algn="l"/>
            <a:r>
              <a:rPr lang="en-US" sz="2000" dirty="0">
                <a:latin typeface="+mn-lt"/>
              </a:rPr>
              <a:t>	0 &lt;= x &lt;= 10</a:t>
            </a:r>
          </a:p>
          <a:p>
            <a:pPr algn="l"/>
            <a:r>
              <a:rPr lang="en-US" sz="2000" dirty="0">
                <a:latin typeface="+mn-lt"/>
              </a:rPr>
              <a:t>	0 &lt;= y &lt;= 10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endParaRPr lang="en-US" sz="2000" dirty="0"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91754" y="2514109"/>
            <a:ext cx="2589330" cy="3175491"/>
            <a:chOff x="4691754" y="2514109"/>
            <a:chExt cx="2589330" cy="3175491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4876800" y="2844800"/>
              <a:ext cx="20320" cy="284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898640" y="2844800"/>
              <a:ext cx="20320" cy="2844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91754" y="2532920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x=0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7577" y="2514109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x=10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91280" y="3147814"/>
            <a:ext cx="5162642" cy="2585323"/>
            <a:chOff x="3891280" y="3147814"/>
            <a:chExt cx="5162642" cy="258532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91280" y="3332480"/>
              <a:ext cx="4318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91280" y="5527040"/>
              <a:ext cx="43180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415606" y="3147814"/>
              <a:ext cx="638316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y=10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y=0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86992" y="2239606"/>
            <a:ext cx="1957494" cy="4053006"/>
            <a:chOff x="4386992" y="2239606"/>
            <a:chExt cx="1957494" cy="405300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386992" y="2582031"/>
              <a:ext cx="1370320" cy="3710581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420835" y="2239606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y-2x&lt;=2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 rot="12211069" flipH="1">
              <a:off x="5334708" y="3661465"/>
              <a:ext cx="371958" cy="3125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44948" y="3566161"/>
            <a:ext cx="2555755" cy="1833834"/>
            <a:chOff x="3544948" y="3566161"/>
            <a:chExt cx="2555755" cy="1833834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4064000" y="3566161"/>
              <a:ext cx="2036703" cy="1833834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544948" y="3675988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x+y</a:t>
              </a:r>
              <a:r>
                <a:rPr lang="en-US" dirty="0"/>
                <a:t>&gt;=6</a:t>
              </a:r>
            </a:p>
          </p:txBody>
        </p:sp>
        <p:sp>
          <p:nvSpPr>
            <p:cNvPr id="35" name="Right Arrow 34"/>
            <p:cNvSpPr/>
            <p:nvPr/>
          </p:nvSpPr>
          <p:spPr>
            <a:xfrm rot="7785029" flipH="1">
              <a:off x="5287164" y="4338531"/>
              <a:ext cx="407026" cy="3125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ight Arrow 43"/>
          <p:cNvSpPr/>
          <p:nvPr/>
        </p:nvSpPr>
        <p:spPr>
          <a:xfrm rot="19891918" flipH="1">
            <a:off x="6530357" y="2900573"/>
            <a:ext cx="1904925" cy="54478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Feasible area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253443" y="3699322"/>
            <a:ext cx="4495262" cy="2200714"/>
            <a:chOff x="2536214" y="3839504"/>
            <a:chExt cx="4495262" cy="2200714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2536214" y="3915615"/>
              <a:ext cx="3477095" cy="212460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107825" y="3839504"/>
              <a:ext cx="9236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x-2y&lt;=0</a:t>
              </a:r>
            </a:p>
          </p:txBody>
        </p:sp>
        <p:sp>
          <p:nvSpPr>
            <p:cNvPr id="48" name="Right Arrow 47"/>
            <p:cNvSpPr/>
            <p:nvPr/>
          </p:nvSpPr>
          <p:spPr>
            <a:xfrm rot="3507460" flipH="1">
              <a:off x="4509132" y="4279451"/>
              <a:ext cx="371958" cy="31250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806479" y="479604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(4,2)</a:t>
            </a:r>
          </a:p>
        </p:txBody>
      </p:sp>
    </p:spTree>
    <p:extLst>
      <p:ext uri="{BB962C8B-B14F-4D97-AF65-F5344CB8AC3E}">
        <p14:creationId xmlns:p14="http://schemas.microsoft.com/office/powerpoint/2010/main" val="187039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u="sng" dirty="0">
                    <a:latin typeface="+mn-lt"/>
                  </a:rPr>
                  <a:t>Definition</a:t>
                </a:r>
                <a:r>
                  <a:rPr lang="en-US" sz="2200" dirty="0">
                    <a:latin typeface="+mn-lt"/>
                  </a:rPr>
                  <a:t>: A polytope in R</a:t>
                </a:r>
                <a:r>
                  <a:rPr lang="en-US" sz="2200" baseline="30000" dirty="0">
                    <a:latin typeface="+mn-lt"/>
                  </a:rPr>
                  <a:t>n</a:t>
                </a:r>
                <a:r>
                  <a:rPr lang="en-US" sz="2200" dirty="0">
                    <a:latin typeface="+mn-lt"/>
                  </a:rPr>
                  <a:t> is bounded area which is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an intersection of some finite number of halfplanes.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Given a polytope we may consider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its </a:t>
                </a:r>
                <a:r>
                  <a:rPr lang="en-US" sz="2200" i="1" dirty="0">
                    <a:latin typeface="+mn-lt"/>
                  </a:rPr>
                  <a:t>vertices</a:t>
                </a:r>
                <a:r>
                  <a:rPr lang="en-US" sz="2200" dirty="0">
                    <a:latin typeface="+mn-lt"/>
                  </a:rPr>
                  <a:t> or </a:t>
                </a:r>
                <a:r>
                  <a:rPr lang="en-US" sz="2200" i="1" dirty="0">
                    <a:latin typeface="+mn-lt"/>
                  </a:rPr>
                  <a:t>extremal points</a:t>
                </a:r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endParaRPr lang="en-US" sz="2200" u="sng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Definition</a:t>
                </a:r>
                <a:r>
                  <a:rPr lang="en-US" sz="2200" dirty="0">
                    <a:latin typeface="+mn-lt"/>
                  </a:rPr>
                  <a:t>: Fix a polytope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>
                    <a:latin typeface="+mn-lt"/>
                  </a:rPr>
                  <a:t> is a </a:t>
                </a:r>
                <a:r>
                  <a:rPr lang="en-US" sz="2200" i="1" dirty="0">
                    <a:latin typeface="+mn-lt"/>
                  </a:rPr>
                  <a:t>vertex/extremal point</a:t>
                </a:r>
                <a:r>
                  <a:rPr lang="en-US" sz="2200" dirty="0">
                    <a:latin typeface="+mn-lt"/>
                  </a:rPr>
                  <a:t> if there exists no two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∈(0,1) </m:t>
                    </m:r>
                  </m:oMath>
                </a14:m>
                <a:r>
                  <a:rPr lang="en-US" sz="2200" dirty="0">
                    <a:latin typeface="+mn-lt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+(1−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In other words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+mn-lt"/>
                  </a:rPr>
                  <a:t> does not lie between two other points in the polytope.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Definition</a:t>
                </a:r>
                <a:r>
                  <a:rPr lang="en-US" sz="2200" dirty="0">
                    <a:latin typeface="+mn-lt"/>
                  </a:rPr>
                  <a:t>: Fix a polytope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>
                    <a:latin typeface="+mn-lt"/>
                  </a:rPr>
                  <a:t> is a vertex/extremal point if there exists no vector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 such that such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latin typeface="+mn-lt"/>
                      </a:rPr>
                      <m:t>a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+mn-lt"/>
                      </a:rPr>
                      <m:t>nd</m:t>
                    </m:r>
                    <m:r>
                      <m:rPr>
                        <m:nor/>
                      </m:rPr>
                      <a:rPr lang="en-US" sz="2200" b="0" i="0" dirty="0" smtClean="0">
                        <a:latin typeface="+mn-lt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b="-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B77D08-7AB6-46EF-BB34-8AE6561B1FDE}"/>
              </a:ext>
            </a:extLst>
          </p:cNvPr>
          <p:cNvGrpSpPr/>
          <p:nvPr/>
        </p:nvGrpSpPr>
        <p:grpSpPr>
          <a:xfrm>
            <a:off x="6424203" y="1696325"/>
            <a:ext cx="3266770" cy="2404098"/>
            <a:chOff x="4350855" y="2943634"/>
            <a:chExt cx="3266770" cy="2404098"/>
          </a:xfrm>
        </p:grpSpPr>
        <p:sp>
          <p:nvSpPr>
            <p:cNvPr id="54" name="Freeform 53"/>
            <p:cNvSpPr/>
            <p:nvPr/>
          </p:nvSpPr>
          <p:spPr>
            <a:xfrm>
              <a:off x="5090160" y="3362960"/>
              <a:ext cx="1788160" cy="1615440"/>
            </a:xfrm>
            <a:custGeom>
              <a:avLst/>
              <a:gdLst>
                <a:gd name="connsiteX0" fmla="*/ 0 w 1788160"/>
                <a:gd name="connsiteY0" fmla="*/ 1107440 h 1615440"/>
                <a:gd name="connsiteX1" fmla="*/ 406400 w 1788160"/>
                <a:gd name="connsiteY1" fmla="*/ 0 h 1615440"/>
                <a:gd name="connsiteX2" fmla="*/ 1788160 w 1788160"/>
                <a:gd name="connsiteY2" fmla="*/ 10160 h 1615440"/>
                <a:gd name="connsiteX3" fmla="*/ 1778000 w 1788160"/>
                <a:gd name="connsiteY3" fmla="*/ 873760 h 1615440"/>
                <a:gd name="connsiteX4" fmla="*/ 609600 w 1788160"/>
                <a:gd name="connsiteY4" fmla="*/ 1615440 h 1615440"/>
                <a:gd name="connsiteX5" fmla="*/ 0 w 1788160"/>
                <a:gd name="connsiteY5" fmla="*/ 1107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8160" h="1615440">
                  <a:moveTo>
                    <a:pt x="0" y="1107440"/>
                  </a:moveTo>
                  <a:lnTo>
                    <a:pt x="406400" y="0"/>
                  </a:lnTo>
                  <a:lnTo>
                    <a:pt x="1788160" y="10160"/>
                  </a:lnTo>
                  <a:lnTo>
                    <a:pt x="1778000" y="873760"/>
                  </a:lnTo>
                  <a:lnTo>
                    <a:pt x="609600" y="1615440"/>
                  </a:lnTo>
                  <a:lnTo>
                    <a:pt x="0" y="11074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40665" y="4978400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04DF0-D8BC-4D71-8898-1AB16F148435}"/>
                </a:ext>
              </a:extLst>
            </p:cNvPr>
            <p:cNvSpPr txBox="1"/>
            <p:nvPr/>
          </p:nvSpPr>
          <p:spPr>
            <a:xfrm>
              <a:off x="6878320" y="414595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(10,4)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F67652-5223-4E9E-A7BC-757AB2E6866B}"/>
                </a:ext>
              </a:extLst>
            </p:cNvPr>
            <p:cNvSpPr txBox="1"/>
            <p:nvPr/>
          </p:nvSpPr>
          <p:spPr>
            <a:xfrm>
              <a:off x="6754273" y="294363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(10,6)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F4AD69-CBD0-4D4B-939A-96870B08A77A}"/>
                </a:ext>
              </a:extLst>
            </p:cNvPr>
            <p:cNvSpPr txBox="1"/>
            <p:nvPr/>
          </p:nvSpPr>
          <p:spPr>
            <a:xfrm>
              <a:off x="4949998" y="2968631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(4,6)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FCB1F1-C87D-40FF-BDB9-182E72791F58}"/>
                </a:ext>
              </a:extLst>
            </p:cNvPr>
            <p:cNvSpPr txBox="1"/>
            <p:nvPr/>
          </p:nvSpPr>
          <p:spPr>
            <a:xfrm>
              <a:off x="4350855" y="4224040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(3,4)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58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4867" y="1965976"/>
            <a:ext cx="8855643" cy="4763155"/>
          </a:xfrm>
        </p:spPr>
        <p:txBody>
          <a:bodyPr/>
          <a:lstStyle/>
          <a:p>
            <a:pPr algn="l"/>
            <a:endParaRPr lang="en-US" sz="220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77D08-7AB6-46EF-BB34-8AE6561B1FDE}"/>
              </a:ext>
            </a:extLst>
          </p:cNvPr>
          <p:cNvGrpSpPr/>
          <p:nvPr/>
        </p:nvGrpSpPr>
        <p:grpSpPr>
          <a:xfrm>
            <a:off x="2038828" y="2321955"/>
            <a:ext cx="3266770" cy="2404098"/>
            <a:chOff x="4350855" y="2943634"/>
            <a:chExt cx="3266770" cy="2404098"/>
          </a:xfrm>
        </p:grpSpPr>
        <p:sp>
          <p:nvSpPr>
            <p:cNvPr id="54" name="Freeform 53"/>
            <p:cNvSpPr/>
            <p:nvPr/>
          </p:nvSpPr>
          <p:spPr>
            <a:xfrm>
              <a:off x="5090160" y="3362960"/>
              <a:ext cx="1788160" cy="1615440"/>
            </a:xfrm>
            <a:custGeom>
              <a:avLst/>
              <a:gdLst>
                <a:gd name="connsiteX0" fmla="*/ 0 w 1788160"/>
                <a:gd name="connsiteY0" fmla="*/ 1107440 h 1615440"/>
                <a:gd name="connsiteX1" fmla="*/ 406400 w 1788160"/>
                <a:gd name="connsiteY1" fmla="*/ 0 h 1615440"/>
                <a:gd name="connsiteX2" fmla="*/ 1788160 w 1788160"/>
                <a:gd name="connsiteY2" fmla="*/ 10160 h 1615440"/>
                <a:gd name="connsiteX3" fmla="*/ 1778000 w 1788160"/>
                <a:gd name="connsiteY3" fmla="*/ 873760 h 1615440"/>
                <a:gd name="connsiteX4" fmla="*/ 609600 w 1788160"/>
                <a:gd name="connsiteY4" fmla="*/ 1615440 h 1615440"/>
                <a:gd name="connsiteX5" fmla="*/ 0 w 1788160"/>
                <a:gd name="connsiteY5" fmla="*/ 1107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8160" h="1615440">
                  <a:moveTo>
                    <a:pt x="0" y="1107440"/>
                  </a:moveTo>
                  <a:lnTo>
                    <a:pt x="406400" y="0"/>
                  </a:lnTo>
                  <a:lnTo>
                    <a:pt x="1788160" y="10160"/>
                  </a:lnTo>
                  <a:lnTo>
                    <a:pt x="1778000" y="873760"/>
                  </a:lnTo>
                  <a:lnTo>
                    <a:pt x="609600" y="1615440"/>
                  </a:lnTo>
                  <a:lnTo>
                    <a:pt x="0" y="11074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40665" y="4978400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04DF0-D8BC-4D71-8898-1AB16F148435}"/>
                </a:ext>
              </a:extLst>
            </p:cNvPr>
            <p:cNvSpPr txBox="1"/>
            <p:nvPr/>
          </p:nvSpPr>
          <p:spPr>
            <a:xfrm>
              <a:off x="6878320" y="414595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(10,4)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F67652-5223-4E9E-A7BC-757AB2E6866B}"/>
                </a:ext>
              </a:extLst>
            </p:cNvPr>
            <p:cNvSpPr txBox="1"/>
            <p:nvPr/>
          </p:nvSpPr>
          <p:spPr>
            <a:xfrm>
              <a:off x="6754273" y="294363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(10,6)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F4AD69-CBD0-4D4B-939A-96870B08A77A}"/>
                </a:ext>
              </a:extLst>
            </p:cNvPr>
            <p:cNvSpPr txBox="1"/>
            <p:nvPr/>
          </p:nvSpPr>
          <p:spPr>
            <a:xfrm>
              <a:off x="4949998" y="2968631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(4,6)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FCB1F1-C87D-40FF-BDB9-182E72791F58}"/>
                </a:ext>
              </a:extLst>
            </p:cNvPr>
            <p:cNvSpPr txBox="1"/>
            <p:nvPr/>
          </p:nvSpPr>
          <p:spPr>
            <a:xfrm>
              <a:off x="4350855" y="4224040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(3,4)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2EB00F-5674-40F4-A7A3-2B263B082703}"/>
              </a:ext>
            </a:extLst>
          </p:cNvPr>
          <p:cNvCxnSpPr/>
          <p:nvPr/>
        </p:nvCxnSpPr>
        <p:spPr>
          <a:xfrm flipH="1">
            <a:off x="4470666" y="4999336"/>
            <a:ext cx="1031221" cy="1467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FFD0C-CC35-4ABE-9B9D-10DC80A1F0C3}"/>
              </a:ext>
            </a:extLst>
          </p:cNvPr>
          <p:cNvCxnSpPr/>
          <p:nvPr/>
        </p:nvCxnSpPr>
        <p:spPr>
          <a:xfrm>
            <a:off x="5501887" y="4999336"/>
            <a:ext cx="2615609" cy="1123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C626B5-0987-41AF-8C1E-F19A341A4BA3}"/>
              </a:ext>
            </a:extLst>
          </p:cNvPr>
          <p:cNvCxnSpPr/>
          <p:nvPr/>
        </p:nvCxnSpPr>
        <p:spPr>
          <a:xfrm flipH="1">
            <a:off x="4470666" y="6123028"/>
            <a:ext cx="3646830" cy="343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ECEAFC0-7604-4397-A1F5-F577928B37CC}"/>
              </a:ext>
            </a:extLst>
          </p:cNvPr>
          <p:cNvSpPr/>
          <p:nvPr/>
        </p:nvSpPr>
        <p:spPr>
          <a:xfrm>
            <a:off x="6607673" y="5368668"/>
            <a:ext cx="159488" cy="237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1353E5-B863-4CF3-AA41-DA900559817C}"/>
              </a:ext>
            </a:extLst>
          </p:cNvPr>
          <p:cNvCxnSpPr>
            <a:cxnSpLocks/>
          </p:cNvCxnSpPr>
          <p:nvPr/>
        </p:nvCxnSpPr>
        <p:spPr>
          <a:xfrm flipH="1" flipV="1">
            <a:off x="6226673" y="5309613"/>
            <a:ext cx="356899" cy="1670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6CD0CA-D1B9-4125-943A-65996C2832A8}"/>
              </a:ext>
            </a:extLst>
          </p:cNvPr>
          <p:cNvCxnSpPr>
            <a:cxnSpLocks/>
          </p:cNvCxnSpPr>
          <p:nvPr/>
        </p:nvCxnSpPr>
        <p:spPr>
          <a:xfrm>
            <a:off x="6775660" y="5550532"/>
            <a:ext cx="441222" cy="1826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DEF86A-D5C9-41C7-9F4D-3D49824F93A4}"/>
              </a:ext>
            </a:extLst>
          </p:cNvPr>
          <p:cNvSpPr txBox="1"/>
          <p:nvPr/>
        </p:nvSpPr>
        <p:spPr>
          <a:xfrm>
            <a:off x="5985234" y="4885476"/>
            <a:ext cx="224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an extremal point</a:t>
            </a:r>
            <a:endParaRPr lang="en-C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A4E64C-C83E-44AF-A058-5B3D8D28715E}"/>
              </a:ext>
            </a:extLst>
          </p:cNvPr>
          <p:cNvSpPr txBox="1"/>
          <p:nvPr/>
        </p:nvSpPr>
        <p:spPr>
          <a:xfrm>
            <a:off x="713828" y="2908892"/>
            <a:ext cx="174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Extremal points: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u="sng" dirty="0">
                    <a:latin typeface="+mn-lt"/>
                  </a:rPr>
                  <a:t>Definition</a:t>
                </a:r>
                <a:r>
                  <a:rPr lang="en-US" sz="2200" dirty="0">
                    <a:latin typeface="+mn-lt"/>
                  </a:rPr>
                  <a:t>: A polytope in R</a:t>
                </a:r>
                <a:r>
                  <a:rPr lang="en-US" sz="2200" baseline="30000" dirty="0">
                    <a:latin typeface="+mn-lt"/>
                  </a:rPr>
                  <a:t>n</a:t>
                </a:r>
                <a:r>
                  <a:rPr lang="en-US" sz="2200" dirty="0">
                    <a:latin typeface="+mn-lt"/>
                  </a:rPr>
                  <a:t> is bounded area which is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an intersection of some finite number of halfplanes.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Given a polytope we may consider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its </a:t>
                </a:r>
                <a:r>
                  <a:rPr lang="en-US" sz="2200" i="1" dirty="0">
                    <a:latin typeface="+mn-lt"/>
                  </a:rPr>
                  <a:t>vertices </a:t>
                </a:r>
                <a:r>
                  <a:rPr lang="en-US" sz="2200" dirty="0">
                    <a:latin typeface="+mn-lt"/>
                  </a:rPr>
                  <a:t>or</a:t>
                </a:r>
                <a:r>
                  <a:rPr lang="en-US" sz="2200" i="1" dirty="0">
                    <a:latin typeface="+mn-lt"/>
                  </a:rPr>
                  <a:t> extremal points</a:t>
                </a:r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endParaRPr lang="en-US" sz="2200" u="sng" dirty="0">
                  <a:latin typeface="+mn-lt"/>
                </a:endParaRPr>
              </a:p>
              <a:p>
                <a:pPr algn="l"/>
                <a:endParaRPr lang="en-US" sz="2200" u="sng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Definition</a:t>
                </a:r>
                <a:r>
                  <a:rPr lang="en-US" sz="2200" dirty="0">
                    <a:latin typeface="+mn-lt"/>
                  </a:rPr>
                  <a:t>: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 defined their </a:t>
                </a:r>
                <a:r>
                  <a:rPr lang="en-US" sz="2200" b="1" dirty="0">
                    <a:latin typeface="+mn-lt"/>
                  </a:rPr>
                  <a:t>convex hull </a:t>
                </a:r>
                <a:r>
                  <a:rPr lang="en-US" sz="2200" dirty="0">
                    <a:latin typeface="+mn-lt"/>
                  </a:rPr>
                  <a:t>as </a:t>
                </a:r>
                <a:r>
                  <a:rPr lang="en-US" sz="2200" i="1" dirty="0">
                    <a:latin typeface="+mn-lt"/>
                  </a:rPr>
                  <a:t/>
                </a:r>
                <a:br>
                  <a:rPr lang="en-US" sz="2200" i="1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)={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:∃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≥0 , ∑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 , ∑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B77D08-7AB6-46EF-BB34-8AE6561B1FDE}"/>
              </a:ext>
            </a:extLst>
          </p:cNvPr>
          <p:cNvGrpSpPr/>
          <p:nvPr/>
        </p:nvGrpSpPr>
        <p:grpSpPr>
          <a:xfrm>
            <a:off x="6424203" y="1696325"/>
            <a:ext cx="3266770" cy="2404098"/>
            <a:chOff x="4350855" y="2943634"/>
            <a:chExt cx="3266770" cy="2404098"/>
          </a:xfrm>
        </p:grpSpPr>
        <p:sp>
          <p:nvSpPr>
            <p:cNvPr id="54" name="Freeform 53"/>
            <p:cNvSpPr/>
            <p:nvPr/>
          </p:nvSpPr>
          <p:spPr>
            <a:xfrm>
              <a:off x="5090160" y="3362960"/>
              <a:ext cx="1788160" cy="1615440"/>
            </a:xfrm>
            <a:custGeom>
              <a:avLst/>
              <a:gdLst>
                <a:gd name="connsiteX0" fmla="*/ 0 w 1788160"/>
                <a:gd name="connsiteY0" fmla="*/ 1107440 h 1615440"/>
                <a:gd name="connsiteX1" fmla="*/ 406400 w 1788160"/>
                <a:gd name="connsiteY1" fmla="*/ 0 h 1615440"/>
                <a:gd name="connsiteX2" fmla="*/ 1788160 w 1788160"/>
                <a:gd name="connsiteY2" fmla="*/ 10160 h 1615440"/>
                <a:gd name="connsiteX3" fmla="*/ 1778000 w 1788160"/>
                <a:gd name="connsiteY3" fmla="*/ 873760 h 1615440"/>
                <a:gd name="connsiteX4" fmla="*/ 609600 w 1788160"/>
                <a:gd name="connsiteY4" fmla="*/ 1615440 h 1615440"/>
                <a:gd name="connsiteX5" fmla="*/ 0 w 1788160"/>
                <a:gd name="connsiteY5" fmla="*/ 1107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8160" h="1615440">
                  <a:moveTo>
                    <a:pt x="0" y="1107440"/>
                  </a:moveTo>
                  <a:lnTo>
                    <a:pt x="406400" y="0"/>
                  </a:lnTo>
                  <a:lnTo>
                    <a:pt x="1788160" y="10160"/>
                  </a:lnTo>
                  <a:lnTo>
                    <a:pt x="1778000" y="873760"/>
                  </a:lnTo>
                  <a:lnTo>
                    <a:pt x="609600" y="1615440"/>
                  </a:lnTo>
                  <a:lnTo>
                    <a:pt x="0" y="11074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40665" y="4978400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04DF0-D8BC-4D71-8898-1AB16F148435}"/>
                </a:ext>
              </a:extLst>
            </p:cNvPr>
            <p:cNvSpPr txBox="1"/>
            <p:nvPr/>
          </p:nvSpPr>
          <p:spPr>
            <a:xfrm>
              <a:off x="6878320" y="414595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(10,4)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F67652-5223-4E9E-A7BC-757AB2E6866B}"/>
                </a:ext>
              </a:extLst>
            </p:cNvPr>
            <p:cNvSpPr txBox="1"/>
            <p:nvPr/>
          </p:nvSpPr>
          <p:spPr>
            <a:xfrm>
              <a:off x="6754273" y="294363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(10,6)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F4AD69-CBD0-4D4B-939A-96870B08A77A}"/>
                </a:ext>
              </a:extLst>
            </p:cNvPr>
            <p:cNvSpPr txBox="1"/>
            <p:nvPr/>
          </p:nvSpPr>
          <p:spPr>
            <a:xfrm>
              <a:off x="4949998" y="2968631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(4,6)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FCB1F1-C87D-40FF-BDB9-182E72791F58}"/>
                </a:ext>
              </a:extLst>
            </p:cNvPr>
            <p:cNvSpPr txBox="1"/>
            <p:nvPr/>
          </p:nvSpPr>
          <p:spPr>
            <a:xfrm>
              <a:off x="4350855" y="4224040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(3,4)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1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lvl="0"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Plan for today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4598" y="1949043"/>
            <a:ext cx="8855643" cy="5051163"/>
          </a:xfrm>
        </p:spPr>
        <p:txBody>
          <a:bodyPr/>
          <a:lstStyle/>
          <a:p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Linear Programming Duality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combinatorial algorithm for weighted min vertex cover</a:t>
            </a:r>
          </a:p>
          <a:p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More on Linear Programming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Min cost perfect matching in bipartite graphs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04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u="sng" dirty="0">
                    <a:latin typeface="+mn-lt"/>
                  </a:rPr>
                  <a:t>Definition</a:t>
                </a:r>
                <a:r>
                  <a:rPr lang="en-US" sz="2200" dirty="0">
                    <a:latin typeface="+mn-lt"/>
                  </a:rPr>
                  <a:t>: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 defined their convex hull as </a:t>
                </a:r>
                <a:r>
                  <a:rPr lang="en-US" sz="2200" i="1" dirty="0">
                    <a:latin typeface="+mn-lt"/>
                  </a:rPr>
                  <a:t/>
                </a:r>
                <a:br>
                  <a:rPr lang="en-US" sz="2200" i="1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𝐶𝐻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)={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:∃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≥0 , ∑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 , ∑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b="0" i="1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Fact1</a:t>
                </a:r>
                <a:r>
                  <a:rPr lang="en-US" sz="2200" dirty="0">
                    <a:latin typeface="+mn-lt"/>
                  </a:rPr>
                  <a:t>: Fix a polytope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b="0" dirty="0">
                    <a:latin typeface="+mn-lt"/>
                  </a:rPr>
                  <a:t/>
                </a:r>
                <a:br>
                  <a:rPr lang="en-US" sz="2200" b="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be its extremal points. Then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endParaRPr lang="en-US" sz="2200" u="sng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Fact2</a:t>
                </a:r>
                <a:r>
                  <a:rPr lang="en-US" sz="2200" dirty="0">
                    <a:latin typeface="+mn-lt"/>
                  </a:rPr>
                  <a:t>: For any polytope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200" dirty="0">
                    <a:latin typeface="+mn-lt"/>
                  </a:rPr>
                  <a:t> and any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i="1" dirty="0">
                    <a:latin typeface="+mn-lt"/>
                  </a:rPr>
                  <a:t>, </a:t>
                </a:r>
                <a:br>
                  <a:rPr lang="en-US" sz="2200" i="1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if we want to solve the LP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dirty="0">
                    <a:latin typeface="+mn-lt"/>
                  </a:rPr>
                  <a:t>,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then the optimum is achieved on some vertex.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 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Therefore, in order to solve an LP it suffices to go over all vertices.</a:t>
                </a: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b="-34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7B77D08-7AB6-46EF-BB34-8AE6561B1FDE}"/>
              </a:ext>
            </a:extLst>
          </p:cNvPr>
          <p:cNvGrpSpPr/>
          <p:nvPr/>
        </p:nvGrpSpPr>
        <p:grpSpPr>
          <a:xfrm>
            <a:off x="6308871" y="3036028"/>
            <a:ext cx="3266770" cy="2404098"/>
            <a:chOff x="4350855" y="2943634"/>
            <a:chExt cx="3266770" cy="2404098"/>
          </a:xfrm>
        </p:grpSpPr>
        <p:sp>
          <p:nvSpPr>
            <p:cNvPr id="54" name="Freeform 53"/>
            <p:cNvSpPr/>
            <p:nvPr/>
          </p:nvSpPr>
          <p:spPr>
            <a:xfrm>
              <a:off x="5090160" y="3362960"/>
              <a:ext cx="1788160" cy="1615440"/>
            </a:xfrm>
            <a:custGeom>
              <a:avLst/>
              <a:gdLst>
                <a:gd name="connsiteX0" fmla="*/ 0 w 1788160"/>
                <a:gd name="connsiteY0" fmla="*/ 1107440 h 1615440"/>
                <a:gd name="connsiteX1" fmla="*/ 406400 w 1788160"/>
                <a:gd name="connsiteY1" fmla="*/ 0 h 1615440"/>
                <a:gd name="connsiteX2" fmla="*/ 1788160 w 1788160"/>
                <a:gd name="connsiteY2" fmla="*/ 10160 h 1615440"/>
                <a:gd name="connsiteX3" fmla="*/ 1778000 w 1788160"/>
                <a:gd name="connsiteY3" fmla="*/ 873760 h 1615440"/>
                <a:gd name="connsiteX4" fmla="*/ 609600 w 1788160"/>
                <a:gd name="connsiteY4" fmla="*/ 1615440 h 1615440"/>
                <a:gd name="connsiteX5" fmla="*/ 0 w 1788160"/>
                <a:gd name="connsiteY5" fmla="*/ 1107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8160" h="1615440">
                  <a:moveTo>
                    <a:pt x="0" y="1107440"/>
                  </a:moveTo>
                  <a:lnTo>
                    <a:pt x="406400" y="0"/>
                  </a:lnTo>
                  <a:lnTo>
                    <a:pt x="1788160" y="10160"/>
                  </a:lnTo>
                  <a:lnTo>
                    <a:pt x="1778000" y="873760"/>
                  </a:lnTo>
                  <a:lnTo>
                    <a:pt x="609600" y="1615440"/>
                  </a:lnTo>
                  <a:lnTo>
                    <a:pt x="0" y="110744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40665" y="4978400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(4,2)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C04DF0-D8BC-4D71-8898-1AB16F148435}"/>
                </a:ext>
              </a:extLst>
            </p:cNvPr>
            <p:cNvSpPr txBox="1"/>
            <p:nvPr/>
          </p:nvSpPr>
          <p:spPr>
            <a:xfrm>
              <a:off x="6878320" y="414595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(10,4)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F67652-5223-4E9E-A7BC-757AB2E6866B}"/>
                </a:ext>
              </a:extLst>
            </p:cNvPr>
            <p:cNvSpPr txBox="1"/>
            <p:nvPr/>
          </p:nvSpPr>
          <p:spPr>
            <a:xfrm>
              <a:off x="6754273" y="2943634"/>
              <a:ext cx="739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(10,6)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F4AD69-CBD0-4D4B-939A-96870B08A77A}"/>
                </a:ext>
              </a:extLst>
            </p:cNvPr>
            <p:cNvSpPr txBox="1"/>
            <p:nvPr/>
          </p:nvSpPr>
          <p:spPr>
            <a:xfrm>
              <a:off x="4949998" y="2968631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(4,6)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FCB1F1-C87D-40FF-BDB9-182E72791F58}"/>
                </a:ext>
              </a:extLst>
            </p:cNvPr>
            <p:cNvSpPr txBox="1"/>
            <p:nvPr/>
          </p:nvSpPr>
          <p:spPr>
            <a:xfrm>
              <a:off x="4350855" y="4224040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(3,4)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A30E68-9CB2-4399-B5A9-ACD0AD670343}"/>
              </a:ext>
            </a:extLst>
          </p:cNvPr>
          <p:cNvGrpSpPr/>
          <p:nvPr/>
        </p:nvGrpSpPr>
        <p:grpSpPr>
          <a:xfrm>
            <a:off x="5845517" y="4538822"/>
            <a:ext cx="3923803" cy="1909870"/>
            <a:chOff x="3412900" y="4345947"/>
            <a:chExt cx="3923803" cy="19098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6742CD-E639-46C9-822C-DB8B5AABAE03}"/>
                </a:ext>
              </a:extLst>
            </p:cNvPr>
            <p:cNvGrpSpPr/>
            <p:nvPr/>
          </p:nvGrpSpPr>
          <p:grpSpPr>
            <a:xfrm>
              <a:off x="3412900" y="4345947"/>
              <a:ext cx="3194394" cy="1726201"/>
              <a:chOff x="3412900" y="4345947"/>
              <a:chExt cx="3194394" cy="172620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031414D-01E5-4610-A6C2-10DFC072FA17}"/>
                  </a:ext>
                </a:extLst>
              </p:cNvPr>
              <p:cNvCxnSpPr/>
              <p:nvPr/>
            </p:nvCxnSpPr>
            <p:spPr>
              <a:xfrm>
                <a:off x="3412900" y="5036827"/>
                <a:ext cx="3164637" cy="103532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D2D838D-F10E-4277-8ED5-E1CF6A5C8472}"/>
                  </a:ext>
                </a:extLst>
              </p:cNvPr>
              <p:cNvCxnSpPr/>
              <p:nvPr/>
            </p:nvCxnSpPr>
            <p:spPr>
              <a:xfrm>
                <a:off x="3544980" y="4681227"/>
                <a:ext cx="3041994" cy="9951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D87FE68-2465-4AA7-A2F5-F1E7D00C9040}"/>
                  </a:ext>
                </a:extLst>
              </p:cNvPr>
              <p:cNvCxnSpPr/>
              <p:nvPr/>
            </p:nvCxnSpPr>
            <p:spPr>
              <a:xfrm>
                <a:off x="3565300" y="4345947"/>
                <a:ext cx="3041994" cy="99519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5A2FFD-A4E1-40C3-8F6B-D59BCED7C6D9}"/>
                </a:ext>
              </a:extLst>
            </p:cNvPr>
            <p:cNvSpPr txBox="1"/>
            <p:nvPr/>
          </p:nvSpPr>
          <p:spPr>
            <a:xfrm>
              <a:off x="6489996" y="5163210"/>
              <a:ext cx="846707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i="1" dirty="0"/>
                <a:t>2x+3y=14</a:t>
              </a:r>
              <a:br>
                <a:rPr lang="en-US" sz="1300" b="1" i="1" dirty="0"/>
              </a:br>
              <a:endParaRPr lang="en-US" sz="1300" b="1" i="1" dirty="0"/>
            </a:p>
            <a:p>
              <a:r>
                <a:rPr lang="en-US" sz="1300" b="1" i="1" dirty="0"/>
                <a:t>2x+3y=7</a:t>
              </a:r>
            </a:p>
            <a:p>
              <a:endParaRPr lang="en-US" sz="1300" b="1" i="1" dirty="0"/>
            </a:p>
            <a:p>
              <a:r>
                <a:rPr lang="en-US" sz="1300" b="1" i="1" dirty="0"/>
                <a:t>2x+3y=0</a:t>
              </a:r>
            </a:p>
          </p:txBody>
        </p:sp>
      </p:grp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62677F5A-209C-435F-9C22-03E00AF49EC2}"/>
              </a:ext>
            </a:extLst>
          </p:cNvPr>
          <p:cNvSpPr/>
          <p:nvPr/>
        </p:nvSpPr>
        <p:spPr>
          <a:xfrm>
            <a:off x="661459" y="3196008"/>
            <a:ext cx="5958555" cy="105439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Find a polytope over n variables that</a:t>
            </a:r>
          </a:p>
          <a:p>
            <a:pPr marL="457200" indent="-457200">
              <a:buAutoNum type="arabicParenR"/>
            </a:pPr>
            <a:r>
              <a:rPr lang="en-US" sz="2000" dirty="0"/>
              <a:t>Can be described using poly(n) linear constraints</a:t>
            </a:r>
          </a:p>
          <a:p>
            <a:pPr marL="457200" indent="-457200">
              <a:buAutoNum type="arabicParenR"/>
            </a:pPr>
            <a:r>
              <a:rPr lang="en-US" sz="2000" dirty="0"/>
              <a:t>has 2</a:t>
            </a:r>
            <a:r>
              <a:rPr lang="en-US" sz="2000" baseline="30000" dirty="0"/>
              <a:t>n</a:t>
            </a:r>
            <a:r>
              <a:rPr lang="en-US" sz="2000" dirty="0"/>
              <a:t> vertices</a:t>
            </a:r>
          </a:p>
        </p:txBody>
      </p:sp>
    </p:spTree>
    <p:extLst>
      <p:ext uri="{BB962C8B-B14F-4D97-AF65-F5344CB8AC3E}">
        <p14:creationId xmlns:p14="http://schemas.microsoft.com/office/powerpoint/2010/main" val="37393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Back to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min cost perfect matching in bipartite graphs</a:t>
            </a:r>
            <a:endParaRPr lang="de-DE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6750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Min-cost perfect matching in bipartite graphs</a:t>
            </a:r>
            <a:endParaRPr lang="de-DE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 smtClean="0">
                    <a:latin typeface="+mn-lt"/>
                  </a:rPr>
                  <a:t>Fix a bipartite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b="0" dirty="0">
                    <a:latin typeface="+mn-lt"/>
                  </a:rPr>
                  <a:t/>
                </a:r>
                <a:br>
                  <a:rPr lang="en-US" sz="2200" b="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and weights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Think of a matching M in G as a vector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endParaRPr lang="en-US" sz="2200" baseline="-250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For example, the matching M={1,4,5,6} corresponds</a:t>
                </a:r>
                <a:br>
                  <a:rPr lang="en-US" sz="220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to the vector x={1,0,0,1,1,1}.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Q</a:t>
                </a:r>
                <a:r>
                  <a:rPr lang="en-US" sz="2200" dirty="0">
                    <a:latin typeface="+mn-lt"/>
                  </a:rPr>
                  <a:t>: What are the conditions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+mn-lt"/>
                  </a:rPr>
                  <a:t> satisfies?</a:t>
                </a:r>
              </a:p>
              <a:p>
                <a:pPr algn="l"/>
                <a:r>
                  <a:rPr lang="en-US" sz="2200" b="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b="0" dirty="0">
                    <a:latin typeface="+mn-lt"/>
                  </a:rPr>
                  <a:t> </a:t>
                </a:r>
                <a:r>
                  <a:rPr lang="en-US" sz="2200" dirty="0">
                    <a:latin typeface="+mn-lt"/>
                  </a:rPr>
                  <a:t>  		</a:t>
                </a:r>
                <a:r>
                  <a:rPr lang="en-US" sz="2200" b="0" dirty="0">
                    <a:latin typeface="+mn-lt"/>
                  </a:rPr>
                  <a:t>we choose n edges	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latin typeface="+mn-lt"/>
                  </a:rPr>
                  <a:t> 	for each vertex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+mn-lt"/>
                  </a:rPr>
                  <a:t> 	for each vertex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b="-5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8B89F8EE-DB58-46C3-9CEC-D84B51217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685" y="1949043"/>
            <a:ext cx="2549940" cy="28970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0B7003-52CB-4FAF-9209-C250DFC13190}"/>
              </a:ext>
            </a:extLst>
          </p:cNvPr>
          <p:cNvGrpSpPr/>
          <p:nvPr/>
        </p:nvGrpSpPr>
        <p:grpSpPr>
          <a:xfrm>
            <a:off x="7874000" y="2394825"/>
            <a:ext cx="1486627" cy="1935795"/>
            <a:chOff x="7874000" y="2394825"/>
            <a:chExt cx="1486627" cy="193579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38E8FBA-9A83-4DA8-9691-2DF0F13467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4000" y="2394825"/>
              <a:ext cx="1458399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9177F61-250F-4DE0-BD17-D3A22D818E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2900" y="3006745"/>
              <a:ext cx="1397727" cy="6571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DD1F887-C61C-4973-807A-0B99E4C665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74000" y="2997200"/>
              <a:ext cx="1486627" cy="13334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F04D13C-944D-463D-9EA7-899B155633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74000" y="3683000"/>
              <a:ext cx="1458399" cy="6476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21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 smtClean="0">
                    <a:latin typeface="+mn-lt"/>
                  </a:rPr>
                  <a:t>Fix a bipartite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b="0" dirty="0">
                    <a:latin typeface="+mn-lt"/>
                  </a:rPr>
                  <a:t/>
                </a:r>
                <a:br>
                  <a:rPr lang="en-US" sz="2200" b="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and weights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𝑐𝑜𝑛𝑠𝑡𝑟𝑎𝑖𝑛𝑡𝑠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𝑏𝑒𝑙𝑜𝑤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b="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b="0" dirty="0">
                    <a:latin typeface="+mn-lt"/>
                  </a:rPr>
                  <a:t>  		we choose n edges	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latin typeface="+mn-lt"/>
                  </a:rPr>
                  <a:t> 	for each vertex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+mn-lt"/>
                  </a:rPr>
                  <a:t> 	for each vertex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𝑐𝑜𝑟𝑟𝑒𝑠𝑝𝑜𝑛𝑑𝑠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𝑝𝑒𝑟𝑓𝑒𝑐𝑡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𝑚𝑎𝑡𝑐h𝑖𝑛𝑔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8B89F8EE-DB58-46C3-9CEC-D84B51217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685" y="1696325"/>
            <a:ext cx="2549940" cy="28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>
                    <a:latin typeface="+mn-lt"/>
                  </a:rPr>
                  <a:t>Fix a bipartite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b="0" dirty="0">
                    <a:latin typeface="+mn-lt"/>
                  </a:rPr>
                  <a:t/>
                </a:r>
                <a:br>
                  <a:rPr lang="en-US" sz="2200" b="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and weights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𝑐𝑜𝑟𝑟𝑒𝑠𝑝𝑜𝑛𝑑𝑠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𝑝𝑒𝑟𝑓𝑒𝑐𝑡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𝑚𝑎𝑡𝑐h𝑖𝑛𝑔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Our goal is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{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b="0" dirty="0">
                    <a:latin typeface="+mn-lt"/>
                  </a:rPr>
                  <a:t> </a:t>
                </a: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But 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as a set of linear constraints looks like a headache.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We will 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  <a:endParaRPr lang="en-US" sz="2200" i="1" dirty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has an LP formulation of polynomial size, and hence we can solve</a:t>
                </a:r>
              </a:p>
              <a:p>
                <a:pPr algn="ctr"/>
                <a:r>
                  <a:rPr lang="en-US" sz="22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+mn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b="-28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84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u="sng" dirty="0" smtClean="0">
                    <a:latin typeface="+mn-lt"/>
                  </a:rPr>
                  <a:t>Reminder: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𝑃𝑀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𝐶𝐻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𝑟𝑒𝑝𝑟𝑒𝑠𝑒𝑛𝑡𝑠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𝑝𝑒𝑟𝑓𝑒𝑐𝑡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𝑚𝑎𝑡𝑐h𝑖𝑛𝑔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𝑐𝑜𝑛𝑠𝑡𝑟𝑎𝑖𝑛𝑡𝑠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𝑏𝑒𝑙𝑜𝑤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+mn-lt"/>
                  </a:rPr>
                  <a:t> 		we choose n edges	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+mn-lt"/>
                  </a:rPr>
                  <a:t> 	for each vertex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+mn-lt"/>
                  </a:rPr>
                  <a:t> 	for each vertex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Theorem</a:t>
                </a:r>
                <a:r>
                  <a:rPr lang="en-US" sz="22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endParaRPr lang="en-US" sz="2200" i="1" dirty="0">
                  <a:latin typeface="+mn-lt"/>
                </a:endParaRP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8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𝑃𝑀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𝐶𝐻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𝑟𝑒𝑝𝑟𝑒𝑠𝑒𝑛𝑡𝑠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𝑝𝑒𝑟𝑓𝑒𝑐𝑡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𝑚𝑎𝑡𝑐h𝑖𝑛𝑔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𝑐𝑜𝑛𝑠𝑡𝑟𝑎𝑖𝑛𝑡𝑠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𝑏𝑒𝑙𝑜𝑤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latin typeface="+mn-lt"/>
                  </a:rPr>
                  <a:t>  		we choose n edges	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+mn-lt"/>
                  </a:rPr>
                  <a:t> 	for each vertex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latin typeface="+mn-lt"/>
                  </a:rPr>
                  <a:t> 	for each vertex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u="sng" dirty="0">
                    <a:latin typeface="+mn-lt"/>
                  </a:rPr>
                  <a:t>Theorem</a:t>
                </a:r>
                <a:r>
                  <a:rPr lang="en-US" sz="22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Easy direction</a:t>
                </a:r>
                <a:r>
                  <a:rPr lang="en-US" sz="22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: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Note that all extremal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i="1" dirty="0">
                    <a:latin typeface="+mn-lt"/>
                  </a:rPr>
                  <a:t> </a:t>
                </a:r>
                <a:r>
                  <a:rPr lang="en-US" sz="2200" dirty="0">
                    <a:latin typeface="+mn-lt"/>
                  </a:rPr>
                  <a:t>are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By convexity of the two sets this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58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u="sng" dirty="0">
                    <a:latin typeface="+mn-lt"/>
                  </a:rPr>
                  <a:t>Theorem</a:t>
                </a:r>
                <a:r>
                  <a:rPr lang="en-US" sz="22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Non-trivial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u="sng" smtClean="0"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sz="22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: We want to show that for every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it holds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It suffices to prove it only for extremal 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Fix an extremal point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 We want to show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i="1" dirty="0">
                    <a:latin typeface="+mn-lt"/>
                  </a:rPr>
                  <a:t>.</a:t>
                </a:r>
              </a:p>
              <a:p>
                <a:pPr algn="l"/>
                <a:endParaRPr lang="en-US" sz="2200" i="1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:0&lt;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en-US" sz="2200" i="1" dirty="0"/>
                  <a:t>.</a:t>
                </a:r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It suffices to prove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  <a:endParaRPr lang="en-US" sz="22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9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000" dirty="0">
                    <a:latin typeface="+mn-lt"/>
                  </a:rPr>
                  <a:t>Fix an extremal point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000" dirty="0">
                    <a:latin typeface="+mn-lt"/>
                  </a:rPr>
                  <a:t>. We want to show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000" i="1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:0&lt;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en-US" sz="2000" i="1" dirty="0">
                    <a:latin typeface="+mn-lt"/>
                  </a:rPr>
                  <a:t>, </a:t>
                </a:r>
                <a:r>
                  <a:rPr lang="en-US" sz="2000" dirty="0">
                    <a:latin typeface="+mn-lt"/>
                  </a:rPr>
                  <a:t>and 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latin typeface="+mn-lt"/>
                  </a:rPr>
                  <a:t> is non-empty.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+mn-lt"/>
                  </a:rPr>
                  <a:t> is a finite set, there exists some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>
                    <a:latin typeface="+mn-lt"/>
                  </a:rPr>
                  <a:t> such that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&lt;1−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latin typeface="+mn-lt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𝑠𝑢𝑝𝑝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i="1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000" u="sng" dirty="0">
                    <a:latin typeface="+mn-lt"/>
                  </a:rPr>
                  <a:t>Claim</a:t>
                </a:r>
                <a:r>
                  <a:rPr lang="en-US" sz="20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does not have cycles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000" u="sng" dirty="0">
                    <a:latin typeface="+mn-lt"/>
                  </a:rPr>
                  <a:t>Proof</a:t>
                </a:r>
                <a:r>
                  <a:rPr lang="en-US" sz="2000" dirty="0">
                    <a:latin typeface="+mn-lt"/>
                  </a:rPr>
                  <a:t>: Suppose supp(𝑥) has an (even length) cycle in 𝐺.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We claim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+mn-lt"/>
                  </a:rPr>
                  <a:t> cannot be an extremal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  <a:endParaRPr lang="en-US" sz="2000" dirty="0">
                  <a:latin typeface="+mn-lt"/>
                </a:endParaRPr>
              </a:p>
              <a:p>
                <a:pPr algn="l"/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721" t="-16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4C48DDC6-3DD5-483B-919D-B256123C0C2A}"/>
              </a:ext>
            </a:extLst>
          </p:cNvPr>
          <p:cNvGrpSpPr/>
          <p:nvPr/>
        </p:nvGrpSpPr>
        <p:grpSpPr>
          <a:xfrm>
            <a:off x="608356" y="5011045"/>
            <a:ext cx="2241885" cy="2177154"/>
            <a:chOff x="608356" y="5011045"/>
            <a:chExt cx="2241885" cy="217715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83097EA-7445-45A8-983B-53EC62B4D4B7}"/>
                </a:ext>
              </a:extLst>
            </p:cNvPr>
            <p:cNvSpPr/>
            <p:nvPr/>
          </p:nvSpPr>
          <p:spPr>
            <a:xfrm>
              <a:off x="1329070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592363-827A-454B-8CA5-BD8A88B6BE47}"/>
                </a:ext>
              </a:extLst>
            </p:cNvPr>
            <p:cNvSpPr/>
            <p:nvPr/>
          </p:nvSpPr>
          <p:spPr>
            <a:xfrm>
              <a:off x="2129527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972248-C3BE-4F53-B74D-F57B6F3DE924}"/>
                </a:ext>
              </a:extLst>
            </p:cNvPr>
            <p:cNvSpPr/>
            <p:nvPr/>
          </p:nvSpPr>
          <p:spPr>
            <a:xfrm>
              <a:off x="1329070" y="6964916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1C937D-3131-4C06-95EF-672DA39322D1}"/>
                </a:ext>
              </a:extLst>
            </p:cNvPr>
            <p:cNvSpPr/>
            <p:nvPr/>
          </p:nvSpPr>
          <p:spPr>
            <a:xfrm>
              <a:off x="608356" y="6462922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1D2355F-BB32-426F-AE35-F1878505754A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1552353" y="5502349"/>
              <a:ext cx="57717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0F72E4B-7A88-4B01-83AB-29A9EB791F23}"/>
                </a:ext>
              </a:extLst>
            </p:cNvPr>
            <p:cNvCxnSpPr>
              <a:cxnSpLocks/>
              <a:stCxn id="10" idx="7"/>
              <a:endCxn id="8" idx="3"/>
            </p:cNvCxnSpPr>
            <p:nvPr/>
          </p:nvCxnSpPr>
          <p:spPr>
            <a:xfrm flipV="1">
              <a:off x="1519654" y="5581291"/>
              <a:ext cx="642572" cy="14163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19DB84A-7303-4826-BB22-201D203B4753}"/>
                </a:ext>
              </a:extLst>
            </p:cNvPr>
            <p:cNvCxnSpPr>
              <a:cxnSpLocks/>
              <a:stCxn id="11" idx="0"/>
              <a:endCxn id="7" idx="3"/>
            </p:cNvCxnSpPr>
            <p:nvPr/>
          </p:nvCxnSpPr>
          <p:spPr>
            <a:xfrm flipV="1">
              <a:off x="719998" y="5581291"/>
              <a:ext cx="641771" cy="8816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4926C2-09EF-4C37-935A-16870D42F81E}"/>
                </a:ext>
              </a:extLst>
            </p:cNvPr>
            <p:cNvCxnSpPr>
              <a:cxnSpLocks/>
              <a:stCxn id="11" idx="5"/>
              <a:endCxn id="10" idx="1"/>
            </p:cNvCxnSpPr>
            <p:nvPr/>
          </p:nvCxnSpPr>
          <p:spPr>
            <a:xfrm>
              <a:off x="798940" y="6653506"/>
              <a:ext cx="562829" cy="3441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2C7D12-36FA-44C9-B461-A48FA9D99EE9}"/>
                </a:ext>
              </a:extLst>
            </p:cNvPr>
            <p:cNvSpPr txBox="1"/>
            <p:nvPr/>
          </p:nvSpPr>
          <p:spPr>
            <a:xfrm>
              <a:off x="1663995" y="5011045"/>
              <a:ext cx="879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2</a:t>
              </a:r>
              <a:endParaRPr lang="en-CA" baseline="-25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044E8D9-50FA-4CD8-8820-A3DFEB78C3F5}"/>
                </a:ext>
              </a:extLst>
            </p:cNvPr>
            <p:cNvSpPr txBox="1"/>
            <p:nvPr/>
          </p:nvSpPr>
          <p:spPr>
            <a:xfrm>
              <a:off x="1935841" y="6105454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3</a:t>
              </a:r>
              <a:endParaRPr lang="en-CA" baseline="-250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1DF029-FA38-4974-8179-B26564642F81}"/>
                </a:ext>
              </a:extLst>
            </p:cNvPr>
            <p:cNvSpPr txBox="1"/>
            <p:nvPr/>
          </p:nvSpPr>
          <p:spPr>
            <a:xfrm>
              <a:off x="678985" y="561399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  <a:endParaRPr lang="en-CA" baseline="-250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B556CDB-E9DB-406D-BFFB-F06B9D9192AA}"/>
                </a:ext>
              </a:extLst>
            </p:cNvPr>
            <p:cNvSpPr txBox="1"/>
            <p:nvPr/>
          </p:nvSpPr>
          <p:spPr>
            <a:xfrm>
              <a:off x="637953" y="673992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4</a:t>
              </a:r>
              <a:endParaRPr lang="en-CA" baseline="-250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D6B87C-6942-46E8-9E09-A7AE5F70A286}"/>
              </a:ext>
            </a:extLst>
          </p:cNvPr>
          <p:cNvGrpSpPr/>
          <p:nvPr/>
        </p:nvGrpSpPr>
        <p:grpSpPr>
          <a:xfrm>
            <a:off x="3732742" y="5069049"/>
            <a:ext cx="2375033" cy="2119150"/>
            <a:chOff x="475208" y="5069049"/>
            <a:chExt cx="2375033" cy="211915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77B9DE5-A953-4591-BC5A-A75FC05115D7}"/>
                </a:ext>
              </a:extLst>
            </p:cNvPr>
            <p:cNvSpPr/>
            <p:nvPr/>
          </p:nvSpPr>
          <p:spPr>
            <a:xfrm>
              <a:off x="1329070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20B77C2-CEF6-4062-AC50-5075A4F827FD}"/>
                </a:ext>
              </a:extLst>
            </p:cNvPr>
            <p:cNvSpPr/>
            <p:nvPr/>
          </p:nvSpPr>
          <p:spPr>
            <a:xfrm>
              <a:off x="2129527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5026D25-9587-4C19-B0F3-AF554490E839}"/>
                </a:ext>
              </a:extLst>
            </p:cNvPr>
            <p:cNvSpPr/>
            <p:nvPr/>
          </p:nvSpPr>
          <p:spPr>
            <a:xfrm>
              <a:off x="1329070" y="6964916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C5B765D-9511-487F-982A-F8CAB89AE3D1}"/>
                </a:ext>
              </a:extLst>
            </p:cNvPr>
            <p:cNvSpPr/>
            <p:nvPr/>
          </p:nvSpPr>
          <p:spPr>
            <a:xfrm>
              <a:off x="608356" y="6462922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B4F4669-B99A-4CC1-81B2-539AAD07D5B1}"/>
                </a:ext>
              </a:extLst>
            </p:cNvPr>
            <p:cNvCxnSpPr>
              <a:cxnSpLocks/>
              <a:stCxn id="46" idx="6"/>
              <a:endCxn id="47" idx="2"/>
            </p:cNvCxnSpPr>
            <p:nvPr/>
          </p:nvCxnSpPr>
          <p:spPr>
            <a:xfrm>
              <a:off x="1552353" y="5502349"/>
              <a:ext cx="57717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A0902ED-99A9-44C7-912A-228D47DE8917}"/>
                </a:ext>
              </a:extLst>
            </p:cNvPr>
            <p:cNvCxnSpPr>
              <a:cxnSpLocks/>
              <a:stCxn id="48" idx="7"/>
              <a:endCxn id="47" idx="3"/>
            </p:cNvCxnSpPr>
            <p:nvPr/>
          </p:nvCxnSpPr>
          <p:spPr>
            <a:xfrm flipV="1">
              <a:off x="1519654" y="5581291"/>
              <a:ext cx="642572" cy="14163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DD0DC3D-6FA7-43CF-BBC1-4BEE4BBDA9F1}"/>
                </a:ext>
              </a:extLst>
            </p:cNvPr>
            <p:cNvCxnSpPr>
              <a:cxnSpLocks/>
              <a:stCxn id="49" idx="0"/>
              <a:endCxn id="46" idx="3"/>
            </p:cNvCxnSpPr>
            <p:nvPr/>
          </p:nvCxnSpPr>
          <p:spPr>
            <a:xfrm flipV="1">
              <a:off x="719998" y="5581291"/>
              <a:ext cx="641771" cy="8816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207557D-D744-46DA-ADB8-8C270C7D5EEA}"/>
                </a:ext>
              </a:extLst>
            </p:cNvPr>
            <p:cNvCxnSpPr>
              <a:cxnSpLocks/>
              <a:stCxn id="49" idx="5"/>
              <a:endCxn id="48" idx="1"/>
            </p:cNvCxnSpPr>
            <p:nvPr/>
          </p:nvCxnSpPr>
          <p:spPr>
            <a:xfrm>
              <a:off x="798940" y="6653506"/>
              <a:ext cx="562829" cy="3441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46AE496-AB2E-4244-8608-D00C58C755AC}"/>
                    </a:ext>
                  </a:extLst>
                </p:cNvPr>
                <p:cNvSpPr txBox="1"/>
                <p:nvPr/>
              </p:nvSpPr>
              <p:spPr>
                <a:xfrm>
                  <a:off x="1646452" y="5069049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-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  <a:p>
                  <a:endParaRPr lang="en-CA" baseline="-250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F46AE496-AB2E-4244-8608-D00C58C75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452" y="5069049"/>
                  <a:ext cx="914400" cy="553998"/>
                </a:xfrm>
                <a:prstGeom prst="rect">
                  <a:avLst/>
                </a:prstGeom>
                <a:blipFill>
                  <a:blip r:embed="rId4"/>
                  <a:stretch>
                    <a:fillRect l="-5333" t="-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0C2909E-1385-4C7F-9549-44F768C2FBCA}"/>
                    </a:ext>
                  </a:extLst>
                </p:cNvPr>
                <p:cNvSpPr txBox="1"/>
                <p:nvPr/>
              </p:nvSpPr>
              <p:spPr>
                <a:xfrm>
                  <a:off x="1935841" y="6105454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3</a:t>
                  </a:r>
                  <a:r>
                    <a:rPr lang="en-US" dirty="0"/>
                    <a:t>+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  <a:p>
                  <a:endParaRPr lang="en-CA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0C2909E-1385-4C7F-9549-44F768C2FB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841" y="6105454"/>
                  <a:ext cx="914400" cy="553998"/>
                </a:xfrm>
                <a:prstGeom prst="rect">
                  <a:avLst/>
                </a:prstGeom>
                <a:blipFill>
                  <a:blip r:embed="rId5"/>
                  <a:stretch>
                    <a:fillRect l="-6000" t="-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1200514-C680-4626-BD80-80C0A6D75370}"/>
                    </a:ext>
                  </a:extLst>
                </p:cNvPr>
                <p:cNvSpPr txBox="1"/>
                <p:nvPr/>
              </p:nvSpPr>
              <p:spPr>
                <a:xfrm>
                  <a:off x="475208" y="5590820"/>
                  <a:ext cx="11181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+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1200514-C680-4626-BD80-80C0A6D753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08" y="5590820"/>
                  <a:ext cx="111817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348" t="-819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4979458-4DB0-45A0-ADD5-3BCC9F8994E5}"/>
                    </a:ext>
                  </a:extLst>
                </p:cNvPr>
                <p:cNvSpPr txBox="1"/>
                <p:nvPr/>
              </p:nvSpPr>
              <p:spPr>
                <a:xfrm>
                  <a:off x="637953" y="6739925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4 </a:t>
                  </a:r>
                  <a:r>
                    <a:rPr lang="en-US" dirty="0"/>
                    <a:t>-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4979458-4DB0-45A0-ADD5-3BCC9F8994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53" y="6739925"/>
                  <a:ext cx="914400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333" t="-10000" b="-2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4BFA9CDD-C7CC-40B5-A3FD-0E351BE33C38}"/>
              </a:ext>
            </a:extLst>
          </p:cNvPr>
          <p:cNvSpPr txBox="1"/>
          <p:nvPr/>
        </p:nvSpPr>
        <p:spPr>
          <a:xfrm>
            <a:off x="2273868" y="5931757"/>
            <a:ext cx="5586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       ½ 		 	</a:t>
            </a:r>
            <a:r>
              <a:rPr lang="en-US" sz="4000"/>
              <a:t>  +   </a:t>
            </a:r>
            <a:r>
              <a:rPr lang="en-US" sz="4000" dirty="0"/>
              <a:t>½ </a:t>
            </a:r>
            <a:endParaRPr lang="en-CA" sz="4000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72E398F-EBED-4A37-A20F-F0267899F2F8}"/>
              </a:ext>
            </a:extLst>
          </p:cNvPr>
          <p:cNvGrpSpPr/>
          <p:nvPr/>
        </p:nvGrpSpPr>
        <p:grpSpPr>
          <a:xfrm>
            <a:off x="7253675" y="5069049"/>
            <a:ext cx="2375033" cy="2119150"/>
            <a:chOff x="475208" y="5069049"/>
            <a:chExt cx="2375033" cy="211915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DB37ADF-1B9D-4C20-A27C-28CC1E8EDA84}"/>
                </a:ext>
              </a:extLst>
            </p:cNvPr>
            <p:cNvSpPr/>
            <p:nvPr/>
          </p:nvSpPr>
          <p:spPr>
            <a:xfrm>
              <a:off x="1329070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E66DACD-6613-4152-BE4C-C8121356E068}"/>
                </a:ext>
              </a:extLst>
            </p:cNvPr>
            <p:cNvSpPr/>
            <p:nvPr/>
          </p:nvSpPr>
          <p:spPr>
            <a:xfrm>
              <a:off x="2129527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5D3A110-FF7E-4EA8-B887-9F1CED52ED84}"/>
                </a:ext>
              </a:extLst>
            </p:cNvPr>
            <p:cNvSpPr/>
            <p:nvPr/>
          </p:nvSpPr>
          <p:spPr>
            <a:xfrm>
              <a:off x="1329070" y="6964916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1472A2B-0609-4BAC-9E6E-ED14FBCC3015}"/>
                </a:ext>
              </a:extLst>
            </p:cNvPr>
            <p:cNvSpPr/>
            <p:nvPr/>
          </p:nvSpPr>
          <p:spPr>
            <a:xfrm>
              <a:off x="608356" y="6462922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376CD15-34FB-44CA-B8D8-5B35CACECE35}"/>
                </a:ext>
              </a:extLst>
            </p:cNvPr>
            <p:cNvCxnSpPr>
              <a:cxnSpLocks/>
              <a:stCxn id="75" idx="6"/>
              <a:endCxn id="76" idx="2"/>
            </p:cNvCxnSpPr>
            <p:nvPr/>
          </p:nvCxnSpPr>
          <p:spPr>
            <a:xfrm>
              <a:off x="1552353" y="5502349"/>
              <a:ext cx="57717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4881A8A-00BC-49CB-AAA2-CA640F3C3A21}"/>
                </a:ext>
              </a:extLst>
            </p:cNvPr>
            <p:cNvCxnSpPr>
              <a:cxnSpLocks/>
              <a:stCxn id="77" idx="7"/>
              <a:endCxn id="76" idx="3"/>
            </p:cNvCxnSpPr>
            <p:nvPr/>
          </p:nvCxnSpPr>
          <p:spPr>
            <a:xfrm flipV="1">
              <a:off x="1519654" y="5581291"/>
              <a:ext cx="642572" cy="141632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4118E37-8E86-4047-8A45-4E61A89ABC97}"/>
                </a:ext>
              </a:extLst>
            </p:cNvPr>
            <p:cNvCxnSpPr>
              <a:cxnSpLocks/>
              <a:stCxn id="78" idx="0"/>
              <a:endCxn id="75" idx="3"/>
            </p:cNvCxnSpPr>
            <p:nvPr/>
          </p:nvCxnSpPr>
          <p:spPr>
            <a:xfrm flipV="1">
              <a:off x="719998" y="5581291"/>
              <a:ext cx="641771" cy="8816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71B78D6-6D35-4499-A729-9406DFF56EB2}"/>
                </a:ext>
              </a:extLst>
            </p:cNvPr>
            <p:cNvCxnSpPr>
              <a:cxnSpLocks/>
              <a:stCxn id="78" idx="5"/>
              <a:endCxn id="77" idx="1"/>
            </p:cNvCxnSpPr>
            <p:nvPr/>
          </p:nvCxnSpPr>
          <p:spPr>
            <a:xfrm>
              <a:off x="798940" y="6653506"/>
              <a:ext cx="562829" cy="3441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E3CD271-F768-4FAB-9D3E-6B694DBA828D}"/>
                    </a:ext>
                  </a:extLst>
                </p:cNvPr>
                <p:cNvSpPr txBox="1"/>
                <p:nvPr/>
              </p:nvSpPr>
              <p:spPr>
                <a:xfrm>
                  <a:off x="1646452" y="5069049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2</a:t>
                  </a:r>
                  <a:r>
                    <a:rPr lang="en-US" dirty="0"/>
                    <a:t>+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  <a:p>
                  <a:endParaRPr lang="en-CA" baseline="-25000" dirty="0"/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BE3CD271-F768-4FAB-9D3E-6B694DBA82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6452" y="5069049"/>
                  <a:ext cx="914400" cy="553998"/>
                </a:xfrm>
                <a:prstGeom prst="rect">
                  <a:avLst/>
                </a:prstGeom>
                <a:blipFill>
                  <a:blip r:embed="rId8"/>
                  <a:stretch>
                    <a:fillRect l="-5333" t="-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399608D-998D-4E24-B182-EA1C18158701}"/>
                    </a:ext>
                  </a:extLst>
                </p:cNvPr>
                <p:cNvSpPr txBox="1"/>
                <p:nvPr/>
              </p:nvSpPr>
              <p:spPr>
                <a:xfrm>
                  <a:off x="1935841" y="6105454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3</a:t>
                  </a:r>
                  <a:r>
                    <a:rPr lang="en-US" dirty="0"/>
                    <a:t>-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  <a:p>
                  <a:endParaRPr lang="en-CA" baseline="-250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399608D-998D-4E24-B182-EA1C181587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5841" y="6105454"/>
                  <a:ext cx="914400" cy="553998"/>
                </a:xfrm>
                <a:prstGeom prst="rect">
                  <a:avLst/>
                </a:prstGeom>
                <a:blipFill>
                  <a:blip r:embed="rId9"/>
                  <a:stretch>
                    <a:fillRect l="-6000" t="-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7B1F78C-72FA-4273-A67F-2E76BBBBC7E8}"/>
                    </a:ext>
                  </a:extLst>
                </p:cNvPr>
                <p:cNvSpPr txBox="1"/>
                <p:nvPr/>
              </p:nvSpPr>
              <p:spPr>
                <a:xfrm>
                  <a:off x="475208" y="5590820"/>
                  <a:ext cx="111817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1</a:t>
                  </a:r>
                  <a:r>
                    <a:rPr lang="en-US" dirty="0"/>
                    <a:t>-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37B1F78C-72FA-4273-A67F-2E76BBBBC7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08" y="5590820"/>
                  <a:ext cx="1118177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4918" t="-819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372074E1-3B6C-4F19-BE31-A47D6977E97E}"/>
                    </a:ext>
                  </a:extLst>
                </p:cNvPr>
                <p:cNvSpPr txBox="1"/>
                <p:nvPr/>
              </p:nvSpPr>
              <p:spPr>
                <a:xfrm>
                  <a:off x="637953" y="6739925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r>
                    <a:rPr lang="en-US" baseline="-25000" dirty="0"/>
                    <a:t>4 </a:t>
                  </a:r>
                  <a:r>
                    <a:rPr lang="en-US" dirty="0"/>
                    <a:t>+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372074E1-3B6C-4F19-BE31-A47D6977E9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953" y="6739925"/>
                  <a:ext cx="914400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6000" t="-10000" b="-2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8">
                <a:extLst>
                  <a:ext uri="{FF2B5EF4-FFF2-40B4-BE49-F238E27FC236}">
                    <a16:creationId xmlns:a16="http://schemas.microsoft.com/office/drawing/2014/main" id="{8FDD40F2-7C56-4532-9985-C372C7DCD467}"/>
                  </a:ext>
                </a:extLst>
              </p:cNvPr>
              <p:cNvSpPr/>
              <p:nvPr/>
            </p:nvSpPr>
            <p:spPr>
              <a:xfrm>
                <a:off x="3432075" y="1886528"/>
                <a:ext cx="6170099" cy="1967023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𝑃𝑀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𝑠𝑎𝑡𝑖𝑠𝑓𝑖𝑒𝑠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𝑐𝑜𝑛𝑠𝑡𝑟𝑎𝑖𝑛𝑡𝑠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𝑏𝑒𝑙𝑜𝑤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+mn-lt"/>
                  </a:rPr>
                  <a:t>  	we choose n edges</a:t>
                </a:r>
              </a:p>
              <a:p>
                <a:r>
                  <a:rPr lang="en-US" sz="20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+mn-lt"/>
                  </a:rPr>
                  <a:t> for each vertex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+mn-lt"/>
                  </a:rPr>
                  <a:t> for each vertex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000" dirty="0">
                  <a:latin typeface="+mn-lt"/>
                </a:endParaRPr>
              </a:p>
              <a:p>
                <a:r>
                  <a:rPr lang="en-US" sz="2000" dirty="0">
                    <a:latin typeface="+mn-lt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58" name="Rounded Rectangle 8">
                <a:extLst>
                  <a:ext uri="{FF2B5EF4-FFF2-40B4-BE49-F238E27FC236}">
                    <a16:creationId xmlns:a16="http://schemas.microsoft.com/office/drawing/2014/main" id="{8FDD40F2-7C56-4532-9985-C372C7DCD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075" y="1886528"/>
                <a:ext cx="6170099" cy="1967023"/>
              </a:xfrm>
              <a:prstGeom prst="roundRect">
                <a:avLst/>
              </a:prstGeom>
              <a:blipFill>
                <a:blip r:embed="rId12"/>
                <a:stretch>
                  <a:fillRect t="-2778" b="-126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33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5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>
                    <a:latin typeface="+mn-lt"/>
                  </a:rPr>
                  <a:t>Fix an extremal point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 We want to show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i="1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:0&lt;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r>
                  <a:rPr lang="en-US" sz="2200" i="1" dirty="0">
                    <a:latin typeface="+mn-lt"/>
                  </a:rPr>
                  <a:t>, </a:t>
                </a:r>
                <a:r>
                  <a:rPr lang="en-US" sz="2200" dirty="0">
                    <a:latin typeface="+mn-lt"/>
                  </a:rPr>
                  <a:t>and 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latin typeface="+mn-lt"/>
                  </a:rPr>
                  <a:t> is non-empty.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200" dirty="0">
                    <a:latin typeface="+mn-lt"/>
                  </a:rPr>
                  <a:t> is a finite set, there exists some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>
                    <a:latin typeface="+mn-lt"/>
                  </a:rPr>
                  <a:t> such that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&lt;1−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>
                    <a:latin typeface="+mn-lt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𝑠𝑢𝑝𝑝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i="1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u="sng" dirty="0">
                    <a:latin typeface="+mn-lt"/>
                  </a:rPr>
                  <a:t>Claim</a:t>
                </a:r>
                <a:r>
                  <a:rPr lang="en-US" sz="22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n-lt"/>
                  </a:rPr>
                  <a:t>does not have cycles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+mn-lt"/>
                  </a:rPr>
                  <a:t>is non-empty, and has no cycles, it must have a leaf. 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But the weight of the edge touching it must be 1.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This contradicts the assumption that </a:t>
                </a:r>
                <a:br>
                  <a:rPr lang="en-US" sz="2200" dirty="0">
                    <a:latin typeface="+mn-lt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latin typeface="+mn-lt"/>
                  </a:rPr>
                  <a:t>is non-empty</a:t>
                </a:r>
                <a:r>
                  <a:rPr lang="en-US" sz="2200" dirty="0"/>
                  <a:t>.</a:t>
                </a: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r="-14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FD37FAC-0D21-4CE3-87F4-71ADC3095E3E}"/>
              </a:ext>
            </a:extLst>
          </p:cNvPr>
          <p:cNvGrpSpPr/>
          <p:nvPr/>
        </p:nvGrpSpPr>
        <p:grpSpPr>
          <a:xfrm>
            <a:off x="5928298" y="5167424"/>
            <a:ext cx="3528566" cy="1797492"/>
            <a:chOff x="608356" y="5390707"/>
            <a:chExt cx="3528566" cy="1797492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38A8E08-57AC-467F-B5EE-E6D8DFA32CE0}"/>
                </a:ext>
              </a:extLst>
            </p:cNvPr>
            <p:cNvSpPr/>
            <p:nvPr/>
          </p:nvSpPr>
          <p:spPr>
            <a:xfrm>
              <a:off x="1329070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C53A69F-9EDB-4609-A0AE-21D82E6279D1}"/>
                </a:ext>
              </a:extLst>
            </p:cNvPr>
            <p:cNvSpPr/>
            <p:nvPr/>
          </p:nvSpPr>
          <p:spPr>
            <a:xfrm>
              <a:off x="2129527" y="5390707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A307D92-A02E-441A-968E-6ABD5C5C18BA}"/>
                </a:ext>
              </a:extLst>
            </p:cNvPr>
            <p:cNvSpPr/>
            <p:nvPr/>
          </p:nvSpPr>
          <p:spPr>
            <a:xfrm>
              <a:off x="1329070" y="6964916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4D7BA6F-8569-47CA-BCA2-1B04A2435948}"/>
                </a:ext>
              </a:extLst>
            </p:cNvPr>
            <p:cNvSpPr/>
            <p:nvPr/>
          </p:nvSpPr>
          <p:spPr>
            <a:xfrm>
              <a:off x="608356" y="6462922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AE24E46-2D06-4751-81F1-6DEC8BDDA50D}"/>
                </a:ext>
              </a:extLst>
            </p:cNvPr>
            <p:cNvCxnSpPr>
              <a:cxnSpLocks/>
              <a:stCxn id="73" idx="1"/>
              <a:endCxn id="60" idx="3"/>
            </p:cNvCxnSpPr>
            <p:nvPr/>
          </p:nvCxnSpPr>
          <p:spPr>
            <a:xfrm flipH="1" flipV="1">
              <a:off x="2162226" y="5581291"/>
              <a:ext cx="1154856" cy="12864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874136E-39BE-4885-A167-9F84BC8E1778}"/>
                </a:ext>
              </a:extLst>
            </p:cNvPr>
            <p:cNvCxnSpPr>
              <a:cxnSpLocks/>
              <a:stCxn id="62" idx="0"/>
              <a:endCxn id="59" idx="3"/>
            </p:cNvCxnSpPr>
            <p:nvPr/>
          </p:nvCxnSpPr>
          <p:spPr>
            <a:xfrm flipV="1">
              <a:off x="719998" y="5581291"/>
              <a:ext cx="641771" cy="8816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2E3E38E-7CCF-419D-ACF1-AC4728835639}"/>
                </a:ext>
              </a:extLst>
            </p:cNvPr>
            <p:cNvCxnSpPr>
              <a:cxnSpLocks/>
              <a:stCxn id="62" idx="5"/>
              <a:endCxn id="61" idx="1"/>
            </p:cNvCxnSpPr>
            <p:nvPr/>
          </p:nvCxnSpPr>
          <p:spPr>
            <a:xfrm>
              <a:off x="798940" y="6653506"/>
              <a:ext cx="562829" cy="3441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AA22D97-CD3C-47F5-9A75-E77F57F94735}"/>
                </a:ext>
              </a:extLst>
            </p:cNvPr>
            <p:cNvCxnSpPr>
              <a:cxnSpLocks/>
              <a:stCxn id="87" idx="2"/>
              <a:endCxn id="60" idx="6"/>
            </p:cNvCxnSpPr>
            <p:nvPr/>
          </p:nvCxnSpPr>
          <p:spPr>
            <a:xfrm flipH="1" flipV="1">
              <a:off x="2352810" y="5502349"/>
              <a:ext cx="1560829" cy="5197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778BDD3-45C7-40F5-A4F7-BF5EF262F9D9}"/>
                </a:ext>
              </a:extLst>
            </p:cNvPr>
            <p:cNvSpPr/>
            <p:nvPr/>
          </p:nvSpPr>
          <p:spPr>
            <a:xfrm>
              <a:off x="3284383" y="6835062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C6777D4-AA8B-448D-BA74-D846C72F2F9F}"/>
                </a:ext>
              </a:extLst>
            </p:cNvPr>
            <p:cNvSpPr/>
            <p:nvPr/>
          </p:nvSpPr>
          <p:spPr>
            <a:xfrm>
              <a:off x="3913639" y="5910464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2A3C980-945B-4259-B4A8-E046B8EDD455}"/>
                </a:ext>
              </a:extLst>
            </p:cNvPr>
            <p:cNvSpPr/>
            <p:nvPr/>
          </p:nvSpPr>
          <p:spPr>
            <a:xfrm>
              <a:off x="1769170" y="6522633"/>
              <a:ext cx="223283" cy="2232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C9FF47A-8B53-4DA7-B579-CFB0323093AB}"/>
                </a:ext>
              </a:extLst>
            </p:cNvPr>
            <p:cNvCxnSpPr>
              <a:cxnSpLocks/>
              <a:stCxn id="59" idx="4"/>
              <a:endCxn id="88" idx="1"/>
            </p:cNvCxnSpPr>
            <p:nvPr/>
          </p:nvCxnSpPr>
          <p:spPr>
            <a:xfrm>
              <a:off x="1440712" y="5613990"/>
              <a:ext cx="361157" cy="9413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EDAD01-25FE-45A3-B265-3061337BB3B0}"/>
              </a:ext>
            </a:extLst>
          </p:cNvPr>
          <p:cNvGrpSpPr/>
          <p:nvPr/>
        </p:nvGrpSpPr>
        <p:grpSpPr>
          <a:xfrm>
            <a:off x="7672751" y="4908931"/>
            <a:ext cx="1560829" cy="898154"/>
            <a:chOff x="5855076" y="5048905"/>
            <a:chExt cx="1560829" cy="89815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D5B3F37-9A98-4A76-8A89-E3FE881B4D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55076" y="5427302"/>
              <a:ext cx="1560829" cy="5197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2A480E-30AB-40AC-8D21-20B7A6C5F445}"/>
                </a:ext>
              </a:extLst>
            </p:cNvPr>
            <p:cNvSpPr txBox="1"/>
            <p:nvPr/>
          </p:nvSpPr>
          <p:spPr>
            <a:xfrm>
              <a:off x="6501505" y="5048905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err="1"/>
                <a:t>x</a:t>
              </a:r>
              <a:r>
                <a:rPr lang="en-US" sz="2200" baseline="-25000" dirty="0" err="1"/>
                <a:t>e</a:t>
              </a:r>
              <a:r>
                <a:rPr lang="en-US" sz="2200" dirty="0"/>
                <a:t>=1</a:t>
              </a:r>
              <a:endParaRPr lang="en-CA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23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9788" cy="1023937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949450"/>
            <a:ext cx="8855075" cy="4808538"/>
          </a:xfrm>
          <a:ln/>
        </p:spPr>
        <p:txBody>
          <a:bodyPr tIns="14040"/>
          <a:lstStyle/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en-US" altLang="en-US" sz="6000" dirty="0">
              <a:latin typeface="+mn-lt"/>
              <a:cs typeface="Arial" panose="020B0604020202020204" pitchFamily="34" charset="0"/>
            </a:endParaRP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sz="6000" dirty="0">
                <a:latin typeface="+mn-lt"/>
              </a:rPr>
              <a:t>A combinatorial algorithm for weighted vertex cover</a:t>
            </a:r>
          </a:p>
          <a:p>
            <a:pPr marL="642938" indent="-528638" algn="ctr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endParaRPr lang="de-DE" altLang="en-US" sz="6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0622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u="sng" dirty="0">
                    <a:latin typeface="+mn-lt"/>
                  </a:rPr>
                  <a:t>Theorem</a:t>
                </a:r>
                <a:r>
                  <a:rPr lang="en-US" sz="2200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u="sng" dirty="0"/>
                  <a:t>Easy direction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algn="l"/>
                <a:r>
                  <a:rPr lang="en-US" sz="2200" u="sng" dirty="0">
                    <a:latin typeface="+mn-lt"/>
                  </a:rPr>
                  <a:t>Non-trivial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u="sng" smtClean="0">
                        <a:latin typeface="Cambria Math" panose="02040503050406030204" pitchFamily="18" charset="0"/>
                      </a:rPr>
                      <m:t>⊇</m:t>
                    </m:r>
                    <m:sSub>
                      <m:sSubPr>
                        <m:ctrlPr>
                          <a:rPr lang="en-US" sz="22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 u="sng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: We showed that every extremal point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is integral, and hence is contained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i="1" dirty="0">
                    <a:latin typeface="+mn-lt"/>
                  </a:rPr>
                  <a:t>.</a:t>
                </a:r>
              </a:p>
              <a:p>
                <a:pPr algn="l"/>
                <a:endParaRPr lang="en-US" sz="22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11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marL="642938" indent="-528638" algn="l">
              <a:lnSpc>
                <a:spcPct val="95000"/>
              </a:lnSpc>
              <a:buSzPct val="45000"/>
              <a:tabLst>
                <a:tab pos="642938" algn="l"/>
                <a:tab pos="755650" algn="l"/>
                <a:tab pos="1212850" algn="l"/>
                <a:tab pos="1670050" algn="l"/>
                <a:tab pos="2127250" algn="l"/>
                <a:tab pos="2584450" algn="l"/>
                <a:tab pos="3041650" algn="l"/>
                <a:tab pos="3498850" algn="l"/>
                <a:tab pos="3956050" algn="l"/>
                <a:tab pos="4413250" algn="l"/>
                <a:tab pos="4870450" algn="l"/>
                <a:tab pos="5327650" algn="l"/>
                <a:tab pos="5784850" algn="l"/>
                <a:tab pos="6242050" algn="l"/>
                <a:tab pos="6699250" algn="l"/>
                <a:tab pos="7156450" algn="l"/>
                <a:tab pos="7613650" algn="l"/>
                <a:tab pos="8070850" algn="l"/>
                <a:tab pos="8528050" algn="l"/>
                <a:tab pos="8985250" algn="l"/>
                <a:tab pos="9442450" algn="l"/>
              </a:tabLst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Perfect matching in bipartite graphs</a:t>
            </a:r>
            <a:endParaRPr lang="de-DE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</p:spPr>
            <p:txBody>
              <a:bodyPr/>
              <a:lstStyle/>
              <a:p>
                <a:pPr algn="l"/>
                <a:r>
                  <a:rPr lang="en-US" sz="2200" dirty="0">
                    <a:latin typeface="+mn-lt"/>
                  </a:rPr>
                  <a:t>Fix a bipartite graph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n-lt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b="0" dirty="0">
                    <a:latin typeface="+mn-lt"/>
                  </a:rPr>
                  <a:t/>
                </a:r>
                <a:br>
                  <a:rPr lang="en-US" sz="2200" b="0" dirty="0">
                    <a:latin typeface="+mn-lt"/>
                  </a:rPr>
                </a:br>
                <a:r>
                  <a:rPr lang="en-US" sz="2200" dirty="0">
                    <a:latin typeface="+mn-lt"/>
                  </a:rPr>
                  <a:t>and weights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𝐶𝐻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𝑐𝑜𝑟𝑟𝑒𝑠𝑝𝑜𝑛𝑑𝑠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𝑝𝑒𝑟𝑓𝑒𝑐𝑡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𝑚𝑎𝑡𝑐h𝑖𝑛𝑔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Our goal is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{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200" b="0" dirty="0">
                    <a:latin typeface="+mn-lt"/>
                  </a:rPr>
                  <a:t> </a:t>
                </a:r>
              </a:p>
              <a:p>
                <a:pPr algn="l"/>
                <a:endParaRPr lang="en-US" sz="2200" dirty="0">
                  <a:latin typeface="+mn-lt"/>
                </a:endParaRPr>
              </a:p>
              <a:p>
                <a:pPr algn="l"/>
                <a:r>
                  <a:rPr lang="en-US" sz="2200" dirty="0">
                    <a:latin typeface="+mn-lt"/>
                  </a:rPr>
                  <a:t>But writing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as a set of linear constraints looks like a headache.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We proved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.</a:t>
                </a:r>
                <a:endParaRPr lang="en-US" sz="2200" i="1" dirty="0">
                  <a:latin typeface="+mn-lt"/>
                </a:endParaRPr>
              </a:p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𝑃𝑀</m:t>
                        </m:r>
                      </m:sub>
                    </m:sSub>
                  </m:oMath>
                </a14:m>
                <a:r>
                  <a:rPr lang="en-US" sz="2200" dirty="0">
                    <a:latin typeface="+mn-lt"/>
                  </a:rPr>
                  <a:t> has an LP formulation of polynomial size.</a:t>
                </a:r>
              </a:p>
              <a:p>
                <a:pPr algn="l"/>
                <a:r>
                  <a:rPr lang="en-US" sz="2200" dirty="0">
                    <a:latin typeface="+mn-lt"/>
                  </a:rPr>
                  <a:t>Therefore solving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latin typeface="+mn-lt"/>
                  </a:rPr>
                  <a:t> gives us the solution to our goal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719998" y="1949043"/>
                <a:ext cx="8855643" cy="4763155"/>
              </a:xfrm>
              <a:blipFill>
                <a:blip r:embed="rId3"/>
                <a:stretch>
                  <a:fillRect l="-1927" t="-1921" b="-12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1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808162"/>
          </a:xfrm>
        </p:spPr>
        <p:txBody>
          <a:bodyPr anchorCtr="1"/>
          <a:lstStyle/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lvl="0" algn="ctr"/>
            <a:r>
              <a:rPr lang="de-DE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246760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LP for min-weight vertex cover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+mn-lt"/>
              </a:rPr>
              <a:t>Given a graph G=(V,E) and weights w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≥0,</a:t>
            </a:r>
            <a:r>
              <a:rPr lang="en-US" sz="2000" dirty="0">
                <a:latin typeface="+mn-lt"/>
              </a:rPr>
              <a:t> we have a variable x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for each </a:t>
            </a:r>
            <a:r>
              <a:rPr lang="en-US" sz="2000" dirty="0" err="1">
                <a:latin typeface="+mn-lt"/>
              </a:rPr>
              <a:t>v∈V</a:t>
            </a:r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minimize	∑</a:t>
            </a:r>
            <a:r>
              <a:rPr lang="en-US" sz="2000" baseline="-25000" dirty="0" err="1">
                <a:latin typeface="+mn-lt"/>
              </a:rPr>
              <a:t>v∈V</a:t>
            </a:r>
            <a:r>
              <a:rPr lang="en-US" sz="2000" baseline="-25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w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v</a:t>
            </a:r>
            <a:endParaRPr lang="en-US" sz="2000" baseline="-25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subject to	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u</a:t>
            </a:r>
            <a:r>
              <a:rPr lang="en-US" sz="2000" dirty="0" err="1">
                <a:latin typeface="+mn-lt"/>
              </a:rPr>
              <a:t>+x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≥ </a:t>
            </a:r>
            <a:r>
              <a:rPr lang="en-US" sz="2000" dirty="0">
                <a:latin typeface="+mn-lt"/>
              </a:rPr>
              <a:t>1 	for (</a:t>
            </a:r>
            <a:r>
              <a:rPr lang="en-US" sz="2000" dirty="0" err="1">
                <a:latin typeface="+mn-lt"/>
              </a:rPr>
              <a:t>u,v</a:t>
            </a:r>
            <a:r>
              <a:rPr lang="en-US" sz="2000" dirty="0">
                <a:latin typeface="+mn-lt"/>
              </a:rPr>
              <a:t>) ∈E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		x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≥ 0</a:t>
            </a:r>
            <a:r>
              <a:rPr lang="en-US" sz="2000" dirty="0">
                <a:latin typeface="+mn-lt"/>
              </a:rPr>
              <a:t> 		for </a:t>
            </a:r>
            <a:r>
              <a:rPr lang="en-US" sz="2000" dirty="0" err="1">
                <a:latin typeface="+mn-lt"/>
              </a:rPr>
              <a:t>v∈V</a:t>
            </a:r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What is the dual of this LP?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maximize	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US" sz="2000" baseline="30000" dirty="0" err="1">
                <a:solidFill>
                  <a:srgbClr val="FF0000"/>
                </a:solidFill>
                <a:latin typeface="+mn-lt"/>
              </a:rPr>
              <a:t>T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y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=∑</a:t>
            </a:r>
            <a:r>
              <a:rPr lang="en-US" sz="2000" baseline="-25000" dirty="0" err="1">
                <a:solidFill>
                  <a:srgbClr val="FF0000"/>
                </a:solidFill>
                <a:latin typeface="+mn-lt"/>
              </a:rPr>
              <a:t>e∈E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e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subject to	∑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baseline="-25000" dirty="0" err="1">
                <a:solidFill>
                  <a:srgbClr val="FF0000"/>
                </a:solidFill>
                <a:latin typeface="+mn-lt"/>
              </a:rPr>
              <a:t>u,v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)∈E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baseline="-25000" dirty="0" err="1">
                <a:solidFill>
                  <a:srgbClr val="FF0000"/>
                </a:solidFill>
                <a:latin typeface="+mn-lt"/>
              </a:rPr>
              <a:t>u,v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CA" sz="2000" dirty="0">
                <a:solidFill>
                  <a:srgbClr val="FF0000"/>
                </a:solidFill>
                <a:latin typeface="+mn-lt"/>
              </a:rPr>
              <a:t>≤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+mn-lt"/>
              </a:rPr>
              <a:t>u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   for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u∈V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		y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≥ 0 		   for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e∈E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If we compute the dual LP, then </a:t>
            </a:r>
            <a:r>
              <a:rPr lang="en-US" sz="2000" dirty="0" err="1">
                <a:latin typeface="+mn-lt"/>
              </a:rPr>
              <a:t>minVC</a:t>
            </a:r>
            <a:r>
              <a:rPr lang="en-US" sz="2000" dirty="0">
                <a:latin typeface="+mn-lt"/>
              </a:rPr>
              <a:t>(G)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≥ </a:t>
            </a:r>
            <a:r>
              <a:rPr lang="en-US" sz="2000" dirty="0">
                <a:latin typeface="+mn-lt"/>
              </a:rPr>
              <a:t>OPT(primal-LP)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= </a:t>
            </a:r>
            <a:r>
              <a:rPr lang="en-US" sz="2000" dirty="0">
                <a:latin typeface="+mn-lt"/>
              </a:rPr>
              <a:t>OPT(dual-LP)</a:t>
            </a:r>
          </a:p>
          <a:p>
            <a:pPr algn="l"/>
            <a:r>
              <a:rPr lang="en-US" sz="2000" dirty="0">
                <a:latin typeface="+mn-lt"/>
              </a:rPr>
              <a:t>Next: a (combinatorial) linear time algorithm that finds a vertex cover S of weight</a:t>
            </a:r>
          </a:p>
          <a:p>
            <a:pPr algn="ctr"/>
            <a:r>
              <a:rPr lang="en-US" sz="2000" dirty="0">
                <a:latin typeface="+mn-lt"/>
              </a:rPr>
              <a:t>weight(S) </a:t>
            </a:r>
            <a:r>
              <a:rPr lang="en-CA" sz="2000" dirty="0">
                <a:solidFill>
                  <a:schemeClr val="tx1"/>
                </a:solidFill>
                <a:latin typeface="+mn-lt"/>
              </a:rPr>
              <a:t>≤ </a:t>
            </a:r>
            <a:r>
              <a:rPr lang="en-US" sz="2000" dirty="0">
                <a:latin typeface="+mn-lt"/>
              </a:rPr>
              <a:t>2 OPT(dual-LP)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543B5B8-EEBA-46DF-995B-56BEB2C05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10171"/>
              </p:ext>
            </p:extLst>
          </p:nvPr>
        </p:nvGraphicFramePr>
        <p:xfrm>
          <a:off x="5813075" y="3907153"/>
          <a:ext cx="273336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81">
                  <a:extLst>
                    <a:ext uri="{9D8B030D-6E8A-4147-A177-3AD203B41FA5}">
                      <a16:colId xmlns:a16="http://schemas.microsoft.com/office/drawing/2014/main" val="2215229110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533592082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64438985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1861774369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1156953375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229622894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435575395"/>
                    </a:ext>
                  </a:extLst>
                </a:gridCol>
              </a:tblGrid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148199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044636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107241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44774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763484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70842224-6ABB-4195-8071-1B7B9D659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10724"/>
              </p:ext>
            </p:extLst>
          </p:nvPr>
        </p:nvGraphicFramePr>
        <p:xfrm>
          <a:off x="9186404" y="3907152"/>
          <a:ext cx="40403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36">
                  <a:extLst>
                    <a:ext uri="{9D8B030D-6E8A-4147-A177-3AD203B41FA5}">
                      <a16:colId xmlns:a16="http://schemas.microsoft.com/office/drawing/2014/main" val="1909866880"/>
                    </a:ext>
                  </a:extLst>
                </a:gridCol>
              </a:tblGrid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684194"/>
                  </a:ext>
                </a:extLst>
              </a:tr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996267"/>
                  </a:ext>
                </a:extLst>
              </a:tr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110255"/>
                  </a:ext>
                </a:extLst>
              </a:tr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329034"/>
                  </a:ext>
                </a:extLst>
              </a:tr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0513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0703F31-5567-4F88-AB4A-02B570A2486B}"/>
              </a:ext>
            </a:extLst>
          </p:cNvPr>
          <p:cNvSpPr txBox="1"/>
          <p:nvPr/>
        </p:nvSpPr>
        <p:spPr>
          <a:xfrm>
            <a:off x="8650821" y="4514519"/>
            <a:ext cx="114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b=</a:t>
            </a:r>
            <a:endParaRPr lang="en-C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E5F58-B521-4F77-9014-5745082ED96B}"/>
              </a:ext>
            </a:extLst>
          </p:cNvPr>
          <p:cNvSpPr txBox="1"/>
          <p:nvPr/>
        </p:nvSpPr>
        <p:spPr>
          <a:xfrm>
            <a:off x="5260347" y="4514519"/>
            <a:ext cx="97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A=</a:t>
            </a:r>
            <a:endParaRPr lang="en-CA" sz="2400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A0DCB000-25F5-431C-8BBD-156F2C9F3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43541"/>
              </p:ext>
            </p:extLst>
          </p:nvPr>
        </p:nvGraphicFramePr>
        <p:xfrm>
          <a:off x="5813075" y="3399153"/>
          <a:ext cx="2733367" cy="31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81">
                  <a:extLst>
                    <a:ext uri="{9D8B030D-6E8A-4147-A177-3AD203B41FA5}">
                      <a16:colId xmlns:a16="http://schemas.microsoft.com/office/drawing/2014/main" val="2215229110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533592082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64438985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1861774369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1156953375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229622894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435575395"/>
                    </a:ext>
                  </a:extLst>
                </a:gridCol>
              </a:tblGrid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7634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54B72BD-CA26-495B-9426-E37A74254A76}"/>
              </a:ext>
            </a:extLst>
          </p:cNvPr>
          <p:cNvSpPr txBox="1"/>
          <p:nvPr/>
        </p:nvSpPr>
        <p:spPr>
          <a:xfrm>
            <a:off x="5336547" y="3333419"/>
            <a:ext cx="97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c=</a:t>
            </a:r>
            <a:endParaRPr lang="en-CA" sz="2400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57607C93-C2B4-4060-9A79-55578A8C2BE0}"/>
              </a:ext>
            </a:extLst>
          </p:cNvPr>
          <p:cNvSpPr/>
          <p:nvPr/>
        </p:nvSpPr>
        <p:spPr>
          <a:xfrm>
            <a:off x="5615947" y="2278273"/>
            <a:ext cx="3959694" cy="10551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Find a feasible solution to dual-LP</a:t>
            </a:r>
            <a:br>
              <a:rPr lang="en-US" sz="2000" dirty="0"/>
            </a:br>
            <a:r>
              <a:rPr lang="en-US" sz="2000" dirty="0"/>
              <a:t>Doesn’t have to be optimal</a:t>
            </a:r>
          </a:p>
          <a:p>
            <a:r>
              <a:rPr lang="en-US" sz="2000" dirty="0"/>
              <a:t>Give me any solution</a:t>
            </a:r>
          </a:p>
        </p:txBody>
      </p:sp>
    </p:spTree>
    <p:extLst>
      <p:ext uri="{BB962C8B-B14F-4D97-AF65-F5344CB8AC3E}">
        <p14:creationId xmlns:p14="http://schemas.microsoft.com/office/powerpoint/2010/main" val="39674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LP for min-weight vertex cover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+mn-lt"/>
              </a:rPr>
              <a:t>Given a graph G=(V,E) and weights w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≥0,</a:t>
            </a:r>
            <a:r>
              <a:rPr lang="en-US" sz="2000" dirty="0">
                <a:latin typeface="+mn-lt"/>
              </a:rPr>
              <a:t> we have a variable x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for each </a:t>
            </a:r>
            <a:r>
              <a:rPr lang="en-US" sz="2000" dirty="0" err="1">
                <a:latin typeface="+mn-lt"/>
              </a:rPr>
              <a:t>v∈V</a:t>
            </a:r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minimize	∑</a:t>
            </a:r>
            <a:r>
              <a:rPr lang="en-US" sz="2000" baseline="-25000" dirty="0" err="1">
                <a:latin typeface="+mn-lt"/>
              </a:rPr>
              <a:t>v∈V</a:t>
            </a:r>
            <a:r>
              <a:rPr lang="en-US" sz="2000" baseline="-25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w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v</a:t>
            </a:r>
            <a:endParaRPr lang="en-US" sz="2000" baseline="-25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subject to	</a:t>
            </a:r>
            <a:r>
              <a:rPr lang="en-US" sz="2000" dirty="0" err="1">
                <a:latin typeface="+mn-lt"/>
              </a:rPr>
              <a:t>x</a:t>
            </a:r>
            <a:r>
              <a:rPr lang="en-US" sz="2000" baseline="-25000" dirty="0" err="1">
                <a:latin typeface="+mn-lt"/>
              </a:rPr>
              <a:t>u</a:t>
            </a:r>
            <a:r>
              <a:rPr lang="en-US" sz="2000" dirty="0" err="1">
                <a:latin typeface="+mn-lt"/>
              </a:rPr>
              <a:t>+x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≥ </a:t>
            </a:r>
            <a:r>
              <a:rPr lang="en-US" sz="2000" dirty="0">
                <a:latin typeface="+mn-lt"/>
              </a:rPr>
              <a:t>1 	for (</a:t>
            </a:r>
            <a:r>
              <a:rPr lang="en-US" sz="2000" dirty="0" err="1">
                <a:latin typeface="+mn-lt"/>
              </a:rPr>
              <a:t>u,v</a:t>
            </a:r>
            <a:r>
              <a:rPr lang="en-US" sz="2000" dirty="0">
                <a:latin typeface="+mn-lt"/>
              </a:rPr>
              <a:t>)∈E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		x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≥ 0</a:t>
            </a:r>
            <a:r>
              <a:rPr lang="en-US" sz="2000" dirty="0">
                <a:latin typeface="+mn-lt"/>
              </a:rPr>
              <a:t> 		for </a:t>
            </a:r>
            <a:r>
              <a:rPr lang="en-US" sz="2000" dirty="0" err="1">
                <a:latin typeface="+mn-lt"/>
              </a:rPr>
              <a:t>v∈V</a:t>
            </a:r>
            <a:endParaRPr lang="en-US" sz="2000" dirty="0">
              <a:latin typeface="+mn-lt"/>
            </a:endParaRPr>
          </a:p>
          <a:p>
            <a:pPr algn="l"/>
            <a:r>
              <a:rPr lang="en-US" sz="2000" dirty="0">
                <a:latin typeface="+mn-lt"/>
              </a:rPr>
              <a:t>Dual of this LP: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maximize	∑</a:t>
            </a:r>
            <a:r>
              <a:rPr lang="en-US" sz="2000" baseline="-25000" dirty="0" err="1">
                <a:solidFill>
                  <a:srgbClr val="FF0000"/>
                </a:solidFill>
                <a:latin typeface="+mn-lt"/>
              </a:rPr>
              <a:t>e∈E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e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subject to	∑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baseline="-25000" dirty="0" err="1">
                <a:solidFill>
                  <a:srgbClr val="FF0000"/>
                </a:solidFill>
                <a:latin typeface="+mn-lt"/>
              </a:rPr>
              <a:t>u,v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)∈E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y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baseline="-25000" dirty="0" err="1">
                <a:solidFill>
                  <a:srgbClr val="FF0000"/>
                </a:solidFill>
                <a:latin typeface="+mn-lt"/>
              </a:rPr>
              <a:t>u,v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CA" sz="2000" dirty="0">
                <a:solidFill>
                  <a:srgbClr val="FF0000"/>
                </a:solidFill>
                <a:latin typeface="+mn-lt"/>
              </a:rPr>
              <a:t>≤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+mn-lt"/>
              </a:rPr>
              <a:t>u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   for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u∈V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		y</a:t>
            </a:r>
            <a:r>
              <a:rPr lang="en-US" sz="2000" baseline="-25000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≥ 0 		   for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e∈E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+mn-lt"/>
              </a:rPr>
              <a:t>Think of y</a:t>
            </a:r>
            <a:r>
              <a:rPr lang="en-US" sz="2000" baseline="-25000" dirty="0">
                <a:solidFill>
                  <a:schemeClr val="tx1"/>
                </a:solidFill>
                <a:latin typeface="+mn-lt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as cost we charge for the edge e</a:t>
            </a:r>
            <a:r>
              <a:rPr lang="en-US" sz="2000" dirty="0">
                <a:latin typeface="+mn-lt"/>
              </a:rPr>
              <a:t> ∈E.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+mn-lt"/>
              </a:rPr>
              <a:t>We want to maximize the total cost, while not “overcharging” for each vertex.</a:t>
            </a:r>
            <a:endParaRPr lang="en-US" sz="2000" baseline="-25000" dirty="0">
              <a:solidFill>
                <a:srgbClr val="FF0000"/>
              </a:solidFill>
              <a:latin typeface="+mn-lt"/>
            </a:endParaRPr>
          </a:p>
          <a:p>
            <a:pPr algn="l"/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153C072-6E7A-4E0B-9067-7800862A6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859602"/>
              </p:ext>
            </p:extLst>
          </p:nvPr>
        </p:nvGraphicFramePr>
        <p:xfrm>
          <a:off x="5889275" y="3889174"/>
          <a:ext cx="2733367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81">
                  <a:extLst>
                    <a:ext uri="{9D8B030D-6E8A-4147-A177-3AD203B41FA5}">
                      <a16:colId xmlns:a16="http://schemas.microsoft.com/office/drawing/2014/main" val="2215229110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533592082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64438985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1861774369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1156953375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229622894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435575395"/>
                    </a:ext>
                  </a:extLst>
                </a:gridCol>
              </a:tblGrid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148199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044636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107241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544774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763484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B9880DCA-EC02-46DC-9853-777D4EF67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744857"/>
              </p:ext>
            </p:extLst>
          </p:nvPr>
        </p:nvGraphicFramePr>
        <p:xfrm>
          <a:off x="9262604" y="3889173"/>
          <a:ext cx="40403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36">
                  <a:extLst>
                    <a:ext uri="{9D8B030D-6E8A-4147-A177-3AD203B41FA5}">
                      <a16:colId xmlns:a16="http://schemas.microsoft.com/office/drawing/2014/main" val="1909866880"/>
                    </a:ext>
                  </a:extLst>
                </a:gridCol>
              </a:tblGrid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9684194"/>
                  </a:ext>
                </a:extLst>
              </a:tr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996267"/>
                  </a:ext>
                </a:extLst>
              </a:tr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110255"/>
                  </a:ext>
                </a:extLst>
              </a:tr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329034"/>
                  </a:ext>
                </a:extLst>
              </a:tr>
              <a:tr h="29133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0513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38DC39F-EAF5-493A-96CD-F6AB95586DFB}"/>
              </a:ext>
            </a:extLst>
          </p:cNvPr>
          <p:cNvSpPr txBox="1"/>
          <p:nvPr/>
        </p:nvSpPr>
        <p:spPr>
          <a:xfrm>
            <a:off x="8727021" y="4496540"/>
            <a:ext cx="1140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b=</a:t>
            </a:r>
            <a:endParaRPr lang="en-CA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8DF49-6915-4F8A-8817-A7AC9DF15F40}"/>
              </a:ext>
            </a:extLst>
          </p:cNvPr>
          <p:cNvSpPr txBox="1"/>
          <p:nvPr/>
        </p:nvSpPr>
        <p:spPr>
          <a:xfrm>
            <a:off x="5336547" y="4496540"/>
            <a:ext cx="97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A=</a:t>
            </a:r>
            <a:endParaRPr lang="en-CA" sz="2400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9EAE456-833A-4A31-9CC2-BBCC3641C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69987"/>
              </p:ext>
            </p:extLst>
          </p:nvPr>
        </p:nvGraphicFramePr>
        <p:xfrm>
          <a:off x="5889275" y="3381174"/>
          <a:ext cx="2733367" cy="31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81">
                  <a:extLst>
                    <a:ext uri="{9D8B030D-6E8A-4147-A177-3AD203B41FA5}">
                      <a16:colId xmlns:a16="http://schemas.microsoft.com/office/drawing/2014/main" val="2215229110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533592082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64438985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1861774369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1156953375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229622894"/>
                    </a:ext>
                  </a:extLst>
                </a:gridCol>
                <a:gridCol w="390481">
                  <a:extLst>
                    <a:ext uri="{9D8B030D-6E8A-4147-A177-3AD203B41FA5}">
                      <a16:colId xmlns:a16="http://schemas.microsoft.com/office/drawing/2014/main" val="3435575395"/>
                    </a:ext>
                  </a:extLst>
                </a:gridCol>
              </a:tblGrid>
              <a:tr h="314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US" sz="1400" b="0" baseline="-250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CA" sz="1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7634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A0DA02B-9736-4579-BD99-E24827FDCCAF}"/>
              </a:ext>
            </a:extLst>
          </p:cNvPr>
          <p:cNvSpPr txBox="1"/>
          <p:nvPr/>
        </p:nvSpPr>
        <p:spPr>
          <a:xfrm>
            <a:off x="5412747" y="3315440"/>
            <a:ext cx="97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c=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352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400" dirty="0">
                <a:latin typeface="+mn-lt"/>
              </a:rPr>
              <a:t>We get a graph G=(V,E) and weights {</a:t>
            </a:r>
            <a:r>
              <a:rPr lang="en-US" sz="2400" dirty="0" err="1">
                <a:latin typeface="+mn-lt"/>
              </a:rPr>
              <a:t>w</a:t>
            </a:r>
            <a:r>
              <a:rPr lang="en-US" sz="2400" baseline="-25000" dirty="0" err="1">
                <a:latin typeface="+mn-lt"/>
              </a:rPr>
              <a:t>v</a:t>
            </a:r>
            <a:r>
              <a:rPr lang="en-US" sz="2400" dirty="0">
                <a:latin typeface="+mn-lt"/>
              </a:rPr>
              <a:t> : </a:t>
            </a:r>
            <a:r>
              <a:rPr lang="en-US" sz="2400" dirty="0" err="1">
                <a:latin typeface="+mn-lt"/>
              </a:rPr>
              <a:t>v∈V</a:t>
            </a:r>
            <a:r>
              <a:rPr lang="en-US" sz="2400" dirty="0">
                <a:latin typeface="+mn-lt"/>
              </a:rPr>
              <a:t>},</a:t>
            </a:r>
          </a:p>
          <a:p>
            <a:pPr algn="l"/>
            <a:r>
              <a:rPr lang="en-US" sz="2400" dirty="0">
                <a:latin typeface="+mn-lt"/>
              </a:rPr>
              <a:t>We design an algorithm that returns</a:t>
            </a:r>
          </a:p>
          <a:p>
            <a:pPr marL="457200" indent="-457200" algn="l">
              <a:buAutoNum type="arabicParenR"/>
            </a:pPr>
            <a:r>
              <a:rPr lang="en-US" sz="2400" dirty="0">
                <a:latin typeface="+mn-lt"/>
              </a:rPr>
              <a:t>A set of vertices S that is a vertex cover of G</a:t>
            </a:r>
          </a:p>
          <a:p>
            <a:pPr marL="457200" indent="-457200" algn="l">
              <a:buAutoNum type="arabicParenR"/>
            </a:pPr>
            <a:r>
              <a:rPr lang="en-US" sz="2400" dirty="0">
                <a:latin typeface="+mn-lt"/>
              </a:rPr>
              <a:t>A feasible solution (y</a:t>
            </a:r>
            <a:r>
              <a:rPr lang="en-US" sz="2400" baseline="-25000" dirty="0">
                <a:latin typeface="+mn-lt"/>
              </a:rPr>
              <a:t>e</a:t>
            </a:r>
            <a:r>
              <a:rPr lang="en-US" sz="2400" dirty="0">
                <a:latin typeface="+mn-lt"/>
              </a:rPr>
              <a:t>)</a:t>
            </a:r>
            <a:r>
              <a:rPr lang="en-US" sz="2400" baseline="-25000" dirty="0" err="1">
                <a:latin typeface="+mn-lt"/>
              </a:rPr>
              <a:t>e∈E</a:t>
            </a:r>
            <a:r>
              <a:rPr lang="en-US" sz="2400" dirty="0">
                <a:latin typeface="+mn-lt"/>
              </a:rPr>
              <a:t> for the dual LP</a:t>
            </a:r>
          </a:p>
          <a:p>
            <a:pPr algn="l"/>
            <a:r>
              <a:rPr lang="en-US" sz="2400" dirty="0">
                <a:latin typeface="+mn-lt"/>
              </a:rPr>
              <a:t>Such that w(S) ≤ 2*∑</a:t>
            </a:r>
            <a:r>
              <a:rPr lang="en-US" sz="2400" baseline="-25000" dirty="0" err="1">
                <a:latin typeface="+mn-lt"/>
              </a:rPr>
              <a:t>e∈E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y</a:t>
            </a:r>
            <a:r>
              <a:rPr lang="en-US" sz="2400" baseline="-25000" dirty="0" smtClean="0">
                <a:latin typeface="+mn-lt"/>
              </a:rPr>
              <a:t>e</a:t>
            </a:r>
            <a:r>
              <a:rPr lang="en-US" sz="2400" dirty="0" smtClean="0">
                <a:latin typeface="+mn-lt"/>
              </a:rPr>
              <a:t> = dual-LP-</a:t>
            </a:r>
            <a:r>
              <a:rPr lang="en-US" sz="2400" smtClean="0">
                <a:latin typeface="+mn-lt"/>
              </a:rPr>
              <a:t>val(y</a:t>
            </a:r>
            <a:r>
              <a:rPr lang="en-US" sz="2400" dirty="0" smtClean="0">
                <a:latin typeface="+mn-lt"/>
              </a:rPr>
              <a:t>)</a:t>
            </a:r>
          </a:p>
          <a:p>
            <a:pPr algn="l"/>
            <a:r>
              <a:rPr lang="en-US" sz="2400" dirty="0" smtClean="0">
                <a:latin typeface="+mn-lt"/>
              </a:rPr>
              <a:t>This </a:t>
            </a:r>
            <a:r>
              <a:rPr lang="en-US" sz="2400" dirty="0">
                <a:latin typeface="+mn-lt"/>
              </a:rPr>
              <a:t>implies</a:t>
            </a:r>
          </a:p>
          <a:p>
            <a:pPr algn="ctr"/>
            <a:r>
              <a:rPr lang="en-US" sz="2400" dirty="0">
                <a:latin typeface="+mn-lt"/>
              </a:rPr>
              <a:t>w(S) ≤ 2*dual-LP-</a:t>
            </a:r>
            <a:r>
              <a:rPr lang="en-US" sz="2400" dirty="0" err="1">
                <a:latin typeface="+mn-lt"/>
              </a:rPr>
              <a:t>val</a:t>
            </a:r>
            <a:r>
              <a:rPr lang="en-US" sz="2400" dirty="0">
                <a:latin typeface="+mn-lt"/>
              </a:rPr>
              <a:t>(y) ≤ 2*OPT(dual LP) </a:t>
            </a:r>
          </a:p>
          <a:p>
            <a:pPr algn="ctr"/>
            <a:r>
              <a:rPr lang="en-US" sz="2400" dirty="0">
                <a:latin typeface="+mn-lt"/>
              </a:rPr>
              <a:t>= </a:t>
            </a:r>
            <a:r>
              <a:rPr lang="en-US" sz="2400" dirty="0" smtClean="0">
                <a:latin typeface="+mn-lt"/>
              </a:rPr>
              <a:t>2*OPT(primal </a:t>
            </a:r>
            <a:r>
              <a:rPr lang="en-US" sz="2400" dirty="0">
                <a:latin typeface="+mn-lt"/>
              </a:rPr>
              <a:t>LP) ≤ </a:t>
            </a:r>
            <a:r>
              <a:rPr lang="en-US" sz="2400" dirty="0" smtClean="0">
                <a:latin typeface="+mn-lt"/>
              </a:rPr>
              <a:t>2*</a:t>
            </a:r>
            <a:r>
              <a:rPr lang="en-US" sz="2400" dirty="0" err="1" smtClean="0">
                <a:latin typeface="+mn-lt"/>
              </a:rPr>
              <a:t>m</a:t>
            </a:r>
            <a:r>
              <a:rPr lang="en-US" sz="2400" dirty="0" err="1" smtClean="0">
                <a:latin typeface="+mn-lt"/>
              </a:rPr>
              <a:t>inVC</a:t>
            </a:r>
            <a:r>
              <a:rPr lang="en-US" sz="2400" dirty="0" smtClean="0">
                <a:latin typeface="+mn-lt"/>
              </a:rPr>
              <a:t>(G</a:t>
            </a:r>
            <a:r>
              <a:rPr lang="en-US" sz="2400" dirty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Algorithm for min-weight vertex cover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+mn-lt"/>
              </a:rPr>
              <a:t>Given a graph G=(V,E) and weights {</a:t>
            </a:r>
            <a:r>
              <a:rPr lang="en-US" sz="2000" dirty="0" err="1">
                <a:latin typeface="+mn-lt"/>
              </a:rPr>
              <a:t>w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 : </a:t>
            </a:r>
            <a:r>
              <a:rPr lang="en-US" sz="2000" dirty="0" err="1">
                <a:latin typeface="+mn-lt"/>
              </a:rPr>
              <a:t>v∈V</a:t>
            </a:r>
            <a:r>
              <a:rPr lang="en-US" sz="2000" dirty="0">
                <a:latin typeface="+mn-lt"/>
              </a:rPr>
              <a:t>}, the algorithm works as follows:</a:t>
            </a:r>
          </a:p>
          <a:p>
            <a:pPr algn="l"/>
            <a:endParaRPr lang="en-US" sz="2000" dirty="0"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+mn-lt"/>
              </a:rPr>
              <a:t>Define variables y</a:t>
            </a:r>
            <a:r>
              <a:rPr lang="en-US" sz="2000" baseline="-25000" dirty="0">
                <a:latin typeface="+mn-lt"/>
              </a:rPr>
              <a:t>e</a:t>
            </a:r>
            <a:r>
              <a:rPr lang="en-US" sz="2000" dirty="0">
                <a:latin typeface="+mn-lt"/>
              </a:rPr>
              <a:t>=0 for each </a:t>
            </a:r>
            <a:r>
              <a:rPr lang="en-US" sz="2000" dirty="0" err="1">
                <a:latin typeface="+mn-lt"/>
              </a:rPr>
              <a:t>e∈E</a:t>
            </a:r>
            <a:r>
              <a:rPr lang="en-US" sz="2000" dirty="0">
                <a:latin typeface="+mn-lt"/>
              </a:rPr>
              <a:t>. 	// cost for each edge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+mn-lt"/>
              </a:rPr>
              <a:t>Define variables c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=0 for each </a:t>
            </a:r>
            <a:r>
              <a:rPr lang="en-US" sz="2000" dirty="0" err="1">
                <a:latin typeface="+mn-lt"/>
              </a:rPr>
              <a:t>v∈V</a:t>
            </a:r>
            <a:r>
              <a:rPr lang="en-US" sz="2000" dirty="0">
                <a:latin typeface="+mn-lt"/>
              </a:rPr>
              <a:t>.  	// total charge per vertex – at most </a:t>
            </a:r>
            <a:r>
              <a:rPr lang="en-US" sz="2000" dirty="0" err="1">
                <a:latin typeface="+mn-lt"/>
              </a:rPr>
              <a:t>w</a:t>
            </a:r>
            <a:r>
              <a:rPr lang="en-US" sz="2000" baseline="-25000" dirty="0" err="1">
                <a:latin typeface="+mn-lt"/>
              </a:rPr>
              <a:t>v</a:t>
            </a:r>
            <a:endParaRPr lang="en-US" sz="2000" baseline="-25000" dirty="0"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+mn-lt"/>
              </a:rPr>
              <a:t>For each e=(</a:t>
            </a:r>
            <a:r>
              <a:rPr lang="en-US" sz="2000" dirty="0" err="1">
                <a:latin typeface="+mn-lt"/>
              </a:rPr>
              <a:t>u,v</a:t>
            </a:r>
            <a:r>
              <a:rPr lang="en-US" sz="2000" dirty="0">
                <a:latin typeface="+mn-lt"/>
              </a:rPr>
              <a:t>)∈E do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>
                <a:latin typeface="+mn-lt"/>
              </a:rPr>
              <a:t>Set y</a:t>
            </a:r>
            <a:r>
              <a:rPr lang="en-US" sz="2000" baseline="-25000" dirty="0">
                <a:latin typeface="+mn-lt"/>
              </a:rPr>
              <a:t>(</a:t>
            </a:r>
            <a:r>
              <a:rPr lang="en-US" sz="2000" baseline="-25000" dirty="0" err="1">
                <a:latin typeface="+mn-lt"/>
              </a:rPr>
              <a:t>u,v</a:t>
            </a:r>
            <a:r>
              <a:rPr lang="en-US" sz="2000" baseline="-25000" dirty="0">
                <a:latin typeface="+mn-lt"/>
              </a:rPr>
              <a:t>)</a:t>
            </a:r>
            <a:r>
              <a:rPr lang="en-US" sz="2000" dirty="0">
                <a:latin typeface="+mn-lt"/>
              </a:rPr>
              <a:t>=min{</a:t>
            </a:r>
            <a:r>
              <a:rPr lang="en-US" sz="2000" dirty="0" err="1">
                <a:latin typeface="+mn-lt"/>
              </a:rPr>
              <a:t>w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 - c</a:t>
            </a:r>
            <a:r>
              <a:rPr lang="en-US" sz="2000" baseline="-25000" dirty="0">
                <a:latin typeface="+mn-lt"/>
              </a:rPr>
              <a:t>v 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w</a:t>
            </a:r>
            <a:r>
              <a:rPr lang="en-US" sz="2000" baseline="-25000" dirty="0" err="1">
                <a:latin typeface="+mn-lt"/>
              </a:rPr>
              <a:t>u</a:t>
            </a:r>
            <a:r>
              <a:rPr lang="en-US" sz="2000" dirty="0">
                <a:latin typeface="+mn-lt"/>
              </a:rPr>
              <a:t> - c</a:t>
            </a:r>
            <a:r>
              <a:rPr lang="en-US" sz="2000" baseline="-25000" dirty="0">
                <a:latin typeface="+mn-lt"/>
              </a:rPr>
              <a:t>u</a:t>
            </a:r>
            <a:r>
              <a:rPr lang="en-US" sz="2000" dirty="0">
                <a:latin typeface="+mn-lt"/>
              </a:rPr>
              <a:t>}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// increase c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or c</a:t>
            </a:r>
            <a:r>
              <a:rPr lang="en-US" sz="2000" baseline="-25000" dirty="0">
                <a:latin typeface="+mn-lt"/>
              </a:rPr>
              <a:t>u</a:t>
            </a:r>
            <a:r>
              <a:rPr lang="en-US" sz="2000" dirty="0">
                <a:latin typeface="+mn-lt"/>
              </a:rPr>
              <a:t> to max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>
                <a:latin typeface="+mn-lt"/>
              </a:rPr>
              <a:t>Update c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= c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+ y</a:t>
            </a:r>
            <a:r>
              <a:rPr lang="en-US" sz="2000" baseline="-25000" dirty="0">
                <a:latin typeface="+mn-lt"/>
              </a:rPr>
              <a:t>(</a:t>
            </a:r>
            <a:r>
              <a:rPr lang="en-US" sz="2000" baseline="-25000" dirty="0" err="1">
                <a:latin typeface="+mn-lt"/>
              </a:rPr>
              <a:t>u,v</a:t>
            </a:r>
            <a:r>
              <a:rPr lang="en-US" sz="2000" baseline="-25000" dirty="0">
                <a:latin typeface="+mn-lt"/>
              </a:rPr>
              <a:t>)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>
                <a:latin typeface="+mn-lt"/>
              </a:rPr>
              <a:t>Update c</a:t>
            </a:r>
            <a:r>
              <a:rPr lang="en-US" sz="2000" baseline="-25000" dirty="0">
                <a:latin typeface="+mn-lt"/>
              </a:rPr>
              <a:t>u</a:t>
            </a:r>
            <a:r>
              <a:rPr lang="en-US" sz="2000" dirty="0">
                <a:latin typeface="+mn-lt"/>
              </a:rPr>
              <a:t> = c</a:t>
            </a:r>
            <a:r>
              <a:rPr lang="en-US" sz="2000" baseline="-25000" dirty="0">
                <a:latin typeface="+mn-lt"/>
              </a:rPr>
              <a:t>u</a:t>
            </a:r>
            <a:r>
              <a:rPr lang="en-US" sz="2000" dirty="0">
                <a:latin typeface="+mn-lt"/>
              </a:rPr>
              <a:t> + y</a:t>
            </a:r>
            <a:r>
              <a:rPr lang="en-US" sz="2000" baseline="-25000" dirty="0">
                <a:latin typeface="+mn-lt"/>
              </a:rPr>
              <a:t>(</a:t>
            </a:r>
            <a:r>
              <a:rPr lang="en-US" sz="2000" baseline="-25000" dirty="0" err="1">
                <a:latin typeface="+mn-lt"/>
              </a:rPr>
              <a:t>u,v</a:t>
            </a:r>
            <a:r>
              <a:rPr lang="en-US" sz="2000" baseline="-25000" dirty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+mn-lt"/>
              </a:rPr>
              <a:t>Return S={</a:t>
            </a:r>
            <a:r>
              <a:rPr lang="en-US" sz="2000" dirty="0" err="1">
                <a:latin typeface="+mn-lt"/>
              </a:rPr>
              <a:t>v∈V</a:t>
            </a:r>
            <a:r>
              <a:rPr lang="en-US" sz="2000" dirty="0">
                <a:latin typeface="+mn-lt"/>
              </a:rPr>
              <a:t> : c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= </a:t>
            </a:r>
            <a:r>
              <a:rPr lang="en-US" sz="2000" dirty="0" err="1">
                <a:latin typeface="+mn-lt"/>
              </a:rPr>
              <a:t>w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}</a:t>
            </a:r>
          </a:p>
          <a:p>
            <a:pPr marL="1143000" lvl="1" indent="-457200">
              <a:buFont typeface="+mj-lt"/>
              <a:buAutoNum type="alphaLcPeriod"/>
            </a:pPr>
            <a:endParaRPr lang="en-US" sz="2000" dirty="0">
              <a:latin typeface="+mn-lt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D12F0F-0BC3-47DA-939C-2C390BF1B774}"/>
              </a:ext>
            </a:extLst>
          </p:cNvPr>
          <p:cNvGrpSpPr/>
          <p:nvPr/>
        </p:nvGrpSpPr>
        <p:grpSpPr>
          <a:xfrm>
            <a:off x="5694525" y="3776420"/>
            <a:ext cx="2930706" cy="1832010"/>
            <a:chOff x="5698500" y="3760716"/>
            <a:chExt cx="2930706" cy="18320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B073C05-0E2D-4846-8821-D7DF3D531B1D}"/>
                </a:ext>
              </a:extLst>
            </p:cNvPr>
            <p:cNvGrpSpPr/>
            <p:nvPr/>
          </p:nvGrpSpPr>
          <p:grpSpPr>
            <a:xfrm>
              <a:off x="5698500" y="3760716"/>
              <a:ext cx="1721862" cy="1832010"/>
              <a:chOff x="5698500" y="3760716"/>
              <a:chExt cx="1721862" cy="183201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A863136-EFAD-44D4-8265-25A843954B35}"/>
                  </a:ext>
                </a:extLst>
              </p:cNvPr>
              <p:cNvSpPr/>
              <p:nvPr/>
            </p:nvSpPr>
            <p:spPr>
              <a:xfrm>
                <a:off x="5826642" y="5390707"/>
                <a:ext cx="233916" cy="2020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EB06B8A-033E-4D6F-89F2-E33A689829A8}"/>
                  </a:ext>
                </a:extLst>
              </p:cNvPr>
              <p:cNvSpPr/>
              <p:nvPr/>
            </p:nvSpPr>
            <p:spPr>
              <a:xfrm>
                <a:off x="7106095" y="5390707"/>
                <a:ext cx="233916" cy="2020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2ACB582-BC25-42A9-A85B-E8A452CA31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19507" y="4345295"/>
                <a:ext cx="15804" cy="1045413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C2656C3-239C-45A7-BDC9-D4648935B695}"/>
                  </a:ext>
                </a:extLst>
              </p:cNvPr>
              <p:cNvCxnSpPr>
                <a:cxnSpLocks/>
                <a:endCxn id="10" idx="0"/>
              </p:cNvCxnSpPr>
              <p:nvPr/>
            </p:nvCxnSpPr>
            <p:spPr>
              <a:xfrm>
                <a:off x="5943600" y="4784463"/>
                <a:ext cx="0" cy="606244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09520D5-F688-4C90-B824-4199DFD49C50}"/>
                  </a:ext>
                </a:extLst>
              </p:cNvPr>
              <p:cNvSpPr txBox="1"/>
              <p:nvPr/>
            </p:nvSpPr>
            <p:spPr>
              <a:xfrm>
                <a:off x="6992040" y="3760716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</a:t>
                </a:r>
                <a:r>
                  <a:rPr lang="en-US" baseline="-25000" dirty="0"/>
                  <a:t>2</a:t>
                </a:r>
                <a:endParaRPr lang="en-CA" baseline="-250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8ECD97F-A111-4EA4-BB9E-13E4130C2D2D}"/>
                  </a:ext>
                </a:extLst>
              </p:cNvPr>
              <p:cNvSpPr txBox="1"/>
              <p:nvPr/>
            </p:nvSpPr>
            <p:spPr>
              <a:xfrm>
                <a:off x="5698500" y="4296675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</a:t>
                </a:r>
                <a:r>
                  <a:rPr lang="en-US" baseline="-25000" dirty="0"/>
                  <a:t>1</a:t>
                </a:r>
                <a:endParaRPr lang="en-CA" baseline="-2500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651CCD8-3FBD-48E2-8B78-30F4339338D2}"/>
                </a:ext>
              </a:extLst>
            </p:cNvPr>
            <p:cNvGrpSpPr/>
            <p:nvPr/>
          </p:nvGrpSpPr>
          <p:grpSpPr>
            <a:xfrm>
              <a:off x="8200884" y="4069105"/>
              <a:ext cx="428322" cy="1498975"/>
              <a:chOff x="5733444" y="4093751"/>
              <a:chExt cx="428322" cy="149897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26A7405-C2E0-4BE8-835C-B4E0AF834D84}"/>
                  </a:ext>
                </a:extLst>
              </p:cNvPr>
              <p:cNvSpPr/>
              <p:nvPr/>
            </p:nvSpPr>
            <p:spPr>
              <a:xfrm>
                <a:off x="5826642" y="5390707"/>
                <a:ext cx="233916" cy="20201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2EFDB5A-D674-44BC-8130-65F6971626B7}"/>
                  </a:ext>
                </a:extLst>
              </p:cNvPr>
              <p:cNvCxnSpPr>
                <a:cxnSpLocks/>
                <a:endCxn id="33" idx="0"/>
              </p:cNvCxnSpPr>
              <p:nvPr/>
            </p:nvCxnSpPr>
            <p:spPr>
              <a:xfrm>
                <a:off x="5943600" y="4418702"/>
                <a:ext cx="0" cy="972005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334B37F-AD6C-4883-9AC3-63FF1BC9796F}"/>
                  </a:ext>
                </a:extLst>
              </p:cNvPr>
              <p:cNvSpPr txBox="1"/>
              <p:nvPr/>
            </p:nvSpPr>
            <p:spPr>
              <a:xfrm>
                <a:off x="5733444" y="4093751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</a:t>
                </a:r>
                <a:r>
                  <a:rPr lang="en-US" baseline="-25000" dirty="0"/>
                  <a:t>3</a:t>
                </a:r>
                <a:endParaRPr lang="en-CA" baseline="-25000" dirty="0"/>
              </a:p>
            </p:txBody>
          </p:sp>
        </p:grpSp>
      </p:grp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Algorithm for min-weight vertex cover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4C57FCEA-8786-455F-8672-296819BB2B66}"/>
              </a:ext>
            </a:extLst>
          </p:cNvPr>
          <p:cNvSpPr/>
          <p:nvPr/>
        </p:nvSpPr>
        <p:spPr>
          <a:xfrm>
            <a:off x="1246284" y="5994730"/>
            <a:ext cx="3285459" cy="8920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Q: What is the total running time?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8329879-E78E-4A3D-93BE-D1CFB0C41E8C}"/>
              </a:ext>
            </a:extLst>
          </p:cNvPr>
          <p:cNvSpPr/>
          <p:nvPr/>
        </p:nvSpPr>
        <p:spPr>
          <a:xfrm>
            <a:off x="5265391" y="5994730"/>
            <a:ext cx="3285460" cy="8920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A: O(|E|) – same as in the unweighted case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7282F8-86DE-4964-BED3-424C8B381162}"/>
              </a:ext>
            </a:extLst>
          </p:cNvPr>
          <p:cNvGrpSpPr/>
          <p:nvPr/>
        </p:nvGrpSpPr>
        <p:grpSpPr>
          <a:xfrm>
            <a:off x="5941414" y="4786399"/>
            <a:ext cx="1280280" cy="610378"/>
            <a:chOff x="5943600" y="4740628"/>
            <a:chExt cx="1281772" cy="610378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E20627F-437B-452A-A489-710BB3E122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5371" y="4740628"/>
              <a:ext cx="1" cy="60624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26C7CB-8B08-4C1A-8467-4DC4D6DA2F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3600" y="4744764"/>
              <a:ext cx="1" cy="606242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7E1E50-DB39-4660-A25B-4375848A1B67}"/>
              </a:ext>
            </a:extLst>
          </p:cNvPr>
          <p:cNvGrpSpPr/>
          <p:nvPr/>
        </p:nvGrpSpPr>
        <p:grpSpPr>
          <a:xfrm>
            <a:off x="7239576" y="4349948"/>
            <a:ext cx="1191533" cy="1012282"/>
            <a:chOff x="5935650" y="4778915"/>
            <a:chExt cx="1191533" cy="143961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317E1BA-7B6E-4C9E-978F-D8E550C25C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7182" y="5612283"/>
              <a:ext cx="1" cy="60624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CFD0933-331A-46D8-8210-3D9B1B968B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5650" y="4778915"/>
              <a:ext cx="1" cy="60624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>
            <a:off x="6056583" y="5477256"/>
            <a:ext cx="1045537" cy="182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36036" y="5507420"/>
            <a:ext cx="95407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8ECD97F-A111-4EA4-BB9E-13E4130C2D2D}"/>
              </a:ext>
            </a:extLst>
          </p:cNvPr>
          <p:cNvSpPr txBox="1"/>
          <p:nvPr/>
        </p:nvSpPr>
        <p:spPr>
          <a:xfrm>
            <a:off x="6285874" y="549903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12</a:t>
            </a:r>
            <a:r>
              <a:rPr lang="en-US" dirty="0"/>
              <a:t>=w</a:t>
            </a:r>
            <a:r>
              <a:rPr lang="en-US" baseline="-25000" dirty="0"/>
              <a:t>1</a:t>
            </a:r>
            <a:endParaRPr lang="en-CA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ECD97F-A111-4EA4-BB9E-13E4130C2D2D}"/>
              </a:ext>
            </a:extLst>
          </p:cNvPr>
          <p:cNvSpPr txBox="1"/>
          <p:nvPr/>
        </p:nvSpPr>
        <p:spPr>
          <a:xfrm>
            <a:off x="7412792" y="5524389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23</a:t>
            </a:r>
            <a:r>
              <a:rPr lang="en-US" dirty="0"/>
              <a:t>=w</a:t>
            </a:r>
            <a:r>
              <a:rPr lang="en-US" baseline="-25000" dirty="0"/>
              <a:t>2</a:t>
            </a:r>
            <a:r>
              <a:rPr lang="en-US" dirty="0"/>
              <a:t>-w</a:t>
            </a:r>
            <a:r>
              <a:rPr lang="en-US" baseline="-25000" dirty="0"/>
              <a:t>1</a:t>
            </a:r>
            <a:endParaRPr lang="en-CA" baseline="-25000" dirty="0"/>
          </a:p>
        </p:txBody>
      </p:sp>
    </p:spTree>
    <p:extLst>
      <p:ext uri="{BB962C8B-B14F-4D97-AF65-F5344CB8AC3E}">
        <p14:creationId xmlns:p14="http://schemas.microsoft.com/office/powerpoint/2010/main" val="1105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Algorithm for min-weight vertex cover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u="sng" dirty="0">
                <a:latin typeface="Albany"/>
              </a:rPr>
              <a:t>Claim 1</a:t>
            </a:r>
            <a:r>
              <a:rPr lang="en-US" sz="2000" dirty="0">
                <a:latin typeface="Albany"/>
              </a:rPr>
              <a:t>: The algorithm returns a vertex cover of G.</a:t>
            </a:r>
          </a:p>
          <a:p>
            <a:pPr algn="l"/>
            <a:r>
              <a:rPr lang="en-US" sz="2000" u="sng" dirty="0">
                <a:latin typeface="Albany"/>
              </a:rPr>
              <a:t>Proof</a:t>
            </a:r>
            <a:r>
              <a:rPr lang="en-US" sz="2000" dirty="0">
                <a:latin typeface="Albany"/>
              </a:rPr>
              <a:t>: Fix an edge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)∈E.</a:t>
            </a:r>
          </a:p>
          <a:p>
            <a:pPr algn="l"/>
            <a:r>
              <a:rPr lang="en-US" sz="2000" dirty="0">
                <a:latin typeface="Albany"/>
              </a:rPr>
              <a:t>When we handled this edge in the loop, we did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>
                <a:latin typeface="Albany"/>
              </a:rPr>
              <a:t>Set y</a:t>
            </a:r>
            <a:r>
              <a:rPr lang="en-US" sz="2000" baseline="-25000" dirty="0">
                <a:latin typeface="Albany"/>
              </a:rPr>
              <a:t>(</a:t>
            </a:r>
            <a:r>
              <a:rPr lang="en-US" sz="2000" baseline="-25000" dirty="0" err="1">
                <a:latin typeface="Albany"/>
              </a:rPr>
              <a:t>u,v</a:t>
            </a:r>
            <a:r>
              <a:rPr lang="en-US" sz="2000" baseline="-25000" dirty="0">
                <a:latin typeface="Albany"/>
              </a:rPr>
              <a:t>)</a:t>
            </a:r>
            <a:r>
              <a:rPr lang="en-US" sz="2000" dirty="0">
                <a:latin typeface="Albany"/>
              </a:rPr>
              <a:t>=min{</a:t>
            </a:r>
            <a:r>
              <a:rPr lang="en-US" sz="2000" dirty="0" err="1">
                <a:latin typeface="Albany"/>
              </a:rPr>
              <a:t>w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>
                <a:latin typeface="Albany"/>
              </a:rPr>
              <a:t> - c</a:t>
            </a:r>
            <a:r>
              <a:rPr lang="en-US" sz="2000" baseline="-25000" dirty="0">
                <a:latin typeface="Albany"/>
              </a:rPr>
              <a:t>v </a:t>
            </a:r>
            <a:r>
              <a:rPr lang="en-US" sz="2000" dirty="0">
                <a:latin typeface="Albany"/>
              </a:rPr>
              <a:t>, </a:t>
            </a:r>
            <a:r>
              <a:rPr lang="en-US" sz="2000" dirty="0" err="1">
                <a:latin typeface="Albany"/>
              </a:rPr>
              <a:t>w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 - c</a:t>
            </a:r>
            <a:r>
              <a:rPr lang="en-US" sz="2000" baseline="-25000" dirty="0">
                <a:latin typeface="Albany"/>
              </a:rPr>
              <a:t>u</a:t>
            </a:r>
            <a:r>
              <a:rPr lang="en-US" sz="2000" dirty="0">
                <a:latin typeface="Albany"/>
              </a:rPr>
              <a:t>}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>
                <a:latin typeface="Albany"/>
              </a:rPr>
              <a:t>Update c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 = c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 + y</a:t>
            </a:r>
            <a:r>
              <a:rPr lang="en-US" sz="2000" baseline="-25000" dirty="0">
                <a:latin typeface="Albany"/>
              </a:rPr>
              <a:t>(</a:t>
            </a:r>
            <a:r>
              <a:rPr lang="en-US" sz="2000" baseline="-25000" dirty="0" err="1">
                <a:latin typeface="Albany"/>
              </a:rPr>
              <a:t>u,v</a:t>
            </a:r>
            <a:r>
              <a:rPr lang="en-US" sz="2000" baseline="-25000" dirty="0">
                <a:latin typeface="Albany"/>
              </a:rPr>
              <a:t>)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>
                <a:latin typeface="Albany"/>
              </a:rPr>
              <a:t>Update c</a:t>
            </a:r>
            <a:r>
              <a:rPr lang="en-US" sz="2000" baseline="-25000" dirty="0">
                <a:latin typeface="Albany"/>
              </a:rPr>
              <a:t>u</a:t>
            </a:r>
            <a:r>
              <a:rPr lang="en-US" sz="2000" dirty="0">
                <a:latin typeface="Albany"/>
              </a:rPr>
              <a:t> = c</a:t>
            </a:r>
            <a:r>
              <a:rPr lang="en-US" sz="2000" baseline="-25000" dirty="0">
                <a:latin typeface="Albany"/>
              </a:rPr>
              <a:t>u</a:t>
            </a:r>
            <a:r>
              <a:rPr lang="en-US" sz="2000" dirty="0">
                <a:latin typeface="Albany"/>
              </a:rPr>
              <a:t> + y</a:t>
            </a:r>
            <a:r>
              <a:rPr lang="en-US" sz="2000" baseline="-25000" dirty="0">
                <a:latin typeface="Albany"/>
              </a:rPr>
              <a:t>(</a:t>
            </a:r>
            <a:r>
              <a:rPr lang="en-US" sz="2000" baseline="-25000" dirty="0" err="1">
                <a:latin typeface="Albany"/>
              </a:rPr>
              <a:t>u,v</a:t>
            </a:r>
            <a:r>
              <a:rPr lang="en-US" sz="2000" baseline="-25000" dirty="0">
                <a:latin typeface="Albany"/>
              </a:rPr>
              <a:t>)</a:t>
            </a:r>
            <a:br>
              <a:rPr lang="en-US" sz="2000" baseline="-25000" dirty="0">
                <a:latin typeface="Albany"/>
              </a:rPr>
            </a:br>
            <a:endParaRPr lang="en-US" sz="2000" dirty="0">
              <a:latin typeface="Albany"/>
            </a:endParaRPr>
          </a:p>
          <a:p>
            <a:pPr algn="l"/>
            <a:r>
              <a:rPr lang="en-US" sz="2000" dirty="0">
                <a:latin typeface="Albany"/>
              </a:rPr>
              <a:t>That is, either (1) we increased c</a:t>
            </a:r>
            <a:r>
              <a:rPr lang="en-US" sz="2000" baseline="-25000" dirty="0">
                <a:latin typeface="Albany"/>
              </a:rPr>
              <a:t>u</a:t>
            </a:r>
            <a:r>
              <a:rPr lang="en-US" sz="2000" dirty="0">
                <a:latin typeface="Albany"/>
              </a:rPr>
              <a:t> to </a:t>
            </a:r>
            <a:r>
              <a:rPr lang="en-US" sz="2000" dirty="0" err="1">
                <a:latin typeface="Albany"/>
              </a:rPr>
              <a:t>w</a:t>
            </a:r>
            <a:r>
              <a:rPr lang="en-US" sz="2000" baseline="-25000" dirty="0" err="1">
                <a:latin typeface="Albany"/>
              </a:rPr>
              <a:t>u</a:t>
            </a:r>
            <a:r>
              <a:rPr lang="en-US" sz="2000" dirty="0">
                <a:latin typeface="Albany"/>
              </a:rPr>
              <a:t> or (2) we increased c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 to </a:t>
            </a:r>
            <a:r>
              <a:rPr lang="en-US" sz="2000" dirty="0" err="1">
                <a:latin typeface="Albany"/>
              </a:rPr>
              <a:t>w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>
                <a:latin typeface="Albany"/>
              </a:rPr>
              <a:t>.</a:t>
            </a:r>
          </a:p>
          <a:p>
            <a:pPr algn="l"/>
            <a:r>
              <a:rPr lang="en-US" sz="2000" dirty="0">
                <a:latin typeface="Albany"/>
              </a:rPr>
              <a:t>Therefore (</a:t>
            </a:r>
            <a:r>
              <a:rPr lang="en-US" sz="2000" dirty="0" err="1">
                <a:latin typeface="Albany"/>
              </a:rPr>
              <a:t>u,v</a:t>
            </a:r>
            <a:r>
              <a:rPr lang="en-US" sz="2000" dirty="0">
                <a:latin typeface="Albany"/>
              </a:rPr>
              <a:t>) is covered by S = {</a:t>
            </a:r>
            <a:r>
              <a:rPr lang="en-US" sz="2000" dirty="0" err="1">
                <a:latin typeface="Albany"/>
              </a:rPr>
              <a:t>v∈V</a:t>
            </a:r>
            <a:r>
              <a:rPr lang="en-US" sz="2000" dirty="0">
                <a:latin typeface="Albany"/>
              </a:rPr>
              <a:t> : c</a:t>
            </a:r>
            <a:r>
              <a:rPr lang="en-US" sz="2000" baseline="-25000" dirty="0">
                <a:latin typeface="Albany"/>
              </a:rPr>
              <a:t>v</a:t>
            </a:r>
            <a:r>
              <a:rPr lang="en-US" sz="2000" dirty="0">
                <a:latin typeface="Albany"/>
              </a:rPr>
              <a:t> = </a:t>
            </a:r>
            <a:r>
              <a:rPr lang="en-US" sz="2000" dirty="0" err="1">
                <a:latin typeface="Albany"/>
              </a:rPr>
              <a:t>w</a:t>
            </a:r>
            <a:r>
              <a:rPr lang="en-US" sz="2000" baseline="-25000" dirty="0" err="1">
                <a:latin typeface="Albany"/>
              </a:rPr>
              <a:t>v</a:t>
            </a:r>
            <a:r>
              <a:rPr lang="en-US" sz="2000" dirty="0">
                <a:latin typeface="Albany"/>
              </a:rPr>
              <a:t>}</a:t>
            </a:r>
          </a:p>
          <a:p>
            <a:pPr algn="l"/>
            <a:endParaRPr lang="en-US" sz="2000" dirty="0">
              <a:latin typeface="Albany"/>
            </a:endParaRPr>
          </a:p>
          <a:p>
            <a:pPr algn="l"/>
            <a:endParaRPr lang="en-US" sz="2000" baseline="-25000" dirty="0">
              <a:latin typeface="Albany"/>
            </a:endParaRPr>
          </a:p>
        </p:txBody>
      </p:sp>
    </p:spTree>
    <p:extLst>
      <p:ext uri="{BB962C8B-B14F-4D97-AF65-F5344CB8AC3E}">
        <p14:creationId xmlns:p14="http://schemas.microsoft.com/office/powerpoint/2010/main" val="35669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998" y="672847"/>
            <a:ext cx="8460001" cy="1023478"/>
          </a:xfrm>
        </p:spPr>
        <p:txBody>
          <a:bodyPr anchorCtr="0"/>
          <a:lstStyle/>
          <a:p>
            <a:pPr lvl="0" algn="l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Algorithm for min-weight vertex cover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19998" y="1949043"/>
            <a:ext cx="8855643" cy="4763155"/>
          </a:xfrm>
        </p:spPr>
        <p:txBody>
          <a:bodyPr/>
          <a:lstStyle/>
          <a:p>
            <a:pPr algn="l"/>
            <a:r>
              <a:rPr lang="en-US" sz="2000" dirty="0">
                <a:latin typeface="+mn-lt"/>
              </a:rPr>
              <a:t>Given a graph G=(V,E) and weights {</a:t>
            </a:r>
            <a:r>
              <a:rPr lang="en-US" sz="2000" dirty="0" err="1">
                <a:latin typeface="+mn-lt"/>
              </a:rPr>
              <a:t>w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 : </a:t>
            </a:r>
            <a:r>
              <a:rPr lang="en-US" sz="2000" dirty="0" err="1">
                <a:latin typeface="+mn-lt"/>
              </a:rPr>
              <a:t>v∈V</a:t>
            </a:r>
            <a:r>
              <a:rPr lang="en-US" sz="2000" dirty="0">
                <a:latin typeface="+mn-lt"/>
              </a:rPr>
              <a:t>}, the algorithm works as follows:</a:t>
            </a:r>
          </a:p>
          <a:p>
            <a:pPr algn="l"/>
            <a:endParaRPr lang="en-US" sz="2000" dirty="0"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+mn-lt"/>
              </a:rPr>
              <a:t>Define variables y</a:t>
            </a:r>
            <a:r>
              <a:rPr lang="en-US" sz="2000" baseline="-25000" dirty="0">
                <a:latin typeface="+mn-lt"/>
              </a:rPr>
              <a:t>e</a:t>
            </a:r>
            <a:r>
              <a:rPr lang="en-US" sz="2000" dirty="0">
                <a:latin typeface="+mn-lt"/>
              </a:rPr>
              <a:t>=0 for each </a:t>
            </a:r>
            <a:r>
              <a:rPr lang="en-US" sz="2000" dirty="0" err="1">
                <a:latin typeface="+mn-lt"/>
              </a:rPr>
              <a:t>e∈E</a:t>
            </a:r>
            <a:r>
              <a:rPr lang="en-US" sz="2000" dirty="0">
                <a:latin typeface="+mn-lt"/>
              </a:rPr>
              <a:t>. 	// charge for each edge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+mn-lt"/>
              </a:rPr>
              <a:t>Define variables c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=0 for each </a:t>
            </a:r>
            <a:r>
              <a:rPr lang="en-US" sz="2000" dirty="0" err="1">
                <a:latin typeface="+mn-lt"/>
              </a:rPr>
              <a:t>v∈V</a:t>
            </a:r>
            <a:r>
              <a:rPr lang="en-US" sz="2000" dirty="0">
                <a:latin typeface="+mn-lt"/>
              </a:rPr>
              <a:t>.  	// total charge per vertex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+mn-lt"/>
              </a:rPr>
              <a:t>For each e=(</a:t>
            </a:r>
            <a:r>
              <a:rPr lang="en-US" sz="2000" dirty="0" err="1">
                <a:latin typeface="+mn-lt"/>
              </a:rPr>
              <a:t>u,v</a:t>
            </a:r>
            <a:r>
              <a:rPr lang="en-US" sz="2000" dirty="0">
                <a:latin typeface="+mn-lt"/>
              </a:rPr>
              <a:t>)∈E do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>
                <a:latin typeface="+mn-lt"/>
              </a:rPr>
              <a:t>Set y</a:t>
            </a:r>
            <a:r>
              <a:rPr lang="en-US" sz="2000" baseline="-25000" dirty="0">
                <a:latin typeface="+mn-lt"/>
              </a:rPr>
              <a:t>(</a:t>
            </a:r>
            <a:r>
              <a:rPr lang="en-US" sz="2000" baseline="-25000" dirty="0" err="1">
                <a:latin typeface="+mn-lt"/>
              </a:rPr>
              <a:t>u,v</a:t>
            </a:r>
            <a:r>
              <a:rPr lang="en-US" sz="2000" baseline="-25000" dirty="0">
                <a:latin typeface="+mn-lt"/>
              </a:rPr>
              <a:t>)</a:t>
            </a:r>
            <a:r>
              <a:rPr lang="en-US" sz="2000" dirty="0">
                <a:latin typeface="+mn-lt"/>
              </a:rPr>
              <a:t>=min{</a:t>
            </a:r>
            <a:r>
              <a:rPr lang="en-US" sz="2000" dirty="0" err="1">
                <a:latin typeface="+mn-lt"/>
              </a:rPr>
              <a:t>w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 - c</a:t>
            </a:r>
            <a:r>
              <a:rPr lang="en-US" sz="2000" baseline="-25000" dirty="0">
                <a:latin typeface="+mn-lt"/>
              </a:rPr>
              <a:t>v 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w</a:t>
            </a:r>
            <a:r>
              <a:rPr lang="en-US" sz="2000" baseline="-25000" dirty="0" err="1">
                <a:latin typeface="+mn-lt"/>
              </a:rPr>
              <a:t>u</a:t>
            </a:r>
            <a:r>
              <a:rPr lang="en-US" sz="2000" dirty="0">
                <a:latin typeface="+mn-lt"/>
              </a:rPr>
              <a:t> - c</a:t>
            </a:r>
            <a:r>
              <a:rPr lang="en-US" sz="2000" baseline="-25000" dirty="0">
                <a:latin typeface="+mn-lt"/>
              </a:rPr>
              <a:t>u</a:t>
            </a:r>
            <a:r>
              <a:rPr lang="en-US" sz="2000" dirty="0">
                <a:latin typeface="+mn-lt"/>
              </a:rPr>
              <a:t>}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>
                <a:latin typeface="+mn-lt"/>
              </a:rPr>
              <a:t>Update c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= c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+ y</a:t>
            </a:r>
            <a:r>
              <a:rPr lang="en-US" sz="2000" baseline="-25000" dirty="0">
                <a:latin typeface="+mn-lt"/>
              </a:rPr>
              <a:t>(</a:t>
            </a:r>
            <a:r>
              <a:rPr lang="en-US" sz="2000" baseline="-25000" dirty="0" err="1">
                <a:latin typeface="+mn-lt"/>
              </a:rPr>
              <a:t>u,v</a:t>
            </a:r>
            <a:r>
              <a:rPr lang="en-US" sz="2000" baseline="-25000" dirty="0">
                <a:latin typeface="+mn-lt"/>
              </a:rPr>
              <a:t>)</a:t>
            </a:r>
          </a:p>
          <a:p>
            <a:pPr marL="1143000" lvl="1" indent="-457200">
              <a:buFont typeface="+mj-lt"/>
              <a:buAutoNum type="alphaLcPeriod"/>
            </a:pPr>
            <a:r>
              <a:rPr lang="en-US" sz="2000" dirty="0">
                <a:latin typeface="+mn-lt"/>
              </a:rPr>
              <a:t>Update c</a:t>
            </a:r>
            <a:r>
              <a:rPr lang="en-US" sz="2000" baseline="-25000" dirty="0">
                <a:latin typeface="+mn-lt"/>
              </a:rPr>
              <a:t>u</a:t>
            </a:r>
            <a:r>
              <a:rPr lang="en-US" sz="2000" dirty="0">
                <a:latin typeface="+mn-lt"/>
              </a:rPr>
              <a:t> = c</a:t>
            </a:r>
            <a:r>
              <a:rPr lang="en-US" sz="2000" baseline="-25000" dirty="0">
                <a:latin typeface="+mn-lt"/>
              </a:rPr>
              <a:t>u</a:t>
            </a:r>
            <a:r>
              <a:rPr lang="en-US" sz="2000" dirty="0">
                <a:latin typeface="+mn-lt"/>
              </a:rPr>
              <a:t> + y</a:t>
            </a:r>
            <a:r>
              <a:rPr lang="en-US" sz="2000" baseline="-25000" dirty="0">
                <a:latin typeface="+mn-lt"/>
              </a:rPr>
              <a:t>(</a:t>
            </a:r>
            <a:r>
              <a:rPr lang="en-US" sz="2000" baseline="-25000" dirty="0" err="1">
                <a:latin typeface="+mn-lt"/>
              </a:rPr>
              <a:t>u,v</a:t>
            </a:r>
            <a:r>
              <a:rPr lang="en-US" sz="2000" baseline="-25000" dirty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latin typeface="+mn-lt"/>
              </a:rPr>
              <a:t>Return S={</a:t>
            </a:r>
            <a:r>
              <a:rPr lang="en-US" sz="2000" dirty="0" err="1">
                <a:latin typeface="+mn-lt"/>
              </a:rPr>
              <a:t>v∈V</a:t>
            </a:r>
            <a:r>
              <a:rPr lang="en-US" sz="2000" dirty="0">
                <a:latin typeface="+mn-lt"/>
              </a:rPr>
              <a:t> : c</a:t>
            </a:r>
            <a:r>
              <a:rPr lang="en-US" sz="2000" baseline="-25000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 = </a:t>
            </a:r>
            <a:r>
              <a:rPr lang="en-US" sz="2000" dirty="0" err="1">
                <a:latin typeface="+mn-lt"/>
              </a:rPr>
              <a:t>w</a:t>
            </a:r>
            <a:r>
              <a:rPr lang="en-US" sz="2000" baseline="-25000" dirty="0" err="1">
                <a:latin typeface="+mn-lt"/>
              </a:rPr>
              <a:t>v</a:t>
            </a:r>
            <a:r>
              <a:rPr lang="en-US" sz="2000" dirty="0">
                <a:latin typeface="+mn-lt"/>
              </a:rPr>
              <a:t>}</a:t>
            </a:r>
          </a:p>
          <a:p>
            <a:pPr marL="1143000" lvl="1" indent="-457200">
              <a:buFont typeface="+mj-lt"/>
              <a:buAutoNum type="alphaLcPeriod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857477"/>
      </p:ext>
    </p:extLst>
  </p:cSld>
  <p:clrMapOvr>
    <a:masterClrMapping/>
  </p:clrMapOvr>
</p:sld>
</file>

<file path=ppt/theme/theme1.xml><?xml version="1.0" encoding="utf-8"?>
<a:theme xmlns:a="http://schemas.openxmlformats.org/drawingml/2006/main" name="lyt blackand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../../../Program%20Files%20(x86)/OpenOffice%204/share/template/en-US/layout/lyt-water.otp</Template>
  <TotalTime>5482</TotalTime>
  <Words>3861</Words>
  <Application>Microsoft Office PowerPoint</Application>
  <PresentationFormat>Custom</PresentationFormat>
  <Paragraphs>422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 Unicode MS</vt:lpstr>
      <vt:lpstr>Albany</vt:lpstr>
      <vt:lpstr>Arial</vt:lpstr>
      <vt:lpstr>Calibri</vt:lpstr>
      <vt:lpstr>Cambria Math</vt:lpstr>
      <vt:lpstr>Tahoma</vt:lpstr>
      <vt:lpstr>Times New Roman</vt:lpstr>
      <vt:lpstr>lyt blackandwhite</vt:lpstr>
      <vt:lpstr>PowerPoint Presentation</vt:lpstr>
      <vt:lpstr>Plan for today</vt:lpstr>
      <vt:lpstr>PowerPoint Presentation</vt:lpstr>
      <vt:lpstr>LP for min-weight vertex cover</vt:lpstr>
      <vt:lpstr>LP for min-weight vertex cover</vt:lpstr>
      <vt:lpstr>Algorithm for min-weight vertex cover</vt:lpstr>
      <vt:lpstr>Algorithm for min-weight vertex cover</vt:lpstr>
      <vt:lpstr>Algorithm for min-weight vertex cover</vt:lpstr>
      <vt:lpstr>Algorithm for min-weight vertex cover</vt:lpstr>
      <vt:lpstr>Algorithm for min-weight vertex cover</vt:lpstr>
      <vt:lpstr>Algorithm for min-weight vertex cover</vt:lpstr>
      <vt:lpstr>Algorithm for min-weight vertex cover</vt:lpstr>
      <vt:lpstr>PowerPoint Presentation</vt:lpstr>
      <vt:lpstr>PowerPoint Presentation</vt:lpstr>
      <vt:lpstr>Perfect matching in bipartite graphs</vt:lpstr>
      <vt:lpstr>Linear Programming</vt:lpstr>
      <vt:lpstr>Linear Programming</vt:lpstr>
      <vt:lpstr>Linear Programming</vt:lpstr>
      <vt:lpstr>Linear Programming</vt:lpstr>
      <vt:lpstr>Linear Programming</vt:lpstr>
      <vt:lpstr>PowerPoint Presentation</vt:lpstr>
      <vt:lpstr>Min-cost perfect matching in bipartite graphs</vt:lpstr>
      <vt:lpstr>Perfect matching in bipartite graphs</vt:lpstr>
      <vt:lpstr>Perfect matching in bipartite graphs</vt:lpstr>
      <vt:lpstr>Perfect matching in bipartite graphs</vt:lpstr>
      <vt:lpstr>Perfect matching in bipartite graphs</vt:lpstr>
      <vt:lpstr>Perfect matching in bipartite graphs</vt:lpstr>
      <vt:lpstr>Perfect matching in bipartite graphs</vt:lpstr>
      <vt:lpstr>Perfect matching in bipartite graphs</vt:lpstr>
      <vt:lpstr>Perfect matching in bipartite graphs</vt:lpstr>
      <vt:lpstr>Perfect matching in bipartite graphs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Igor Shinkar</dc:creator>
  <cp:lastModifiedBy>Igor Shinkar</cp:lastModifiedBy>
  <cp:revision>2154</cp:revision>
  <dcterms:created xsi:type="dcterms:W3CDTF">2017-07-19T12:15:02Z</dcterms:created>
  <dcterms:modified xsi:type="dcterms:W3CDTF">2022-04-04T21:43:31Z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