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2" r:id="rId3"/>
    <p:sldId id="399" r:id="rId4"/>
    <p:sldId id="400" r:id="rId5"/>
    <p:sldId id="401" r:id="rId6"/>
    <p:sldId id="403" r:id="rId7"/>
    <p:sldId id="404" r:id="rId8"/>
    <p:sldId id="405" r:id="rId9"/>
    <p:sldId id="406" r:id="rId10"/>
    <p:sldId id="407" r:id="rId11"/>
    <p:sldId id="408" r:id="rId12"/>
    <p:sldId id="412" r:id="rId13"/>
    <p:sldId id="413" r:id="rId14"/>
    <p:sldId id="414" r:id="rId15"/>
    <p:sldId id="411" r:id="rId16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513F52-491C-4FF2-9B35-003320872FE2}" v="2842" dt="2022-03-21T06:30:56.5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08" autoAdjust="0"/>
    <p:restoredTop sz="87209" autoAdjust="0"/>
  </p:normalViewPr>
  <p:slideViewPr>
    <p:cSldViewPr snapToGrid="0">
      <p:cViewPr varScale="1">
        <p:scale>
          <a:sx n="91" d="100"/>
          <a:sy n="91" d="100"/>
        </p:scale>
        <p:origin x="16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71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7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Shinkar" userId="db6eb1b41a9778dd" providerId="LiveId" clId="{BB4316BA-964A-4111-8B8C-8EF9D4624536}"/>
    <pc:docChg chg="undo custSel addSld delSld modSld sldOrd">
      <pc:chgData name="Igor Shinkar" userId="db6eb1b41a9778dd" providerId="LiveId" clId="{BB4316BA-964A-4111-8B8C-8EF9D4624536}" dt="2022-02-14T22:24:35.728" v="3231" actId="6549"/>
      <pc:docMkLst>
        <pc:docMk/>
      </pc:docMkLst>
      <pc:sldChg chg="modSp mod">
        <pc:chgData name="Igor Shinkar" userId="db6eb1b41a9778dd" providerId="LiveId" clId="{BB4316BA-964A-4111-8B8C-8EF9D4624536}" dt="2022-02-14T20:29:35.450" v="1495" actId="20577"/>
        <pc:sldMkLst>
          <pc:docMk/>
          <pc:sldMk cId="0" sldId="256"/>
        </pc:sldMkLst>
        <pc:spChg chg="mod">
          <ac:chgData name="Igor Shinkar" userId="db6eb1b41a9778dd" providerId="LiveId" clId="{BB4316BA-964A-4111-8B8C-8EF9D4624536}" dt="2022-02-14T20:29:35.450" v="1495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Anim">
        <pc:chgData name="Igor Shinkar" userId="db6eb1b41a9778dd" providerId="LiveId" clId="{BB4316BA-964A-4111-8B8C-8EF9D4624536}" dt="2022-02-14T20:33:22.017" v="1534" actId="20577"/>
        <pc:sldMkLst>
          <pc:docMk/>
          <pc:sldMk cId="1348404624" sldId="362"/>
        </pc:sldMkLst>
        <pc:spChg chg="mod">
          <ac:chgData name="Igor Shinkar" userId="db6eb1b41a9778dd" providerId="LiveId" clId="{BB4316BA-964A-4111-8B8C-8EF9D4624536}" dt="2022-02-14T20:33:22.017" v="1534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BB4316BA-964A-4111-8B8C-8EF9D4624536}" dt="2022-02-14T20:54:12.793" v="1635" actId="20577"/>
        <pc:sldMkLst>
          <pc:docMk/>
          <pc:sldMk cId="4275399684" sldId="490"/>
        </pc:sldMkLst>
        <pc:spChg chg="mod">
          <ac:chgData name="Igor Shinkar" userId="db6eb1b41a9778dd" providerId="LiveId" clId="{BB4316BA-964A-4111-8B8C-8EF9D4624536}" dt="2022-02-11T20:04:59.498" v="424" actId="20577"/>
          <ac:spMkLst>
            <pc:docMk/>
            <pc:sldMk cId="4275399684" sldId="490"/>
            <ac:spMk id="3" creationId="{00000000-0000-0000-0000-000000000000}"/>
          </ac:spMkLst>
        </pc:spChg>
        <pc:spChg chg="mod">
          <ac:chgData name="Igor Shinkar" userId="db6eb1b41a9778dd" providerId="LiveId" clId="{BB4316BA-964A-4111-8B8C-8EF9D4624536}" dt="2022-02-11T20:00:27.674" v="180" actId="20577"/>
          <ac:spMkLst>
            <pc:docMk/>
            <pc:sldMk cId="4275399684" sldId="490"/>
            <ac:spMk id="6" creationId="{3ADAB798-F9C6-4D04-B14F-E7A165F2DB92}"/>
          </ac:spMkLst>
        </pc:spChg>
        <pc:spChg chg="mod">
          <ac:chgData name="Igor Shinkar" userId="db6eb1b41a9778dd" providerId="LiveId" clId="{BB4316BA-964A-4111-8B8C-8EF9D4624536}" dt="2022-02-11T20:00:20.888" v="175" actId="6549"/>
          <ac:spMkLst>
            <pc:docMk/>
            <pc:sldMk cId="4275399684" sldId="490"/>
            <ac:spMk id="7" creationId="{05A4276E-8E22-450A-9B07-BE8DB23E853E}"/>
          </ac:spMkLst>
        </pc:spChg>
        <pc:spChg chg="mod">
          <ac:chgData name="Igor Shinkar" userId="db6eb1b41a9778dd" providerId="LiveId" clId="{BB4316BA-964A-4111-8B8C-8EF9D4624536}" dt="2022-02-11T20:02:03.701" v="230" actId="57"/>
          <ac:spMkLst>
            <pc:docMk/>
            <pc:sldMk cId="4275399684" sldId="490"/>
            <ac:spMk id="11" creationId="{CFE32C12-7E63-4810-A746-7115C1E803DA}"/>
          </ac:spMkLst>
        </pc:spChg>
        <pc:spChg chg="mod">
          <ac:chgData name="Igor Shinkar" userId="db6eb1b41a9778dd" providerId="LiveId" clId="{BB4316BA-964A-4111-8B8C-8EF9D4624536}" dt="2022-02-11T20:01:55.704" v="218" actId="20577"/>
          <ac:spMkLst>
            <pc:docMk/>
            <pc:sldMk cId="4275399684" sldId="490"/>
            <ac:spMk id="12" creationId="{1B20F03F-ECE2-4AE1-B062-1B27CD2C7AD3}"/>
          </ac:spMkLst>
        </pc:spChg>
        <pc:spChg chg="mod">
          <ac:chgData name="Igor Shinkar" userId="db6eb1b41a9778dd" providerId="LiveId" clId="{BB4316BA-964A-4111-8B8C-8EF9D4624536}" dt="2022-02-11T20:01:15" v="203" actId="20577"/>
          <ac:spMkLst>
            <pc:docMk/>
            <pc:sldMk cId="4275399684" sldId="490"/>
            <ac:spMk id="15" creationId="{FAB6B775-75F0-4A1E-A29A-541FC49C3574}"/>
          </ac:spMkLst>
        </pc:spChg>
        <pc:spChg chg="mod">
          <ac:chgData name="Igor Shinkar" userId="db6eb1b41a9778dd" providerId="LiveId" clId="{BB4316BA-964A-4111-8B8C-8EF9D4624536}" dt="2022-02-11T20:01:03.317" v="191" actId="57"/>
          <ac:spMkLst>
            <pc:docMk/>
            <pc:sldMk cId="4275399684" sldId="490"/>
            <ac:spMk id="16" creationId="{065F1F40-41CE-4C08-A069-1C5EFCD48B51}"/>
          </ac:spMkLst>
        </pc:spChg>
        <pc:spChg chg="mod">
          <ac:chgData name="Igor Shinkar" userId="db6eb1b41a9778dd" providerId="LiveId" clId="{BB4316BA-964A-4111-8B8C-8EF9D4624536}" dt="2022-02-11T20:04:19.885" v="376" actId="14100"/>
          <ac:spMkLst>
            <pc:docMk/>
            <pc:sldMk cId="4275399684" sldId="490"/>
            <ac:spMk id="37" creationId="{F5D2E062-9011-4747-9278-376BFC9A94B8}"/>
          </ac:spMkLst>
        </pc:spChg>
        <pc:spChg chg="mod">
          <ac:chgData name="Igor Shinkar" userId="db6eb1b41a9778dd" providerId="LiveId" clId="{BB4316BA-964A-4111-8B8C-8EF9D4624536}" dt="2022-02-14T20:54:12.793" v="1635" actId="20577"/>
          <ac:spMkLst>
            <pc:docMk/>
            <pc:sldMk cId="4275399684" sldId="490"/>
            <ac:spMk id="38" creationId="{EF048111-8D1E-47D2-9779-F4B9A68D7B5A}"/>
          </ac:spMkLst>
        </pc:spChg>
        <pc:cxnChg chg="mod">
          <ac:chgData name="Igor Shinkar" userId="db6eb1b41a9778dd" providerId="LiveId" clId="{BB4316BA-964A-4111-8B8C-8EF9D4624536}" dt="2022-02-11T20:01:54.041" v="217" actId="14100"/>
          <ac:cxnSpMkLst>
            <pc:docMk/>
            <pc:sldMk cId="4275399684" sldId="490"/>
            <ac:cxnSpMk id="13" creationId="{DABFC6A3-BBEB-4972-BB3B-D9DE66DC2E60}"/>
          </ac:cxnSpMkLst>
        </pc:cxnChg>
        <pc:cxnChg chg="mod">
          <ac:chgData name="Igor Shinkar" userId="db6eb1b41a9778dd" providerId="LiveId" clId="{BB4316BA-964A-4111-8B8C-8EF9D4624536}" dt="2022-02-11T20:01:47.971" v="216" actId="1076"/>
          <ac:cxnSpMkLst>
            <pc:docMk/>
            <pc:sldMk cId="4275399684" sldId="490"/>
            <ac:cxnSpMk id="14" creationId="{7B2819A2-35A7-4B2B-B0A2-EC8F042FB450}"/>
          </ac:cxnSpMkLst>
        </pc:cxnChg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1199358337" sldId="499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757525877" sldId="50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927156886" sldId="501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94380451" sldId="502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09439770" sldId="503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2498393947" sldId="504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498019709" sldId="505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383331164" sldId="506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584232696" sldId="507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3427526919" sldId="508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033112375" sldId="509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4160026270" sldId="510"/>
        </pc:sldMkLst>
      </pc:sldChg>
      <pc:sldChg chg="add del">
        <pc:chgData name="Igor Shinkar" userId="db6eb1b41a9778dd" providerId="LiveId" clId="{BB4316BA-964A-4111-8B8C-8EF9D4624536}" dt="2022-02-11T19:03:04.258" v="59" actId="47"/>
        <pc:sldMkLst>
          <pc:docMk/>
          <pc:sldMk cId="3198867731" sldId="512"/>
        </pc:sldMkLst>
      </pc:sldChg>
      <pc:sldChg chg="add del">
        <pc:chgData name="Igor Shinkar" userId="db6eb1b41a9778dd" providerId="LiveId" clId="{BB4316BA-964A-4111-8B8C-8EF9D4624536}" dt="2022-02-11T19:03:07.933" v="61" actId="47"/>
        <pc:sldMkLst>
          <pc:docMk/>
          <pc:sldMk cId="1562137297" sldId="513"/>
        </pc:sldMkLst>
      </pc:sldChg>
      <pc:sldChg chg="add del">
        <pc:chgData name="Igor Shinkar" userId="db6eb1b41a9778dd" providerId="LiveId" clId="{BB4316BA-964A-4111-8B8C-8EF9D4624536}" dt="2022-02-11T19:03:08.750" v="62" actId="47"/>
        <pc:sldMkLst>
          <pc:docMk/>
          <pc:sldMk cId="3177828465" sldId="514"/>
        </pc:sldMkLst>
      </pc:sldChg>
      <pc:sldChg chg="modSp">
        <pc:chgData name="Igor Shinkar" userId="db6eb1b41a9778dd" providerId="LiveId" clId="{BB4316BA-964A-4111-8B8C-8EF9D4624536}" dt="2022-02-14T20:41:54.153" v="1620" actId="58"/>
        <pc:sldMkLst>
          <pc:docMk/>
          <pc:sldMk cId="3832433407" sldId="515"/>
        </pc:sldMkLst>
        <pc:spChg chg="mod">
          <ac:chgData name="Igor Shinkar" userId="db6eb1b41a9778dd" providerId="LiveId" clId="{BB4316BA-964A-4111-8B8C-8EF9D4624536}" dt="2022-02-14T20:41:54.153" v="1620" actId="58"/>
          <ac:spMkLst>
            <pc:docMk/>
            <pc:sldMk cId="3832433407" sldId="515"/>
            <ac:spMk id="3" creationId="{00000000-0000-0000-0000-000000000000}"/>
          </ac:spMkLst>
        </pc:spChg>
      </pc:sldChg>
      <pc:sldChg chg="modSp">
        <pc:chgData name="Igor Shinkar" userId="db6eb1b41a9778dd" providerId="LiveId" clId="{BB4316BA-964A-4111-8B8C-8EF9D4624536}" dt="2022-02-14T20:44:38.206" v="1622" actId="58"/>
        <pc:sldMkLst>
          <pc:docMk/>
          <pc:sldMk cId="2824758475" sldId="517"/>
        </pc:sldMkLst>
        <pc:spChg chg="mod">
          <ac:chgData name="Igor Shinkar" userId="db6eb1b41a9778dd" providerId="LiveId" clId="{BB4316BA-964A-4111-8B8C-8EF9D4624536}" dt="2022-02-14T20:44:38.206" v="1622" actId="58"/>
          <ac:spMkLst>
            <pc:docMk/>
            <pc:sldMk cId="2824758475" sldId="517"/>
            <ac:spMk id="3" creationId="{00000000-0000-0000-0000-000000000000}"/>
          </ac:spMkLst>
        </pc:spChg>
      </pc:sldChg>
      <pc:sldChg chg="del">
        <pc:chgData name="Igor Shinkar" userId="db6eb1b41a9778dd" providerId="LiveId" clId="{BB4316BA-964A-4111-8B8C-8EF9D4624536}" dt="2022-02-11T19:02:51.261" v="55" actId="2696"/>
        <pc:sldMkLst>
          <pc:docMk/>
          <pc:sldMk cId="328095257" sldId="518"/>
        </pc:sldMkLst>
      </pc:sldChg>
      <pc:sldChg chg="modSp add">
        <pc:chgData name="Igor Shinkar" userId="db6eb1b41a9778dd" providerId="LiveId" clId="{BB4316BA-964A-4111-8B8C-8EF9D4624536}" dt="2022-02-14T20:35:28.113" v="1618" actId="20577"/>
        <pc:sldMkLst>
          <pc:docMk/>
          <pc:sldMk cId="2416019797" sldId="518"/>
        </pc:sldMkLst>
        <pc:spChg chg="mod">
          <ac:chgData name="Igor Shinkar" userId="db6eb1b41a9778dd" providerId="LiveId" clId="{BB4316BA-964A-4111-8B8C-8EF9D4624536}" dt="2022-02-14T20:35:28.113" v="1618" actId="20577"/>
          <ac:spMkLst>
            <pc:docMk/>
            <pc:sldMk cId="2416019797" sldId="518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5.526" v="60" actId="47"/>
        <pc:sldMkLst>
          <pc:docMk/>
          <pc:sldMk cId="2029747950" sldId="519"/>
        </pc:sldMkLst>
      </pc:sldChg>
      <pc:sldChg chg="add del ord">
        <pc:chgData name="Igor Shinkar" userId="db6eb1b41a9778dd" providerId="LiveId" clId="{BB4316BA-964A-4111-8B8C-8EF9D4624536}" dt="2022-02-11T20:00:14.069" v="173" actId="47"/>
        <pc:sldMkLst>
          <pc:docMk/>
          <pc:sldMk cId="2779635296" sldId="519"/>
        </pc:sldMkLst>
      </pc:sldChg>
      <pc:sldChg chg="modSp add mod">
        <pc:chgData name="Igor Shinkar" userId="db6eb1b41a9778dd" providerId="LiveId" clId="{BB4316BA-964A-4111-8B8C-8EF9D4624536}" dt="2022-02-14T20:16:09.369" v="448" actId="20577"/>
        <pc:sldMkLst>
          <pc:docMk/>
          <pc:sldMk cId="3087739528" sldId="519"/>
        </pc:sldMkLst>
        <pc:spChg chg="mod">
          <ac:chgData name="Igor Shinkar" userId="db6eb1b41a9778dd" providerId="LiveId" clId="{BB4316BA-964A-4111-8B8C-8EF9D4624536}" dt="2022-02-14T20:16:09.369" v="448" actId="20577"/>
          <ac:spMkLst>
            <pc:docMk/>
            <pc:sldMk cId="3087739528" sldId="519"/>
            <ac:spMk id="3" creationId="{00000000-0000-0000-0000-000000000000}"/>
          </ac:spMkLst>
        </pc:spChg>
      </pc:sldChg>
      <pc:sldChg chg="modSp add del mod">
        <pc:chgData name="Igor Shinkar" userId="db6eb1b41a9778dd" providerId="LiveId" clId="{BB4316BA-964A-4111-8B8C-8EF9D4624536}" dt="2022-02-11T19:59:42.940" v="167" actId="47"/>
        <pc:sldMkLst>
          <pc:docMk/>
          <pc:sldMk cId="3706311718" sldId="519"/>
        </pc:sldMkLst>
        <pc:spChg chg="mod">
          <ac:chgData name="Igor Shinkar" userId="db6eb1b41a9778dd" providerId="LiveId" clId="{BB4316BA-964A-4111-8B8C-8EF9D4624536}" dt="2022-02-11T19:36:41.986" v="98" actId="20577"/>
          <ac:spMkLst>
            <pc:docMk/>
            <pc:sldMk cId="3706311718" sldId="51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31:26.872" v="2118" actId="6549"/>
        <pc:sldMkLst>
          <pc:docMk/>
          <pc:sldMk cId="28197823" sldId="520"/>
        </pc:sldMkLst>
        <pc:spChg chg="mod">
          <ac:chgData name="Igor Shinkar" userId="db6eb1b41a9778dd" providerId="LiveId" clId="{BB4316BA-964A-4111-8B8C-8EF9D4624536}" dt="2022-02-14T20:19:15.401" v="459" actId="20577"/>
          <ac:spMkLst>
            <pc:docMk/>
            <pc:sldMk cId="28197823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31:26.872" v="2118" actId="6549"/>
          <ac:spMkLst>
            <pc:docMk/>
            <pc:sldMk cId="28197823" sldId="520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BB4316BA-964A-4111-8B8C-8EF9D4624536}" dt="2022-02-11T19:59:41.719" v="166" actId="47"/>
        <pc:sldMkLst>
          <pc:docMk/>
          <pc:sldMk cId="798954596" sldId="520"/>
        </pc:sldMkLst>
        <pc:spChg chg="mod">
          <ac:chgData name="Igor Shinkar" userId="db6eb1b41a9778dd" providerId="LiveId" clId="{BB4316BA-964A-4111-8B8C-8EF9D4624536}" dt="2022-02-11T19:56:38.744" v="141" actId="20577"/>
          <ac:spMkLst>
            <pc:docMk/>
            <pc:sldMk cId="798954596" sldId="520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1T19:58:33.309" v="165" actId="6549"/>
          <ac:spMkLst>
            <pc:docMk/>
            <pc:sldMk cId="798954596" sldId="520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1T19:03:09.934" v="63" actId="47"/>
        <pc:sldMkLst>
          <pc:docMk/>
          <pc:sldMk cId="3646341729" sldId="520"/>
        </pc:sldMkLst>
      </pc:sldChg>
      <pc:sldChg chg="add del">
        <pc:chgData name="Igor Shinkar" userId="db6eb1b41a9778dd" providerId="LiveId" clId="{BB4316BA-964A-4111-8B8C-8EF9D4624536}" dt="2022-02-14T20:26:22.643" v="1163"/>
        <pc:sldMkLst>
          <pc:docMk/>
          <pc:sldMk cId="558483427" sldId="521"/>
        </pc:sldMkLst>
      </pc:sldChg>
      <pc:sldChg chg="addSp modSp add del mod modAnim">
        <pc:chgData name="Igor Shinkar" userId="db6eb1b41a9778dd" providerId="LiveId" clId="{BB4316BA-964A-4111-8B8C-8EF9D4624536}" dt="2022-02-11T19:59:45.236" v="168" actId="47"/>
        <pc:sldMkLst>
          <pc:docMk/>
          <pc:sldMk cId="1035397185" sldId="521"/>
        </pc:sldMkLst>
        <pc:spChg chg="mod">
          <ac:chgData name="Igor Shinkar" userId="db6eb1b41a9778dd" providerId="LiveId" clId="{BB4316BA-964A-4111-8B8C-8EF9D4624536}" dt="2022-02-11T19:57:47.823" v="143" actId="6549"/>
          <ac:spMkLst>
            <pc:docMk/>
            <pc:sldMk cId="1035397185" sldId="521"/>
            <ac:spMk id="3" creationId="{00000000-0000-0000-0000-000000000000}"/>
          </ac:spMkLst>
        </pc:spChg>
        <pc:picChg chg="add mod">
          <ac:chgData name="Igor Shinkar" userId="db6eb1b41a9778dd" providerId="LiveId" clId="{BB4316BA-964A-4111-8B8C-8EF9D4624536}" dt="2022-02-11T19:58:00.351" v="148" actId="1076"/>
          <ac:picMkLst>
            <pc:docMk/>
            <pc:sldMk cId="1035397185" sldId="521"/>
            <ac:picMk id="5" creationId="{E00240DB-0F14-44AB-A6D7-9BF1F5CE6768}"/>
          </ac:picMkLst>
        </pc:picChg>
      </pc:sldChg>
      <pc:sldChg chg="modSp add del mod modAnim">
        <pc:chgData name="Igor Shinkar" userId="db6eb1b41a9778dd" providerId="LiveId" clId="{BB4316BA-964A-4111-8B8C-8EF9D4624536}" dt="2022-02-14T20:26:17.659" v="1157" actId="47"/>
        <pc:sldMkLst>
          <pc:docMk/>
          <pc:sldMk cId="2711292599" sldId="521"/>
        </pc:sldMkLst>
        <pc:spChg chg="mod">
          <ac:chgData name="Igor Shinkar" userId="db6eb1b41a9778dd" providerId="LiveId" clId="{BB4316BA-964A-4111-8B8C-8EF9D4624536}" dt="2022-02-14T20:24:47.846" v="1030"/>
          <ac:spMkLst>
            <pc:docMk/>
            <pc:sldMk cId="2711292599" sldId="521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0:25:59.736" v="1115" actId="20577"/>
          <ac:spMkLst>
            <pc:docMk/>
            <pc:sldMk cId="2711292599" sldId="52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1:34:45.455" v="2331" actId="6549"/>
        <pc:sldMkLst>
          <pc:docMk/>
          <pc:sldMk cId="91196990" sldId="522"/>
        </pc:sldMkLst>
        <pc:spChg chg="mod">
          <ac:chgData name="Igor Shinkar" userId="db6eb1b41a9778dd" providerId="LiveId" clId="{BB4316BA-964A-4111-8B8C-8EF9D4624536}" dt="2022-02-14T21:34:45.455" v="2331" actId="6549"/>
          <ac:spMkLst>
            <pc:docMk/>
            <pc:sldMk cId="91196990" sldId="522"/>
            <ac:spMk id="3" creationId="{00000000-0000-0000-0000-000000000000}"/>
          </ac:spMkLst>
        </pc:spChg>
      </pc:sldChg>
      <pc:sldChg chg="add del">
        <pc:chgData name="Igor Shinkar" userId="db6eb1b41a9778dd" providerId="LiveId" clId="{BB4316BA-964A-4111-8B8C-8EF9D4624536}" dt="2022-02-14T20:27:15.501" v="1230" actId="47"/>
        <pc:sldMkLst>
          <pc:docMk/>
          <pc:sldMk cId="857803280" sldId="523"/>
        </pc:sldMkLst>
      </pc:sldChg>
      <pc:sldChg chg="addSp delSp modSp add mod delAnim modAnim">
        <pc:chgData name="Igor Shinkar" userId="db6eb1b41a9778dd" providerId="LiveId" clId="{BB4316BA-964A-4111-8B8C-8EF9D4624536}" dt="2022-02-14T21:39:15.724" v="2382" actId="20577"/>
        <pc:sldMkLst>
          <pc:docMk/>
          <pc:sldMk cId="3847843405" sldId="523"/>
        </pc:sldMkLst>
        <pc:spChg chg="mod">
          <ac:chgData name="Igor Shinkar" userId="db6eb1b41a9778dd" providerId="LiveId" clId="{BB4316BA-964A-4111-8B8C-8EF9D4624536}" dt="2022-02-14T21:39:15.724" v="2382" actId="20577"/>
          <ac:spMkLst>
            <pc:docMk/>
            <pc:sldMk cId="3847843405" sldId="523"/>
            <ac:spMk id="3" creationId="{00000000-0000-0000-0000-000000000000}"/>
          </ac:spMkLst>
        </pc:spChg>
        <pc:spChg chg="add del mod">
          <ac:chgData name="Igor Shinkar" userId="db6eb1b41a9778dd" providerId="LiveId" clId="{BB4316BA-964A-4111-8B8C-8EF9D4624536}" dt="2022-02-14T21:39:02.365" v="2364" actId="478"/>
          <ac:spMkLst>
            <pc:docMk/>
            <pc:sldMk cId="3847843405" sldId="523"/>
            <ac:spMk id="4" creationId="{196BF9AA-2BBF-46D6-8C00-E9B98E0AD140}"/>
          </ac:spMkLst>
        </pc:spChg>
      </pc:sldChg>
      <pc:sldChg chg="addSp modSp add mod modAnim">
        <pc:chgData name="Igor Shinkar" userId="db6eb1b41a9778dd" providerId="LiveId" clId="{BB4316BA-964A-4111-8B8C-8EF9D4624536}" dt="2022-02-14T21:11:50.358" v="2117" actId="1076"/>
        <pc:sldMkLst>
          <pc:docMk/>
          <pc:sldMk cId="3790721556" sldId="524"/>
        </pc:sldMkLst>
        <pc:spChg chg="mod">
          <ac:chgData name="Igor Shinkar" userId="db6eb1b41a9778dd" providerId="LiveId" clId="{BB4316BA-964A-4111-8B8C-8EF9D4624536}" dt="2022-02-14T21:09:38.949" v="1984" actId="113"/>
          <ac:spMkLst>
            <pc:docMk/>
            <pc:sldMk cId="3790721556" sldId="524"/>
            <ac:spMk id="3" creationId="{00000000-0000-0000-0000-000000000000}"/>
          </ac:spMkLst>
        </pc:spChg>
        <pc:spChg chg="add mod">
          <ac:chgData name="Igor Shinkar" userId="db6eb1b41a9778dd" providerId="LiveId" clId="{BB4316BA-964A-4111-8B8C-8EF9D4624536}" dt="2022-02-14T21:11:23.871" v="2059" actId="1076"/>
          <ac:spMkLst>
            <pc:docMk/>
            <pc:sldMk cId="3790721556" sldId="524"/>
            <ac:spMk id="4" creationId="{8E005B32-7FA1-4790-8EFA-93E9AFA2820C}"/>
          </ac:spMkLst>
        </pc:spChg>
        <pc:spChg chg="add mod">
          <ac:chgData name="Igor Shinkar" userId="db6eb1b41a9778dd" providerId="LiveId" clId="{BB4316BA-964A-4111-8B8C-8EF9D4624536}" dt="2022-02-14T21:11:50.358" v="2117" actId="1076"/>
          <ac:spMkLst>
            <pc:docMk/>
            <pc:sldMk cId="3790721556" sldId="524"/>
            <ac:spMk id="5" creationId="{1D5E6F24-57F8-473A-A374-F26E2403DE4A}"/>
          </ac:spMkLst>
        </pc:spChg>
      </pc:sldChg>
      <pc:sldChg chg="modSp add">
        <pc:chgData name="Igor Shinkar" userId="db6eb1b41a9778dd" providerId="LiveId" clId="{BB4316BA-964A-4111-8B8C-8EF9D4624536}" dt="2022-02-14T21:37:38.413" v="2352" actId="20577"/>
        <pc:sldMkLst>
          <pc:docMk/>
          <pc:sldMk cId="2530071258" sldId="525"/>
        </pc:sldMkLst>
        <pc:spChg chg="mod">
          <ac:chgData name="Igor Shinkar" userId="db6eb1b41a9778dd" providerId="LiveId" clId="{BB4316BA-964A-4111-8B8C-8EF9D4624536}" dt="2022-02-14T21:37:38.413" v="2352" actId="20577"/>
          <ac:spMkLst>
            <pc:docMk/>
            <pc:sldMk cId="2530071258" sldId="52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BB4316BA-964A-4111-8B8C-8EF9D4624536}" dt="2022-02-14T21:57:32.072" v="2678" actId="20577"/>
        <pc:sldMkLst>
          <pc:docMk/>
          <pc:sldMk cId="3873823968" sldId="526"/>
        </pc:sldMkLst>
        <pc:spChg chg="mod">
          <ac:chgData name="Igor Shinkar" userId="db6eb1b41a9778dd" providerId="LiveId" clId="{BB4316BA-964A-4111-8B8C-8EF9D4624536}" dt="2022-02-14T21:51:35.633" v="2391" actId="20577"/>
          <ac:spMkLst>
            <pc:docMk/>
            <pc:sldMk cId="3873823968" sldId="526"/>
            <ac:spMk id="2" creationId="{00000000-0000-0000-0000-000000000000}"/>
          </ac:spMkLst>
        </pc:spChg>
        <pc:spChg chg="mod">
          <ac:chgData name="Igor Shinkar" userId="db6eb1b41a9778dd" providerId="LiveId" clId="{BB4316BA-964A-4111-8B8C-8EF9D4624536}" dt="2022-02-14T21:57:32.072" v="2678" actId="20577"/>
          <ac:spMkLst>
            <pc:docMk/>
            <pc:sldMk cId="3873823968" sldId="52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BB4316BA-964A-4111-8B8C-8EF9D4624536}" dt="2022-02-14T22:24:35.728" v="3231" actId="6549"/>
        <pc:sldMkLst>
          <pc:docMk/>
          <pc:sldMk cId="3628305970" sldId="527"/>
        </pc:sldMkLst>
        <pc:spChg chg="mod">
          <ac:chgData name="Igor Shinkar" userId="db6eb1b41a9778dd" providerId="LiveId" clId="{BB4316BA-964A-4111-8B8C-8EF9D4624536}" dt="2022-02-14T22:24:35.728" v="3231" actId="6549"/>
          <ac:spMkLst>
            <pc:docMk/>
            <pc:sldMk cId="3628305970" sldId="527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34AB2667-ABEA-4C57-B4E9-385F9D913571}"/>
    <pc:docChg chg="undo custSel addSld delSld modSld sldOrd">
      <pc:chgData name="Igor Shinkar" userId="db6eb1b41a9778dd" providerId="LiveId" clId="{34AB2667-ABEA-4C57-B4E9-385F9D913571}" dt="2022-02-09T21:20:29.036" v="5200" actId="20577"/>
      <pc:docMkLst>
        <pc:docMk/>
      </pc:docMkLst>
      <pc:sldChg chg="modSp mod">
        <pc:chgData name="Igor Shinkar" userId="db6eb1b41a9778dd" providerId="LiveId" clId="{34AB2667-ABEA-4C57-B4E9-385F9D913571}" dt="2022-02-08T07:51:20.025" v="1" actId="20577"/>
        <pc:sldMkLst>
          <pc:docMk/>
          <pc:sldMk cId="0" sldId="256"/>
        </pc:sldMkLst>
        <pc:spChg chg="mod">
          <ac:chgData name="Igor Shinkar" userId="db6eb1b41a9778dd" providerId="LiveId" clId="{34AB2667-ABEA-4C57-B4E9-385F9D913571}" dt="2022-02-08T07:51:20.025" v="1" actId="20577"/>
          <ac:spMkLst>
            <pc:docMk/>
            <pc:sldMk cId="0" sldId="256"/>
            <ac:spMk id="2" creationId="{00000000-0000-0000-0000-000000000000}"/>
          </ac:spMkLst>
        </pc:spChg>
      </pc:sldChg>
      <pc:sldChg chg="modSp add del mod">
        <pc:chgData name="Igor Shinkar" userId="db6eb1b41a9778dd" providerId="LiveId" clId="{34AB2667-ABEA-4C57-B4E9-385F9D913571}" dt="2022-02-08T08:01:32.365" v="38" actId="47"/>
        <pc:sldMkLst>
          <pc:docMk/>
          <pc:sldMk cId="2575486170" sldId="310"/>
        </pc:sldMkLst>
        <pc:spChg chg="mod">
          <ac:chgData name="Igor Shinkar" userId="db6eb1b41a9778dd" providerId="LiveId" clId="{34AB2667-ABEA-4C57-B4E9-385F9D913571}" dt="2022-02-08T08:01:02.205" v="30" actId="21"/>
          <ac:spMkLst>
            <pc:docMk/>
            <pc:sldMk cId="2575486170" sldId="310"/>
            <ac:spMk id="3584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1:09.557" v="32" actId="21"/>
          <ac:spMkLst>
            <pc:docMk/>
            <pc:sldMk cId="2575486170" sldId="310"/>
            <ac:spMk id="35842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2:10.385" v="59" actId="47"/>
        <pc:sldMkLst>
          <pc:docMk/>
          <pc:sldMk cId="667346118" sldId="313"/>
        </pc:sldMkLst>
      </pc:sldChg>
      <pc:sldChg chg="modSp add del mod">
        <pc:chgData name="Igor Shinkar" userId="db6eb1b41a9778dd" providerId="LiveId" clId="{34AB2667-ABEA-4C57-B4E9-385F9D913571}" dt="2022-02-08T08:07:03.414" v="300" actId="47"/>
        <pc:sldMkLst>
          <pc:docMk/>
          <pc:sldMk cId="2206639197" sldId="314"/>
        </pc:sldMkLst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6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7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1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1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04:27.592" v="123" actId="1037"/>
          <ac:spMkLst>
            <pc:docMk/>
            <pc:sldMk cId="2206639197" sldId="314"/>
            <ac:spMk id="22" creationId="{00000000-0000-0000-0000-000000000000}"/>
          </ac:spMkLst>
        </pc:sp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13" creationId="{00000000-0000-0000-0000-000000000000}"/>
          </ac:cxnSpMkLst>
        </pc:cxnChg>
        <pc:cxnChg chg="mod">
          <ac:chgData name="Igor Shinkar" userId="db6eb1b41a9778dd" providerId="LiveId" clId="{34AB2667-ABEA-4C57-B4E9-385F9D913571}" dt="2022-02-08T08:04:27.592" v="123" actId="1037"/>
          <ac:cxnSpMkLst>
            <pc:docMk/>
            <pc:sldMk cId="2206639197" sldId="314"/>
            <ac:cxnSpMk id="23" creationId="{00000000-0000-0000-0000-000000000000}"/>
          </ac:cxnSpMkLst>
        </pc:cxnChg>
      </pc:sldChg>
      <pc:sldChg chg="modSp add del mod modAnim">
        <pc:chgData name="Igor Shinkar" userId="db6eb1b41a9778dd" providerId="LiveId" clId="{34AB2667-ABEA-4C57-B4E9-385F9D913571}" dt="2022-02-08T07:52:21.287" v="9" actId="5793"/>
        <pc:sldMkLst>
          <pc:docMk/>
          <pc:sldMk cId="1348404624" sldId="362"/>
        </pc:sldMkLst>
        <pc:spChg chg="mod">
          <ac:chgData name="Igor Shinkar" userId="db6eb1b41a9778dd" providerId="LiveId" clId="{34AB2667-ABEA-4C57-B4E9-385F9D913571}" dt="2022-02-08T07:52:18.097" v="7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7:52:21.287" v="9" actId="5793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83923114" sldId="364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42958585" sldId="36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14880161" sldId="36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27354254" sldId="36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90251965" sldId="37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368749123" sldId="37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09444367" sldId="373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64874547" sldId="449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649990" sldId="464"/>
        </pc:sldMkLst>
      </pc:sldChg>
      <pc:sldChg chg="modSp mod">
        <pc:chgData name="Igor Shinkar" userId="db6eb1b41a9778dd" providerId="LiveId" clId="{34AB2667-ABEA-4C57-B4E9-385F9D913571}" dt="2022-02-08T07:52:29.469" v="22" actId="20577"/>
        <pc:sldMkLst>
          <pc:docMk/>
          <pc:sldMk cId="1199358337" sldId="499"/>
        </pc:sldMkLst>
        <pc:spChg chg="mod">
          <ac:chgData name="Igor Shinkar" userId="db6eb1b41a9778dd" providerId="LiveId" clId="{34AB2667-ABEA-4C57-B4E9-385F9D913571}" dt="2022-02-08T07:52:29.469" v="22" actId="20577"/>
          <ac:spMkLst>
            <pc:docMk/>
            <pc:sldMk cId="1199358337" sldId="499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34AB2667-ABEA-4C57-B4E9-385F9D913571}" dt="2022-02-09T20:32:44.164" v="4603" actId="6549"/>
        <pc:sldMkLst>
          <pc:docMk/>
          <pc:sldMk cId="3757525877" sldId="500"/>
        </pc:sldMkLst>
        <pc:spChg chg="mod">
          <ac:chgData name="Igor Shinkar" userId="db6eb1b41a9778dd" providerId="LiveId" clId="{34AB2667-ABEA-4C57-B4E9-385F9D913571}" dt="2022-02-08T08:01:06.325" v="31"/>
          <ac:spMkLst>
            <pc:docMk/>
            <pc:sldMk cId="3757525877" sldId="500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32:44.164" v="4603" actId="6549"/>
          <ac:spMkLst>
            <pc:docMk/>
            <pc:sldMk cId="3757525877" sldId="500"/>
            <ac:spMk id="3" creationId="{00000000-0000-0000-0000-000000000000}"/>
          </ac:spMkLst>
        </pc:spChg>
      </pc:sldChg>
      <pc:sldChg chg="add del">
        <pc:chgData name="Igor Shinkar" userId="db6eb1b41a9778dd" providerId="LiveId" clId="{34AB2667-ABEA-4C57-B4E9-385F9D913571}" dt="2022-02-08T08:00:19.085" v="26" actId="47"/>
        <pc:sldMkLst>
          <pc:docMk/>
          <pc:sldMk cId="4010732284" sldId="500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22001591" sldId="501"/>
        </pc:sldMkLst>
      </pc:sldChg>
      <pc:sldChg chg="modSp add mod modAnim">
        <pc:chgData name="Igor Shinkar" userId="db6eb1b41a9778dd" providerId="LiveId" clId="{34AB2667-ABEA-4C57-B4E9-385F9D913571}" dt="2022-02-08T08:03:53.464" v="95" actId="20577"/>
        <pc:sldMkLst>
          <pc:docMk/>
          <pc:sldMk cId="3927156886" sldId="501"/>
        </pc:sldMkLst>
        <pc:spChg chg="mod">
          <ac:chgData name="Igor Shinkar" userId="db6eb1b41a9778dd" providerId="LiveId" clId="{34AB2667-ABEA-4C57-B4E9-385F9D913571}" dt="2022-02-08T08:03:53.464" v="95" actId="20577"/>
          <ac:spMkLst>
            <pc:docMk/>
            <pc:sldMk cId="3927156886" sldId="50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515108027" sldId="502"/>
        </pc:sldMkLst>
      </pc:sldChg>
      <pc:sldChg chg="addSp modSp add mod modAnim">
        <pc:chgData name="Igor Shinkar" userId="db6eb1b41a9778dd" providerId="LiveId" clId="{34AB2667-ABEA-4C57-B4E9-385F9D913571}" dt="2022-02-08T08:06:53.545" v="299" actId="1038"/>
        <pc:sldMkLst>
          <pc:docMk/>
          <pc:sldMk cId="594380451" sldId="502"/>
        </pc:sldMkLst>
        <pc:spChg chg="mod">
          <ac:chgData name="Igor Shinkar" userId="db6eb1b41a9778dd" providerId="LiveId" clId="{34AB2667-ABEA-4C57-B4E9-385F9D913571}" dt="2022-02-08T08:06:13.840" v="288" actId="20577"/>
          <ac:spMkLst>
            <pc:docMk/>
            <pc:sldMk cId="594380451" sldId="502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06:47.205" v="297" actId="1038"/>
          <ac:spMkLst>
            <pc:docMk/>
            <pc:sldMk cId="594380451" sldId="502"/>
            <ac:spMk id="4" creationId="{6E09ACD0-847F-4952-847B-A0356CC3F0E1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5" creationId="{C082ED55-E78C-448E-90C8-2D72007CA6F1}"/>
          </ac:spMkLst>
        </pc:spChg>
        <pc:spChg chg="add mod">
          <ac:chgData name="Igor Shinkar" userId="db6eb1b41a9778dd" providerId="LiveId" clId="{34AB2667-ABEA-4C57-B4E9-385F9D913571}" dt="2022-02-08T08:06:48.553" v="298" actId="1038"/>
          <ac:spMkLst>
            <pc:docMk/>
            <pc:sldMk cId="594380451" sldId="502"/>
            <ac:spMk id="7" creationId="{AEA0A8CA-AEE6-46B9-AA1D-10523CC3FA53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8" creationId="{FE8CB96D-61CE-48D6-8F6C-8B7B575983C1}"/>
          </ac:spMkLst>
        </pc:spChg>
        <pc:spChg chg="add mod">
          <ac:chgData name="Igor Shinkar" userId="db6eb1b41a9778dd" providerId="LiveId" clId="{34AB2667-ABEA-4C57-B4E9-385F9D913571}" dt="2022-02-08T08:06:53.545" v="299" actId="1038"/>
          <ac:spMkLst>
            <pc:docMk/>
            <pc:sldMk cId="594380451" sldId="502"/>
            <ac:spMk id="10" creationId="{73714451-144E-4B24-B87D-D0A4E8F623B0}"/>
          </ac:spMkLst>
        </pc:spChg>
        <pc:spChg chg="add mod">
          <ac:chgData name="Igor Shinkar" userId="db6eb1b41a9778dd" providerId="LiveId" clId="{34AB2667-ABEA-4C57-B4E9-385F9D913571}" dt="2022-02-08T08:06:00.610" v="271" actId="1036"/>
          <ac:spMkLst>
            <pc:docMk/>
            <pc:sldMk cId="594380451" sldId="502"/>
            <ac:spMk id="11" creationId="{1C318F3D-3D40-44DC-B0AF-DE03DB2A6EBE}"/>
          </ac:spMkLst>
        </pc:spChg>
        <pc:cxnChg chg="add mod">
          <ac:chgData name="Igor Shinkar" userId="db6eb1b41a9778dd" providerId="LiveId" clId="{34AB2667-ABEA-4C57-B4E9-385F9D913571}" dt="2022-02-08T08:06:47.205" v="297" actId="1038"/>
          <ac:cxnSpMkLst>
            <pc:docMk/>
            <pc:sldMk cId="594380451" sldId="502"/>
            <ac:cxnSpMk id="6" creationId="{A3ABD98F-DEF9-43A9-94CA-FB378C9B7A16}"/>
          </ac:cxnSpMkLst>
        </pc:cxnChg>
        <pc:cxnChg chg="add mod">
          <ac:chgData name="Igor Shinkar" userId="db6eb1b41a9778dd" providerId="LiveId" clId="{34AB2667-ABEA-4C57-B4E9-385F9D913571}" dt="2022-02-08T08:06:48.553" v="298" actId="1038"/>
          <ac:cxnSpMkLst>
            <pc:docMk/>
            <pc:sldMk cId="594380451" sldId="502"/>
            <ac:cxnSpMk id="9" creationId="{67A74A9A-6D94-4B9C-AE12-9B47AAAD96C0}"/>
          </ac:cxnSpMkLst>
        </pc:cxnChg>
        <pc:cxnChg chg="add mod">
          <ac:chgData name="Igor Shinkar" userId="db6eb1b41a9778dd" providerId="LiveId" clId="{34AB2667-ABEA-4C57-B4E9-385F9D913571}" dt="2022-02-08T08:06:53.545" v="299" actId="1038"/>
          <ac:cxnSpMkLst>
            <pc:docMk/>
            <pc:sldMk cId="594380451" sldId="502"/>
            <ac:cxnSpMk id="12" creationId="{0B85DEC3-036A-47A0-BE64-217F7DA87E57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33809322" sldId="503"/>
        </pc:sldMkLst>
      </pc:sldChg>
      <pc:sldChg chg="addSp modSp add mod modAnim">
        <pc:chgData name="Igor Shinkar" userId="db6eb1b41a9778dd" providerId="LiveId" clId="{34AB2667-ABEA-4C57-B4E9-385F9D913571}" dt="2022-02-09T20:39:21.700" v="4620" actId="20577"/>
        <pc:sldMkLst>
          <pc:docMk/>
          <pc:sldMk cId="2409439770" sldId="503"/>
        </pc:sldMkLst>
        <pc:spChg chg="mod">
          <ac:chgData name="Igor Shinkar" userId="db6eb1b41a9778dd" providerId="LiveId" clId="{34AB2667-ABEA-4C57-B4E9-385F9D913571}" dt="2022-02-09T20:39:21.700" v="4620" actId="20577"/>
          <ac:spMkLst>
            <pc:docMk/>
            <pc:sldMk cId="2409439770" sldId="50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4" creationId="{6E09ACD0-847F-4952-847B-A0356CC3F0E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5" creationId="{C082ED55-E78C-448E-90C8-2D72007CA6F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7" creationId="{AEA0A8CA-AEE6-46B9-AA1D-10523CC3FA53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8" creationId="{FE8CB96D-61CE-48D6-8F6C-8B7B575983C1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0" creationId="{73714451-144E-4B24-B87D-D0A4E8F623B0}"/>
          </ac:spMkLst>
        </pc:spChg>
        <pc:spChg chg="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1" creationId="{1C318F3D-3D40-44DC-B0AF-DE03DB2A6EBE}"/>
          </ac:spMkLst>
        </pc:spChg>
        <pc:spChg chg="add mod">
          <ac:chgData name="Igor Shinkar" userId="db6eb1b41a9778dd" providerId="LiveId" clId="{34AB2667-ABEA-4C57-B4E9-385F9D913571}" dt="2022-02-08T08:11:08.650" v="614" actId="1037"/>
          <ac:spMkLst>
            <pc:docMk/>
            <pc:sldMk cId="2409439770" sldId="503"/>
            <ac:spMk id="14" creationId="{12FB6B3E-81F4-485C-B492-A7F20491A909}"/>
          </ac:spMkLst>
        </pc:sp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6" creationId="{A3ABD98F-DEF9-43A9-94CA-FB378C9B7A16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9" creationId="{67A74A9A-6D94-4B9C-AE12-9B47AAAD96C0}"/>
          </ac:cxnSpMkLst>
        </pc:cxnChg>
        <pc:cxnChg chg="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2" creationId="{0B85DEC3-036A-47A0-BE64-217F7DA87E57}"/>
          </ac:cxnSpMkLst>
        </pc:cxnChg>
        <pc:cxnChg chg="add mod">
          <ac:chgData name="Igor Shinkar" userId="db6eb1b41a9778dd" providerId="LiveId" clId="{34AB2667-ABEA-4C57-B4E9-385F9D913571}" dt="2022-02-08T08:11:08.650" v="614" actId="1037"/>
          <ac:cxnSpMkLst>
            <pc:docMk/>
            <pc:sldMk cId="2409439770" sldId="503"/>
            <ac:cxnSpMk id="15" creationId="{2B945FFC-160A-4699-AEDD-EA9BCEE2D2F2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150130677" sldId="504"/>
        </pc:sldMkLst>
      </pc:sldChg>
      <pc:sldChg chg="modSp add mod modAnim">
        <pc:chgData name="Igor Shinkar" userId="db6eb1b41a9778dd" providerId="LiveId" clId="{34AB2667-ABEA-4C57-B4E9-385F9D913571}" dt="2022-02-08T08:14:01.921" v="886" actId="20577"/>
        <pc:sldMkLst>
          <pc:docMk/>
          <pc:sldMk cId="2498393947" sldId="504"/>
        </pc:sldMkLst>
        <pc:spChg chg="mod">
          <ac:chgData name="Igor Shinkar" userId="db6eb1b41a9778dd" providerId="LiveId" clId="{34AB2667-ABEA-4C57-B4E9-385F9D913571}" dt="2022-02-08T08:10:45.802" v="554" actId="20577"/>
          <ac:spMkLst>
            <pc:docMk/>
            <pc:sldMk cId="2498393947" sldId="504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08:14:01.921" v="886" actId="20577"/>
          <ac:spMkLst>
            <pc:docMk/>
            <pc:sldMk cId="2498393947" sldId="50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34AB2667-ABEA-4C57-B4E9-385F9D913571}" dt="2022-02-08T08:13:48.844" v="862" actId="6549"/>
        <pc:sldMkLst>
          <pc:docMk/>
          <pc:sldMk cId="3498019709" sldId="505"/>
        </pc:sldMkLst>
        <pc:spChg chg="mod">
          <ac:chgData name="Igor Shinkar" userId="db6eb1b41a9778dd" providerId="LiveId" clId="{34AB2667-ABEA-4C57-B4E9-385F9D913571}" dt="2022-02-08T08:13:48.844" v="862" actId="6549"/>
          <ac:spMkLst>
            <pc:docMk/>
            <pc:sldMk cId="3498019709" sldId="505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534024383" sldId="505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909007371" sldId="506"/>
        </pc:sldMkLst>
      </pc:sldChg>
      <pc:sldChg chg="modSp add mod">
        <pc:chgData name="Igor Shinkar" userId="db6eb1b41a9778dd" providerId="LiveId" clId="{34AB2667-ABEA-4C57-B4E9-385F9D913571}" dt="2022-02-08T14:29:00.913" v="2973" actId="20577"/>
        <pc:sldMkLst>
          <pc:docMk/>
          <pc:sldMk cId="3383331164" sldId="506"/>
        </pc:sldMkLst>
        <pc:spChg chg="mod">
          <ac:chgData name="Igor Shinkar" userId="db6eb1b41a9778dd" providerId="LiveId" clId="{34AB2667-ABEA-4C57-B4E9-385F9D913571}" dt="2022-02-08T14:29:00.913" v="2973" actId="20577"/>
          <ac:spMkLst>
            <pc:docMk/>
            <pc:sldMk cId="3383331164" sldId="506"/>
            <ac:spMk id="3" creationId="{00000000-0000-0000-0000-000000000000}"/>
          </ac:spMkLst>
        </pc:spChg>
      </pc:sldChg>
      <pc:sldChg chg="modSp add mod ord modAnim">
        <pc:chgData name="Igor Shinkar" userId="db6eb1b41a9778dd" providerId="LiveId" clId="{34AB2667-ABEA-4C57-B4E9-385F9D913571}" dt="2022-02-08T14:31:50.060" v="3154"/>
        <pc:sldMkLst>
          <pc:docMk/>
          <pc:sldMk cId="584232696" sldId="507"/>
        </pc:sldMkLst>
        <pc:spChg chg="mod">
          <ac:chgData name="Igor Shinkar" userId="db6eb1b41a9778dd" providerId="LiveId" clId="{34AB2667-ABEA-4C57-B4E9-385F9D913571}" dt="2022-02-08T08:13:58.281" v="885" actId="20577"/>
          <ac:spMkLst>
            <pc:docMk/>
            <pc:sldMk cId="584232696" sldId="507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1:34.787" v="3152" actId="20577"/>
          <ac:spMkLst>
            <pc:docMk/>
            <pc:sldMk cId="584232696" sldId="507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159336625" sldId="507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604273992" sldId="508"/>
        </pc:sldMkLst>
      </pc:sldChg>
      <pc:sldChg chg="addSp modSp add mod modAnim">
        <pc:chgData name="Igor Shinkar" userId="db6eb1b41a9778dd" providerId="LiveId" clId="{34AB2667-ABEA-4C57-B4E9-385F9D913571}" dt="2022-02-08T14:32:12.630" v="3160" actId="14100"/>
        <pc:sldMkLst>
          <pc:docMk/>
          <pc:sldMk cId="3427526919" sldId="508"/>
        </pc:sldMkLst>
        <pc:spChg chg="mod">
          <ac:chgData name="Igor Shinkar" userId="db6eb1b41a9778dd" providerId="LiveId" clId="{34AB2667-ABEA-4C57-B4E9-385F9D913571}" dt="2022-02-08T14:20:25.602" v="2287" actId="6549"/>
          <ac:spMkLst>
            <pc:docMk/>
            <pc:sldMk cId="3427526919" sldId="508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08:22:01.360" v="1727" actId="14100"/>
          <ac:spMkLst>
            <pc:docMk/>
            <pc:sldMk cId="3427526919" sldId="508"/>
            <ac:spMk id="4" creationId="{20A51A45-403F-44EC-BB89-346025446B99}"/>
          </ac:spMkLst>
        </pc:spChg>
        <pc:spChg chg="add mod">
          <ac:chgData name="Igor Shinkar" userId="db6eb1b41a9778dd" providerId="LiveId" clId="{34AB2667-ABEA-4C57-B4E9-385F9D913571}" dt="2022-02-08T08:24:00.366" v="1800" actId="255"/>
          <ac:spMkLst>
            <pc:docMk/>
            <pc:sldMk cId="3427526919" sldId="508"/>
            <ac:spMk id="5" creationId="{3453B4D2-616D-4F9E-8152-B44BFBEB8626}"/>
          </ac:spMkLst>
        </pc:spChg>
        <pc:spChg chg="add mod">
          <ac:chgData name="Igor Shinkar" userId="db6eb1b41a9778dd" providerId="LiveId" clId="{34AB2667-ABEA-4C57-B4E9-385F9D913571}" dt="2022-02-08T08:22:22.207" v="1731" actId="14100"/>
          <ac:spMkLst>
            <pc:docMk/>
            <pc:sldMk cId="3427526919" sldId="508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32:12.630" v="3160" actId="14100"/>
          <ac:spMkLst>
            <pc:docMk/>
            <pc:sldMk cId="3427526919" sldId="508"/>
            <ac:spMk id="34" creationId="{0D405845-44A9-4C29-B6C9-FCCD9EA8D8E3}"/>
          </ac:spMkLst>
        </pc:sp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6" creationId="{7EAF330B-9E7F-4DAB-895E-051FB880D3CA}"/>
          </ac:cxnSpMkLst>
        </pc:cxnChg>
        <pc:cxnChg chg="add mod">
          <ac:chgData name="Igor Shinkar" userId="db6eb1b41a9778dd" providerId="LiveId" clId="{34AB2667-ABEA-4C57-B4E9-385F9D913571}" dt="2022-02-08T08:23:41.638" v="1798" actId="1076"/>
          <ac:cxnSpMkLst>
            <pc:docMk/>
            <pc:sldMk cId="3427526919" sldId="508"/>
            <ac:cxnSpMk id="8" creationId="{CCF8749E-2ADA-4F91-BCC2-3CBB3EADC2D0}"/>
          </ac:cxnSpMkLst>
        </pc:cxnChg>
      </pc:sldChg>
      <pc:sldChg chg="addSp delSp modSp add mod delAnim modAnim">
        <pc:chgData name="Igor Shinkar" userId="db6eb1b41a9778dd" providerId="LiveId" clId="{34AB2667-ABEA-4C57-B4E9-385F9D913571}" dt="2022-02-08T14:32:28.656" v="3171" actId="20577"/>
        <pc:sldMkLst>
          <pc:docMk/>
          <pc:sldMk cId="1033112375" sldId="509"/>
        </pc:sldMkLst>
        <pc:spChg chg="mod">
          <ac:chgData name="Igor Shinkar" userId="db6eb1b41a9778dd" providerId="LiveId" clId="{34AB2667-ABEA-4C57-B4E9-385F9D913571}" dt="2022-02-08T14:32:28.656" v="3171" actId="20577"/>
          <ac:spMkLst>
            <pc:docMk/>
            <pc:sldMk cId="1033112375" sldId="509"/>
            <ac:spMk id="3" creationId="{00000000-0000-0000-0000-000000000000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4" creationId="{20A51A45-403F-44EC-BB89-346025446B99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5" creationId="{3453B4D2-616D-4F9E-8152-B44BFBEB8626}"/>
          </ac:spMkLst>
        </pc:spChg>
        <pc:spChg chg="del">
          <ac:chgData name="Igor Shinkar" userId="db6eb1b41a9778dd" providerId="LiveId" clId="{34AB2667-ABEA-4C57-B4E9-385F9D913571}" dt="2022-02-08T08:28:47.474" v="1909" actId="478"/>
          <ac:spMkLst>
            <pc:docMk/>
            <pc:sldMk cId="1033112375" sldId="509"/>
            <ac:spMk id="7" creationId="{9DE1ACFD-0E89-457A-A01B-9F1431E7E99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2" creationId="{63F27292-DCC0-4953-A048-78D7D1EBE43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13" creationId="{EAD9A4B5-E4FF-4D3E-BA3A-D9EBB5BAD6FF}"/>
          </ac:spMkLst>
        </pc:spChg>
        <pc:spChg chg="add del mod">
          <ac:chgData name="Igor Shinkar" userId="db6eb1b41a9778dd" providerId="LiveId" clId="{34AB2667-ABEA-4C57-B4E9-385F9D913571}" dt="2022-02-08T08:31:03.909" v="2025" actId="478"/>
          <ac:spMkLst>
            <pc:docMk/>
            <pc:sldMk cId="1033112375" sldId="509"/>
            <ac:spMk id="15" creationId="{504B1722-A47B-4A28-A38B-D87421F82D69}"/>
          </ac:spMkLst>
        </pc:spChg>
        <pc:spChg chg="add del mod">
          <ac:chgData name="Igor Shinkar" userId="db6eb1b41a9778dd" providerId="LiveId" clId="{34AB2667-ABEA-4C57-B4E9-385F9D913571}" dt="2022-02-08T08:31:01.223" v="2024" actId="478"/>
          <ac:spMkLst>
            <pc:docMk/>
            <pc:sldMk cId="1033112375" sldId="509"/>
            <ac:spMk id="18" creationId="{23182D16-29F7-49CE-B3C2-F77B74B06728}"/>
          </ac:spMkLst>
        </pc:spChg>
        <pc:spChg chg="add mod">
          <ac:chgData name="Igor Shinkar" userId="db6eb1b41a9778dd" providerId="LiveId" clId="{34AB2667-ABEA-4C57-B4E9-385F9D913571}" dt="2022-02-08T14:17:00.783" v="2155" actId="6549"/>
          <ac:spMkLst>
            <pc:docMk/>
            <pc:sldMk cId="1033112375" sldId="509"/>
            <ac:spMk id="19" creationId="{21FEE0D8-343D-44DB-8A12-F0FAFBFC0163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0" creationId="{63E6C2C7-6277-4CF0-B4A3-D2B01989979B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1" creationId="{1A832B30-17F2-4C99-B16F-AD73F361647E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2" creationId="{A8703AAE-EF18-479C-85DD-D1DF263C64F8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3" creationId="{EF3DBE33-8897-452D-BDEE-C982B9B2BD96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4" creationId="{C1ED91A0-8E1E-46FE-AE74-04A654891DD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5" creationId="{71DFD7EE-13BC-4D7F-80A6-43E82351BBD4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6" creationId="{3D573563-9649-43E4-96FE-B70620E647EF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7" creationId="{C08D1AF4-F57E-42D7-A563-EEC400876929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08:29:26.751" v="1954" actId="478"/>
          <ac:spMkLst>
            <pc:docMk/>
            <pc:sldMk cId="1033112375" sldId="509"/>
            <ac:spMk id="34" creationId="{0D405845-44A9-4C29-B6C9-FCCD9EA8D8E3}"/>
          </ac:spMkLst>
        </pc:spChg>
        <pc:spChg chg="add mod">
          <ac:chgData name="Igor Shinkar" userId="db6eb1b41a9778dd" providerId="LiveId" clId="{34AB2667-ABEA-4C57-B4E9-385F9D913571}" dt="2022-02-08T14:19:06.978" v="2279" actId="164"/>
          <ac:spMkLst>
            <pc:docMk/>
            <pc:sldMk cId="1033112375" sldId="509"/>
            <ac:spMk id="34" creationId="{36A9FA6E-9487-466A-B6A3-AB59A5F02CF2}"/>
          </ac:spMkLst>
        </pc:spChg>
        <pc:spChg chg="add mod">
          <ac:chgData name="Igor Shinkar" userId="db6eb1b41a9778dd" providerId="LiveId" clId="{34AB2667-ABEA-4C57-B4E9-385F9D913571}" dt="2022-02-08T14:16:58.535" v="2152" actId="6549"/>
          <ac:spMkLst>
            <pc:docMk/>
            <pc:sldMk cId="1033112375" sldId="509"/>
            <ac:spMk id="35" creationId="{F73D1ABE-18AE-4DBD-BFDB-39B042A276DB}"/>
          </ac:spMkLst>
        </pc:spChg>
        <pc:grpChg chg="add mod">
          <ac:chgData name="Igor Shinkar" userId="db6eb1b41a9778dd" providerId="LiveId" clId="{34AB2667-ABEA-4C57-B4E9-385F9D913571}" dt="2022-02-08T14:25:14.685" v="2676" actId="1035"/>
          <ac:grpSpMkLst>
            <pc:docMk/>
            <pc:sldMk cId="1033112375" sldId="509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19:06.978" v="2279" actId="164"/>
          <ac:grpSpMkLst>
            <pc:docMk/>
            <pc:sldMk cId="1033112375" sldId="509"/>
            <ac:grpSpMk id="10" creationId="{D982F071-0B28-485E-9D8F-D9EC75BE693B}"/>
          </ac:grpSpMkLst>
        </pc:grp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6" creationId="{7EAF330B-9E7F-4DAB-895E-051FB880D3CA}"/>
          </ac:cxnSpMkLst>
        </pc:cxnChg>
        <pc:cxnChg chg="del mod">
          <ac:chgData name="Igor Shinkar" userId="db6eb1b41a9778dd" providerId="LiveId" clId="{34AB2667-ABEA-4C57-B4E9-385F9D913571}" dt="2022-02-08T08:28:47.474" v="1909" actId="478"/>
          <ac:cxnSpMkLst>
            <pc:docMk/>
            <pc:sldMk cId="1033112375" sldId="509"/>
            <ac:cxnSpMk id="8" creationId="{CCF8749E-2ADA-4F91-BCC2-3CBB3EADC2D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1" creationId="{4D6F49B3-813A-452E-B5B6-50F8C890D563}"/>
          </ac:cxnSpMkLst>
        </pc:cxnChg>
        <pc:cxnChg chg="add del mod">
          <ac:chgData name="Igor Shinkar" userId="db6eb1b41a9778dd" providerId="LiveId" clId="{34AB2667-ABEA-4C57-B4E9-385F9D913571}" dt="2022-02-08T08:31:06.363" v="2026" actId="478"/>
          <ac:cxnSpMkLst>
            <pc:docMk/>
            <pc:sldMk cId="1033112375" sldId="509"/>
            <ac:cxnSpMk id="14" creationId="{7B731EB2-9EB8-4B19-891B-FFD22506E368}"/>
          </ac:cxnSpMkLst>
        </pc:cxnChg>
        <pc:cxnChg chg="add mod">
          <ac:chgData name="Igor Shinkar" userId="db6eb1b41a9778dd" providerId="LiveId" clId="{34AB2667-ABEA-4C57-B4E9-385F9D913571}" dt="2022-02-08T14:17:08.373" v="2186" actId="1038"/>
          <ac:cxnSpMkLst>
            <pc:docMk/>
            <pc:sldMk cId="1033112375" sldId="509"/>
            <ac:cxnSpMk id="16" creationId="{30205E0A-02BC-4BBE-BD21-6B1E30B1654E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17" creationId="{1E17B656-CFC0-49D2-9F87-3F462537DCC8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29" creationId="{BB95158E-AE04-4C8A-9ED7-9C77839F4C10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0" creationId="{75F5612B-3A2A-4564-978D-2FBD3F95A4ED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1" creationId="{7F379039-E189-41F8-85A9-D74C02D87641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2" creationId="{54C071A8-838E-41F8-9A4E-A971768DCAD3}"/>
          </ac:cxnSpMkLst>
        </pc:cxnChg>
        <pc:cxnChg chg="add mod">
          <ac:chgData name="Igor Shinkar" userId="db6eb1b41a9778dd" providerId="LiveId" clId="{34AB2667-ABEA-4C57-B4E9-385F9D913571}" dt="2022-02-08T14:16:58.535" v="2152" actId="6549"/>
          <ac:cxnSpMkLst>
            <pc:docMk/>
            <pc:sldMk cId="1033112375" sldId="509"/>
            <ac:cxnSpMk id="33" creationId="{88F19DE6-4F06-4E51-9B27-F3BC4D745DAA}"/>
          </ac:cxnSpMkLst>
        </pc:cxnChg>
        <pc:cxnChg chg="add mod">
          <ac:chgData name="Igor Shinkar" userId="db6eb1b41a9778dd" providerId="LiveId" clId="{34AB2667-ABEA-4C57-B4E9-385F9D913571}" dt="2022-02-08T14:19:06.978" v="2279" actId="164"/>
          <ac:cxnSpMkLst>
            <pc:docMk/>
            <pc:sldMk cId="1033112375" sldId="509"/>
            <ac:cxnSpMk id="36" creationId="{51802EF1-F11C-4D37-B233-BB2BB779D238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788072495" sldId="509"/>
        </pc:sldMkLst>
      </pc:sldChg>
      <pc:sldChg chg="add del">
        <pc:chgData name="Igor Shinkar" userId="db6eb1b41a9778dd" providerId="LiveId" clId="{34AB2667-ABEA-4C57-B4E9-385F9D913571}" dt="2022-02-08T14:21:52.720" v="2365" actId="47"/>
        <pc:sldMkLst>
          <pc:docMk/>
          <pc:sldMk cId="1313546898" sldId="510"/>
        </pc:sldMkLst>
      </pc:sldChg>
      <pc:sldChg chg="add del">
        <pc:chgData name="Igor Shinkar" userId="db6eb1b41a9778dd" providerId="LiveId" clId="{34AB2667-ABEA-4C57-B4E9-385F9D913571}" dt="2022-02-08T14:22:23.272" v="2375" actId="47"/>
        <pc:sldMkLst>
          <pc:docMk/>
          <pc:sldMk cId="1325807800" sldId="510"/>
        </pc:sldMkLst>
      </pc:sldChg>
      <pc:sldChg chg="delSp modSp add mod delAnim modAnim">
        <pc:chgData name="Igor Shinkar" userId="db6eb1b41a9778dd" providerId="LiveId" clId="{34AB2667-ABEA-4C57-B4E9-385F9D913571}" dt="2022-02-09T21:16:42.277" v="4917" actId="20577"/>
        <pc:sldMkLst>
          <pc:docMk/>
          <pc:sldMk cId="4160026270" sldId="510"/>
        </pc:sldMkLst>
        <pc:spChg chg="mod">
          <ac:chgData name="Igor Shinkar" userId="db6eb1b41a9778dd" providerId="LiveId" clId="{34AB2667-ABEA-4C57-B4E9-385F9D913571}" dt="2022-02-09T21:16:42.277" v="4917" actId="20577"/>
          <ac:spMkLst>
            <pc:docMk/>
            <pc:sldMk cId="4160026270" sldId="510"/>
            <ac:spMk id="3" creationId="{00000000-0000-0000-0000-000000000000}"/>
          </ac:spMkLst>
        </pc:spChg>
        <pc:grpChg chg="del">
          <ac:chgData name="Igor Shinkar" userId="db6eb1b41a9778dd" providerId="LiveId" clId="{34AB2667-ABEA-4C57-B4E9-385F9D913571}" dt="2022-02-08T14:22:33.597" v="2377" actId="478"/>
          <ac:grpSpMkLst>
            <pc:docMk/>
            <pc:sldMk cId="4160026270" sldId="510"/>
            <ac:grpSpMk id="6" creationId="{89F8EC69-1A05-4F09-974F-A2E166A69730}"/>
          </ac:grpSpMkLst>
        </pc:grpChg>
        <pc:cxnChg chg="mod">
          <ac:chgData name="Igor Shinkar" userId="db6eb1b41a9778dd" providerId="LiveId" clId="{34AB2667-ABEA-4C57-B4E9-385F9D913571}" dt="2022-02-08T14:22:33.597" v="2377" actId="478"/>
          <ac:cxnSpMkLst>
            <pc:docMk/>
            <pc:sldMk cId="4160026270" sldId="510"/>
            <ac:cxnSpMk id="31" creationId="{7F379039-E189-41F8-85A9-D74C02D87641}"/>
          </ac:cxnSpMkLst>
        </pc:cxnChg>
      </pc:sldChg>
      <pc:sldChg chg="add del">
        <pc:chgData name="Igor Shinkar" userId="db6eb1b41a9778dd" providerId="LiveId" clId="{34AB2667-ABEA-4C57-B4E9-385F9D913571}" dt="2022-02-08T14:22:08.049" v="2368"/>
        <pc:sldMkLst>
          <pc:docMk/>
          <pc:sldMk cId="904591755" sldId="511"/>
        </pc:sldMkLst>
      </pc:sldChg>
      <pc:sldChg chg="modSp add mod">
        <pc:chgData name="Igor Shinkar" userId="db6eb1b41a9778dd" providerId="LiveId" clId="{34AB2667-ABEA-4C57-B4E9-385F9D913571}" dt="2022-02-08T14:29:10.514" v="2987" actId="20577"/>
        <pc:sldMkLst>
          <pc:docMk/>
          <pc:sldMk cId="911996931" sldId="511"/>
        </pc:sldMkLst>
        <pc:spChg chg="mod">
          <ac:chgData name="Igor Shinkar" userId="db6eb1b41a9778dd" providerId="LiveId" clId="{34AB2667-ABEA-4C57-B4E9-385F9D913571}" dt="2022-02-08T14:29:10.514" v="2987" actId="20577"/>
          <ac:spMkLst>
            <pc:docMk/>
            <pc:sldMk cId="911996931" sldId="511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292961973" sldId="511"/>
        </pc:sldMkLst>
      </pc:sldChg>
      <pc:sldChg chg="modSp add del mod">
        <pc:chgData name="Igor Shinkar" userId="db6eb1b41a9778dd" providerId="LiveId" clId="{34AB2667-ABEA-4C57-B4E9-385F9D913571}" dt="2022-02-08T14:22:19.338" v="2374"/>
        <pc:sldMkLst>
          <pc:docMk/>
          <pc:sldMk cId="1339745972" sldId="511"/>
        </pc:sldMkLst>
        <pc:spChg chg="mod">
          <ac:chgData name="Igor Shinkar" userId="db6eb1b41a9778dd" providerId="LiveId" clId="{34AB2667-ABEA-4C57-B4E9-385F9D913571}" dt="2022-02-08T14:22:18.261" v="2373" actId="1076"/>
          <ac:spMkLst>
            <pc:docMk/>
            <pc:sldMk cId="1339745972" sldId="511"/>
            <ac:spMk id="23" creationId="{EF3DBE33-8897-452D-BDEE-C982B9B2BD96}"/>
          </ac:spMkLst>
        </pc:spChg>
        <pc:grpChg chg="mod">
          <ac:chgData name="Igor Shinkar" userId="db6eb1b41a9778dd" providerId="LiveId" clId="{34AB2667-ABEA-4C57-B4E9-385F9D913571}" dt="2022-02-08T14:22:14.418" v="2371" actId="1076"/>
          <ac:grpSpMkLst>
            <pc:docMk/>
            <pc:sldMk cId="1339745972" sldId="511"/>
            <ac:grpSpMk id="6" creationId="{89F8EC69-1A05-4F09-974F-A2E166A69730}"/>
          </ac:grpSpMkLst>
        </pc:gr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11430433" sldId="512"/>
        </pc:sldMkLst>
      </pc:sldChg>
      <pc:sldChg chg="modSp add mod">
        <pc:chgData name="Igor Shinkar" userId="db6eb1b41a9778dd" providerId="LiveId" clId="{34AB2667-ABEA-4C57-B4E9-385F9D913571}" dt="2022-02-08T14:31:59.480" v="3156" actId="6549"/>
        <pc:sldMkLst>
          <pc:docMk/>
          <pc:sldMk cId="3198867731" sldId="512"/>
        </pc:sldMkLst>
        <pc:spChg chg="mod">
          <ac:chgData name="Igor Shinkar" userId="db6eb1b41a9778dd" providerId="LiveId" clId="{34AB2667-ABEA-4C57-B4E9-385F9D913571}" dt="2022-02-08T14:31:59.480" v="3156" actId="6549"/>
          <ac:spMkLst>
            <pc:docMk/>
            <pc:sldMk cId="3198867731" sldId="512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94792213" sldId="513"/>
        </pc:sldMkLst>
      </pc:sldChg>
      <pc:sldChg chg="addSp delSp modSp add mod modAnim">
        <pc:chgData name="Igor Shinkar" userId="db6eb1b41a9778dd" providerId="LiveId" clId="{34AB2667-ABEA-4C57-B4E9-385F9D913571}" dt="2022-02-09T21:09:54.122" v="4898" actId="255"/>
        <pc:sldMkLst>
          <pc:docMk/>
          <pc:sldMk cId="1562137297" sldId="513"/>
        </pc:sldMkLst>
        <pc:spChg chg="mod">
          <ac:chgData name="Igor Shinkar" userId="db6eb1b41a9778dd" providerId="LiveId" clId="{34AB2667-ABEA-4C57-B4E9-385F9D913571}" dt="2022-02-09T21:09:54.122" v="4898" actId="255"/>
          <ac:spMkLst>
            <pc:docMk/>
            <pc:sldMk cId="1562137297" sldId="513"/>
            <ac:spMk id="3" creationId="{00000000-0000-0000-0000-000000000000}"/>
          </ac:spMkLst>
        </pc:spChg>
        <pc:spChg chg="mod">
          <ac:chgData name="Igor Shinkar" userId="db6eb1b41a9778dd" providerId="LiveId" clId="{34AB2667-ABEA-4C57-B4E9-385F9D913571}" dt="2022-02-08T14:38:22.423" v="3537" actId="1076"/>
          <ac:spMkLst>
            <pc:docMk/>
            <pc:sldMk cId="1562137297" sldId="513"/>
            <ac:spMk id="21" creationId="{1A832B30-17F2-4C99-B16F-AD73F361647E}"/>
          </ac:spMkLst>
        </pc:spChg>
        <pc:spChg chg="mod">
          <ac:chgData name="Igor Shinkar" userId="db6eb1b41a9778dd" providerId="LiveId" clId="{34AB2667-ABEA-4C57-B4E9-385F9D913571}" dt="2022-02-08T14:38:15.558" v="3535" actId="1076"/>
          <ac:spMkLst>
            <pc:docMk/>
            <pc:sldMk cId="1562137297" sldId="513"/>
            <ac:spMk id="25" creationId="{71DFD7EE-13BC-4D7F-80A6-43E82351BBD4}"/>
          </ac:spMkLst>
        </pc:spChg>
        <pc:spChg chg="mod">
          <ac:chgData name="Igor Shinkar" userId="db6eb1b41a9778dd" providerId="LiveId" clId="{34AB2667-ABEA-4C57-B4E9-385F9D913571}" dt="2022-02-08T14:38:25.840" v="3542" actId="1037"/>
          <ac:spMkLst>
            <pc:docMk/>
            <pc:sldMk cId="1562137297" sldId="513"/>
            <ac:spMk id="26" creationId="{3D573563-9649-43E4-96FE-B70620E647EF}"/>
          </ac:spMkLst>
        </pc:spChg>
        <pc:spChg chg="mod">
          <ac:chgData name="Igor Shinkar" userId="db6eb1b41a9778dd" providerId="LiveId" clId="{34AB2667-ABEA-4C57-B4E9-385F9D913571}" dt="2022-02-08T14:38:34.756" v="3545" actId="20577"/>
          <ac:spMkLst>
            <pc:docMk/>
            <pc:sldMk cId="1562137297" sldId="513"/>
            <ac:spMk id="28" creationId="{37A424B4-14E6-434E-9B2F-38515970C9CE}"/>
          </ac:spMkLst>
        </pc:spChg>
        <pc:spChg chg="del mod">
          <ac:chgData name="Igor Shinkar" userId="db6eb1b41a9778dd" providerId="LiveId" clId="{34AB2667-ABEA-4C57-B4E9-385F9D913571}" dt="2022-02-08T14:39:36.507" v="3602" actId="478"/>
          <ac:spMkLst>
            <pc:docMk/>
            <pc:sldMk cId="1562137297" sldId="513"/>
            <ac:spMk id="34" creationId="{36A9FA6E-9487-466A-B6A3-AB59A5F02CF2}"/>
          </ac:spMkLst>
        </pc:spChg>
        <pc:spChg chg="mod">
          <ac:chgData name="Igor Shinkar" userId="db6eb1b41a9778dd" providerId="LiveId" clId="{34AB2667-ABEA-4C57-B4E9-385F9D913571}" dt="2022-02-08T14:41:53.623" v="3744" actId="1036"/>
          <ac:spMkLst>
            <pc:docMk/>
            <pc:sldMk cId="1562137297" sldId="513"/>
            <ac:spMk id="35" creationId="{F73D1ABE-18AE-4DBD-BFDB-39B042A276DB}"/>
          </ac:spMkLst>
        </pc:spChg>
        <pc:spChg chg="add mod">
          <ac:chgData name="Igor Shinkar" userId="db6eb1b41a9778dd" providerId="LiveId" clId="{34AB2667-ABEA-4C57-B4E9-385F9D913571}" dt="2022-02-08T14:39:09.713" v="3551" actId="164"/>
          <ac:spMkLst>
            <pc:docMk/>
            <pc:sldMk cId="1562137297" sldId="513"/>
            <ac:spMk id="38" creationId="{293058E3-2DB8-4BCA-8920-956E03F4691B}"/>
          </ac:spMkLst>
        </pc:spChg>
        <pc:spChg chg="add del">
          <ac:chgData name="Igor Shinkar" userId="db6eb1b41a9778dd" providerId="LiveId" clId="{34AB2667-ABEA-4C57-B4E9-385F9D913571}" dt="2022-02-08T14:44:48.458" v="3864" actId="22"/>
          <ac:spMkLst>
            <pc:docMk/>
            <pc:sldMk cId="1562137297" sldId="513"/>
            <ac:spMk id="43" creationId="{1877E4D2-3123-4435-A40E-29545253E897}"/>
          </ac:spMkLst>
        </pc:spChg>
        <pc:grpChg chg="mod">
          <ac:chgData name="Igor Shinkar" userId="db6eb1b41a9778dd" providerId="LiveId" clId="{34AB2667-ABEA-4C57-B4E9-385F9D913571}" dt="2022-02-08T14:39:01.157" v="3549" actId="164"/>
          <ac:grpSpMkLst>
            <pc:docMk/>
            <pc:sldMk cId="1562137297" sldId="513"/>
            <ac:grpSpMk id="6" creationId="{89F8EC69-1A05-4F09-974F-A2E166A69730}"/>
          </ac:grpSpMkLst>
        </pc:grpChg>
        <pc:grpChg chg="add mod">
          <ac:chgData name="Igor Shinkar" userId="db6eb1b41a9778dd" providerId="LiveId" clId="{34AB2667-ABEA-4C57-B4E9-385F9D913571}" dt="2022-02-08T14:39:09.713" v="3551" actId="164"/>
          <ac:grpSpMkLst>
            <pc:docMk/>
            <pc:sldMk cId="1562137297" sldId="513"/>
            <ac:grpSpMk id="40" creationId="{1847B1DE-18CE-4F36-928B-CB3D9E2CB04F}"/>
          </ac:grpSpMkLst>
        </pc:grpChg>
        <pc:grpChg chg="add mod">
          <ac:chgData name="Igor Shinkar" userId="db6eb1b41a9778dd" providerId="LiveId" clId="{34AB2667-ABEA-4C57-B4E9-385F9D913571}" dt="2022-02-08T14:40:36.732" v="3681" actId="1036"/>
          <ac:grpSpMkLst>
            <pc:docMk/>
            <pc:sldMk cId="1562137297" sldId="513"/>
            <ac:grpSpMk id="41" creationId="{C166BCD3-5DAF-47E7-AE1D-78038DD708BA}"/>
          </ac:grpSpMkLst>
        </pc:grpChg>
        <pc:cxnChg chg="del">
          <ac:chgData name="Igor Shinkar" userId="db6eb1b41a9778dd" providerId="LiveId" clId="{34AB2667-ABEA-4C57-B4E9-385F9D913571}" dt="2022-02-08T14:39:39.940" v="3603" actId="478"/>
          <ac:cxnSpMkLst>
            <pc:docMk/>
            <pc:sldMk cId="1562137297" sldId="513"/>
            <ac:cxnSpMk id="16" creationId="{30205E0A-02BC-4BBE-BD21-6B1E30B1654E}"/>
          </ac:cxnSpMkLst>
        </pc:cxnChg>
        <pc:cxnChg chg="mod">
          <ac:chgData name="Igor Shinkar" userId="db6eb1b41a9778dd" providerId="LiveId" clId="{34AB2667-ABEA-4C57-B4E9-385F9D913571}" dt="2022-02-08T14:38:49.852" v="3548" actId="14100"/>
          <ac:cxnSpMkLst>
            <pc:docMk/>
            <pc:sldMk cId="1562137297" sldId="513"/>
            <ac:cxnSpMk id="29" creationId="{BB95158E-AE04-4C8A-9ED7-9C77839F4C10}"/>
          </ac:cxnSpMkLst>
        </pc:cxnChg>
        <pc:cxnChg chg="del">
          <ac:chgData name="Igor Shinkar" userId="db6eb1b41a9778dd" providerId="LiveId" clId="{34AB2667-ABEA-4C57-B4E9-385F9D913571}" dt="2022-02-08T14:37:06.627" v="3484" actId="478"/>
          <ac:cxnSpMkLst>
            <pc:docMk/>
            <pc:sldMk cId="1562137297" sldId="513"/>
            <ac:cxnSpMk id="30" creationId="{75F5612B-3A2A-4564-978D-2FBD3F95A4ED}"/>
          </ac:cxnSpMkLst>
        </pc:cxnChg>
        <pc:cxnChg chg="del mod">
          <ac:chgData name="Igor Shinkar" userId="db6eb1b41a9778dd" providerId="LiveId" clId="{34AB2667-ABEA-4C57-B4E9-385F9D913571}" dt="2022-02-08T14:37:09.620" v="3485" actId="478"/>
          <ac:cxnSpMkLst>
            <pc:docMk/>
            <pc:sldMk cId="1562137297" sldId="513"/>
            <ac:cxnSpMk id="31" creationId="{7F379039-E189-41F8-85A9-D74C02D87641}"/>
          </ac:cxnSpMkLst>
        </pc:cxnChg>
        <pc:cxnChg chg="del">
          <ac:chgData name="Igor Shinkar" userId="db6eb1b41a9778dd" providerId="LiveId" clId="{34AB2667-ABEA-4C57-B4E9-385F9D913571}" dt="2022-02-08T14:37:12.829" v="3486" actId="478"/>
          <ac:cxnSpMkLst>
            <pc:docMk/>
            <pc:sldMk cId="1562137297" sldId="513"/>
            <ac:cxnSpMk id="32" creationId="{54C071A8-838E-41F8-9A4E-A971768DCAD3}"/>
          </ac:cxnSpMkLst>
        </pc:cxnChg>
        <pc:cxnChg chg="mod">
          <ac:chgData name="Igor Shinkar" userId="db6eb1b41a9778dd" providerId="LiveId" clId="{34AB2667-ABEA-4C57-B4E9-385F9D913571}" dt="2022-02-08T14:41:48.207" v="3732" actId="1036"/>
          <ac:cxnSpMkLst>
            <pc:docMk/>
            <pc:sldMk cId="1562137297" sldId="513"/>
            <ac:cxnSpMk id="33" creationId="{88F19DE6-4F06-4E51-9B27-F3BC4D745DAA}"/>
          </ac:cxnSpMkLst>
        </pc:cxnChg>
        <pc:cxnChg chg="mod">
          <ac:chgData name="Igor Shinkar" userId="db6eb1b41a9778dd" providerId="LiveId" clId="{34AB2667-ABEA-4C57-B4E9-385F9D913571}" dt="2022-02-08T14:37:54.974" v="3530" actId="14100"/>
          <ac:cxnSpMkLst>
            <pc:docMk/>
            <pc:sldMk cId="1562137297" sldId="513"/>
            <ac:cxnSpMk id="36" creationId="{51802EF1-F11C-4D37-B233-BB2BB779D238}"/>
          </ac:cxnSpMkLst>
        </pc:cxnChg>
        <pc:cxnChg chg="add mod">
          <ac:chgData name="Igor Shinkar" userId="db6eb1b41a9778dd" providerId="LiveId" clId="{34AB2667-ABEA-4C57-B4E9-385F9D913571}" dt="2022-02-08T14:39:01.157" v="3549" actId="164"/>
          <ac:cxnSpMkLst>
            <pc:docMk/>
            <pc:sldMk cId="1562137297" sldId="513"/>
            <ac:cxnSpMk id="37" creationId="{F7193077-F8F5-4080-A6B3-C405A5F5F46D}"/>
          </ac:cxnSpMkLst>
        </pc:cxn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503559428" sldId="514"/>
        </pc:sldMkLst>
      </pc:sldChg>
      <pc:sldChg chg="add">
        <pc:chgData name="Igor Shinkar" userId="db6eb1b41a9778dd" providerId="LiveId" clId="{34AB2667-ABEA-4C57-B4E9-385F9D913571}" dt="2022-02-08T14:44:52.088" v="3865"/>
        <pc:sldMkLst>
          <pc:docMk/>
          <pc:sldMk cId="3177828465" sldId="514"/>
        </pc:sldMkLst>
      </pc:sldChg>
      <pc:sldChg chg="modSp add mod ord modAnim">
        <pc:chgData name="Igor Shinkar" userId="db6eb1b41a9778dd" providerId="LiveId" clId="{34AB2667-ABEA-4C57-B4E9-385F9D913571}" dt="2022-02-08T15:03:21.991" v="4310" actId="115"/>
        <pc:sldMkLst>
          <pc:docMk/>
          <pc:sldMk cId="3832433407" sldId="515"/>
        </pc:sldMkLst>
        <pc:spChg chg="mod">
          <ac:chgData name="Igor Shinkar" userId="db6eb1b41a9778dd" providerId="LiveId" clId="{34AB2667-ABEA-4C57-B4E9-385F9D913571}" dt="2022-02-08T14:46:47.440" v="3906" actId="255"/>
          <ac:spMkLst>
            <pc:docMk/>
            <pc:sldMk cId="3832433407" sldId="515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8T15:03:21.991" v="4310" actId="115"/>
          <ac:spMkLst>
            <pc:docMk/>
            <pc:sldMk cId="3832433407" sldId="515"/>
            <ac:spMk id="3" creationId="{00000000-0000-0000-0000-000000000000}"/>
          </ac:spMkLst>
        </pc:spChg>
      </pc:sldChg>
      <pc:sldChg chg="modSp add ord modAnim">
        <pc:chgData name="Igor Shinkar" userId="db6eb1b41a9778dd" providerId="LiveId" clId="{34AB2667-ABEA-4C57-B4E9-385F9D913571}" dt="2022-02-08T14:48:58.033" v="3978"/>
        <pc:sldMkLst>
          <pc:docMk/>
          <pc:sldMk cId="323852647" sldId="516"/>
        </pc:sldMkLst>
        <pc:spChg chg="mod">
          <ac:chgData name="Igor Shinkar" userId="db6eb1b41a9778dd" providerId="LiveId" clId="{34AB2667-ABEA-4C57-B4E9-385F9D913571}" dt="2022-02-08T14:48:08.445" v="3960" actId="5793"/>
          <ac:spMkLst>
            <pc:docMk/>
            <pc:sldMk cId="323852647" sldId="516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704769466" sldId="516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82628596" sldId="517"/>
        </pc:sldMkLst>
      </pc:sldChg>
      <pc:sldChg chg="new del">
        <pc:chgData name="Igor Shinkar" userId="db6eb1b41a9778dd" providerId="LiveId" clId="{34AB2667-ABEA-4C57-B4E9-385F9D913571}" dt="2022-02-08T14:49:00.557" v="3980" actId="47"/>
        <pc:sldMkLst>
          <pc:docMk/>
          <pc:sldMk cId="1309840987" sldId="517"/>
        </pc:sldMkLst>
      </pc:sldChg>
      <pc:sldChg chg="addSp delSp modSp add mod modAnim">
        <pc:chgData name="Igor Shinkar" userId="db6eb1b41a9778dd" providerId="LiveId" clId="{34AB2667-ABEA-4C57-B4E9-385F9D913571}" dt="2022-02-08T15:02:52.601" v="4286" actId="20577"/>
        <pc:sldMkLst>
          <pc:docMk/>
          <pc:sldMk cId="2824758475" sldId="517"/>
        </pc:sldMkLst>
        <pc:spChg chg="mod">
          <ac:chgData name="Igor Shinkar" userId="db6eb1b41a9778dd" providerId="LiveId" clId="{34AB2667-ABEA-4C57-B4E9-385F9D913571}" dt="2022-02-08T15:02:52.601" v="4286" actId="20577"/>
          <ac:spMkLst>
            <pc:docMk/>
            <pc:sldMk cId="2824758475" sldId="517"/>
            <ac:spMk id="3" creationId="{00000000-0000-0000-0000-000000000000}"/>
          </ac:spMkLst>
        </pc:spChg>
        <pc:spChg chg="add mod">
          <ac:chgData name="Igor Shinkar" userId="db6eb1b41a9778dd" providerId="LiveId" clId="{34AB2667-ABEA-4C57-B4E9-385F9D913571}" dt="2022-02-08T14:57:18.331" v="4120"/>
          <ac:spMkLst>
            <pc:docMk/>
            <pc:sldMk cId="2824758475" sldId="517"/>
            <ac:spMk id="4" creationId="{D0C17BAD-4CD7-4C7F-BEA2-5C1B57951943}"/>
          </ac:spMkLst>
        </pc:spChg>
        <pc:spChg chg="add mod">
          <ac:chgData name="Igor Shinkar" userId="db6eb1b41a9778dd" providerId="LiveId" clId="{34AB2667-ABEA-4C57-B4E9-385F9D913571}" dt="2022-02-08T14:58:55.689" v="4181" actId="1037"/>
          <ac:spMkLst>
            <pc:docMk/>
            <pc:sldMk cId="2824758475" sldId="517"/>
            <ac:spMk id="6" creationId="{EF6EF5BF-C94B-45F6-A0F7-25156A553C43}"/>
          </ac:spMkLst>
        </pc:spChg>
        <pc:spChg chg="add mod">
          <ac:chgData name="Igor Shinkar" userId="db6eb1b41a9778dd" providerId="LiveId" clId="{34AB2667-ABEA-4C57-B4E9-385F9D913571}" dt="2022-02-08T14:59:55.260" v="4191" actId="14100"/>
          <ac:spMkLst>
            <pc:docMk/>
            <pc:sldMk cId="2824758475" sldId="517"/>
            <ac:spMk id="7" creationId="{D53795E6-0B97-4317-BADB-98DF6B86C87E}"/>
          </ac:spMkLst>
        </pc:spChg>
        <pc:spChg chg="add mod">
          <ac:chgData name="Igor Shinkar" userId="db6eb1b41a9778dd" providerId="LiveId" clId="{34AB2667-ABEA-4C57-B4E9-385F9D913571}" dt="2022-02-08T15:00:51.300" v="4209" actId="2711"/>
          <ac:spMkLst>
            <pc:docMk/>
            <pc:sldMk cId="2824758475" sldId="517"/>
            <ac:spMk id="8" creationId="{24BB720B-F0D9-45BE-AB7D-C7531FCA3817}"/>
          </ac:spMkLst>
        </pc:spChg>
        <pc:spChg chg="add mod">
          <ac:chgData name="Igor Shinkar" userId="db6eb1b41a9778dd" providerId="LiveId" clId="{34AB2667-ABEA-4C57-B4E9-385F9D913571}" dt="2022-02-08T15:02:28.460" v="4251" actId="1038"/>
          <ac:spMkLst>
            <pc:docMk/>
            <pc:sldMk cId="2824758475" sldId="517"/>
            <ac:spMk id="13" creationId="{3F126FAF-D36D-4201-A1E2-15A63F48B9DD}"/>
          </ac:spMkLst>
        </pc:spChg>
        <pc:spChg chg="add mod">
          <ac:chgData name="Igor Shinkar" userId="db6eb1b41a9778dd" providerId="LiveId" clId="{34AB2667-ABEA-4C57-B4E9-385F9D913571}" dt="2022-02-08T15:01:39.258" v="4245" actId="1038"/>
          <ac:spMkLst>
            <pc:docMk/>
            <pc:sldMk cId="2824758475" sldId="517"/>
            <ac:spMk id="14" creationId="{0F4370BE-8165-4142-910E-688C34C595FC}"/>
          </ac:spMkLst>
        </pc:spChg>
        <pc:picChg chg="add del mod">
          <ac:chgData name="Igor Shinkar" userId="db6eb1b41a9778dd" providerId="LiveId" clId="{34AB2667-ABEA-4C57-B4E9-385F9D913571}" dt="2022-02-08T14:57:36.204" v="4123" actId="478"/>
          <ac:picMkLst>
            <pc:docMk/>
            <pc:sldMk cId="2824758475" sldId="517"/>
            <ac:picMk id="5" creationId="{DE63C5F8-4E07-478A-AE7F-CA3A93E77482}"/>
          </ac:picMkLst>
        </pc:picChg>
        <pc:cxnChg chg="add mod">
          <ac:chgData name="Igor Shinkar" userId="db6eb1b41a9778dd" providerId="LiveId" clId="{34AB2667-ABEA-4C57-B4E9-385F9D913571}" dt="2022-02-08T15:00:36.817" v="4196" actId="14100"/>
          <ac:cxnSpMkLst>
            <pc:docMk/>
            <pc:sldMk cId="2824758475" sldId="517"/>
            <ac:cxnSpMk id="9" creationId="{07AA9CF2-B7FC-4B4F-ADBA-F059ED834FDE}"/>
          </ac:cxnSpMkLst>
        </pc:cxnChg>
        <pc:cxnChg chg="add mod">
          <ac:chgData name="Igor Shinkar" userId="db6eb1b41a9778dd" providerId="LiveId" clId="{34AB2667-ABEA-4C57-B4E9-385F9D913571}" dt="2022-02-08T15:02:28.460" v="4251" actId="1038"/>
          <ac:cxnSpMkLst>
            <pc:docMk/>
            <pc:sldMk cId="2824758475" sldId="517"/>
            <ac:cxnSpMk id="15" creationId="{1BCFA52B-698E-4E1E-96DB-0E0A7F2E0E6A}"/>
          </ac:cxnSpMkLst>
        </pc:cxnChg>
      </pc:sldChg>
      <pc:sldChg chg="modSp add mod modAnim">
        <pc:chgData name="Igor Shinkar" userId="db6eb1b41a9778dd" providerId="LiveId" clId="{34AB2667-ABEA-4C57-B4E9-385F9D913571}" dt="2022-02-09T20:54:50.595" v="4858" actId="20577"/>
        <pc:sldMkLst>
          <pc:docMk/>
          <pc:sldMk cId="328095257" sldId="518"/>
        </pc:sldMkLst>
        <pc:spChg chg="mod">
          <ac:chgData name="Igor Shinkar" userId="db6eb1b41a9778dd" providerId="LiveId" clId="{34AB2667-ABEA-4C57-B4E9-385F9D913571}" dt="2022-02-09T20:24:24.212" v="4312"/>
          <ac:spMkLst>
            <pc:docMk/>
            <pc:sldMk cId="328095257" sldId="518"/>
            <ac:spMk id="2" creationId="{00000000-0000-0000-0000-000000000000}"/>
          </ac:spMkLst>
        </pc:spChg>
        <pc:spChg chg="mod">
          <ac:chgData name="Igor Shinkar" userId="db6eb1b41a9778dd" providerId="LiveId" clId="{34AB2667-ABEA-4C57-B4E9-385F9D913571}" dt="2022-02-09T20:54:50.595" v="4858" actId="20577"/>
          <ac:spMkLst>
            <pc:docMk/>
            <pc:sldMk cId="328095257" sldId="518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4090140729" sldId="518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16343188" sldId="519"/>
        </pc:sldMkLst>
      </pc:sldChg>
      <pc:sldChg chg="modSp add modAnim">
        <pc:chgData name="Igor Shinkar" userId="db6eb1b41a9778dd" providerId="LiveId" clId="{34AB2667-ABEA-4C57-B4E9-385F9D913571}" dt="2022-02-09T20:45:16.586" v="4775" actId="20577"/>
        <pc:sldMkLst>
          <pc:docMk/>
          <pc:sldMk cId="2029747950" sldId="519"/>
        </pc:sldMkLst>
        <pc:spChg chg="mod">
          <ac:chgData name="Igor Shinkar" userId="db6eb1b41a9778dd" providerId="LiveId" clId="{34AB2667-ABEA-4C57-B4E9-385F9D913571}" dt="2022-02-09T20:45:16.586" v="4775" actId="20577"/>
          <ac:spMkLst>
            <pc:docMk/>
            <pc:sldMk cId="2029747950" sldId="519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152077757" sldId="520"/>
        </pc:sldMkLst>
      </pc:sldChg>
      <pc:sldChg chg="modSp add modAnim">
        <pc:chgData name="Igor Shinkar" userId="db6eb1b41a9778dd" providerId="LiveId" clId="{34AB2667-ABEA-4C57-B4E9-385F9D913571}" dt="2022-02-09T21:20:29.036" v="5200" actId="20577"/>
        <pc:sldMkLst>
          <pc:docMk/>
          <pc:sldMk cId="3646341729" sldId="520"/>
        </pc:sldMkLst>
        <pc:spChg chg="mod">
          <ac:chgData name="Igor Shinkar" userId="db6eb1b41a9778dd" providerId="LiveId" clId="{34AB2667-ABEA-4C57-B4E9-385F9D913571}" dt="2022-02-09T21:20:29.036" v="5200" actId="20577"/>
          <ac:spMkLst>
            <pc:docMk/>
            <pc:sldMk cId="3646341729" sldId="520"/>
            <ac:spMk id="3" creationId="{00000000-0000-0000-0000-000000000000}"/>
          </ac:spMkLst>
        </pc:spChg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2080286751" sldId="521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160657874" sldId="522"/>
        </pc:sldMkLst>
      </pc:sldChg>
      <pc:sldChg chg="del">
        <pc:chgData name="Igor Shinkar" userId="db6eb1b41a9778dd" providerId="LiveId" clId="{34AB2667-ABEA-4C57-B4E9-385F9D913571}" dt="2022-02-08T07:52:33.299" v="23" actId="47"/>
        <pc:sldMkLst>
          <pc:docMk/>
          <pc:sldMk cId="3256570792" sldId="523"/>
        </pc:sldMkLst>
      </pc:sldChg>
    </pc:docChg>
  </pc:docChgLst>
  <pc:docChgLst>
    <pc:chgData name="Igor Shinkar" userId="db6eb1b41a9778dd" providerId="LiveId" clId="{E4513F52-491C-4FF2-9B35-003320872FE2}"/>
    <pc:docChg chg="undo custSel addSld delSld modSld sldOrd">
      <pc:chgData name="Igor Shinkar" userId="db6eb1b41a9778dd" providerId="LiveId" clId="{E4513F52-491C-4FF2-9B35-003320872FE2}" dt="2022-03-21T06:30:56.526" v="2946" actId="20577"/>
      <pc:docMkLst>
        <pc:docMk/>
      </pc:docMkLst>
      <pc:sldChg chg="add">
        <pc:chgData name="Igor Shinkar" userId="db6eb1b41a9778dd" providerId="LiveId" clId="{E4513F52-491C-4FF2-9B35-003320872FE2}" dt="2022-03-21T06:03:56.662" v="2233"/>
        <pc:sldMkLst>
          <pc:docMk/>
          <pc:sldMk cId="2304271973" sldId="353"/>
        </pc:sldMkLst>
      </pc:sldChg>
      <pc:sldChg chg="modSp add mod addAnim delAnim modAnim">
        <pc:chgData name="Igor Shinkar" userId="db6eb1b41a9778dd" providerId="LiveId" clId="{E4513F52-491C-4FF2-9B35-003320872FE2}" dt="2022-03-21T06:21:36.279" v="2720" actId="20577"/>
        <pc:sldMkLst>
          <pc:docMk/>
          <pc:sldMk cId="3629308129" sldId="357"/>
        </pc:sldMkLst>
        <pc:spChg chg="mod">
          <ac:chgData name="Igor Shinkar" userId="db6eb1b41a9778dd" providerId="LiveId" clId="{E4513F52-491C-4FF2-9B35-003320872FE2}" dt="2022-03-21T06:21:36.279" v="2720" actId="20577"/>
          <ac:spMkLst>
            <pc:docMk/>
            <pc:sldMk cId="3629308129" sldId="357"/>
            <ac:spMk id="3" creationId="{00000000-0000-0000-0000-000000000000}"/>
          </ac:spMkLst>
        </pc:spChg>
      </pc:sldChg>
      <pc:sldChg chg="modSp add ord">
        <pc:chgData name="Igor Shinkar" userId="db6eb1b41a9778dd" providerId="LiveId" clId="{E4513F52-491C-4FF2-9B35-003320872FE2}" dt="2022-03-21T06:21:05.066" v="2707" actId="20577"/>
        <pc:sldMkLst>
          <pc:docMk/>
          <pc:sldMk cId="2375035103" sldId="358"/>
        </pc:sldMkLst>
        <pc:spChg chg="mod">
          <ac:chgData name="Igor Shinkar" userId="db6eb1b41a9778dd" providerId="LiveId" clId="{E4513F52-491C-4FF2-9B35-003320872FE2}" dt="2022-03-21T06:21:05.066" v="2707" actId="20577"/>
          <ac:spMkLst>
            <pc:docMk/>
            <pc:sldMk cId="2375035103" sldId="358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E4513F52-491C-4FF2-9B35-003320872FE2}" dt="2022-03-21T06:20:48.235" v="2703" actId="6549"/>
        <pc:sldMkLst>
          <pc:docMk/>
          <pc:sldMk cId="4255294201" sldId="359"/>
        </pc:sldMkLst>
        <pc:spChg chg="mod">
          <ac:chgData name="Igor Shinkar" userId="db6eb1b41a9778dd" providerId="LiveId" clId="{E4513F52-491C-4FF2-9B35-003320872FE2}" dt="2022-03-21T06:20:39.517" v="2696" actId="20577"/>
          <ac:spMkLst>
            <pc:docMk/>
            <pc:sldMk cId="4255294201" sldId="359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0:48.235" v="2703" actId="6549"/>
          <ac:spMkLst>
            <pc:docMk/>
            <pc:sldMk cId="4255294201" sldId="359"/>
            <ac:spMk id="10" creationId="{E5B9D9D9-8EA3-4752-AC9D-F9810018AB42}"/>
          </ac:spMkLst>
        </pc:spChg>
      </pc:sldChg>
      <pc:sldChg chg="modSp add del mod modAnim">
        <pc:chgData name="Igor Shinkar" userId="db6eb1b41a9778dd" providerId="LiveId" clId="{E4513F52-491C-4FF2-9B35-003320872FE2}" dt="2022-03-21T06:22:07.282" v="2728" actId="6549"/>
        <pc:sldMkLst>
          <pc:docMk/>
          <pc:sldMk cId="2785025086" sldId="360"/>
        </pc:sldMkLst>
        <pc:spChg chg="mod">
          <ac:chgData name="Igor Shinkar" userId="db6eb1b41a9778dd" providerId="LiveId" clId="{E4513F52-491C-4FF2-9B35-003320872FE2}" dt="2022-03-21T06:22:07.282" v="2728" actId="6549"/>
          <ac:spMkLst>
            <pc:docMk/>
            <pc:sldMk cId="2785025086" sldId="360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E4513F52-491C-4FF2-9B35-003320872FE2}" dt="2022-03-21T06:25:16.620" v="2803" actId="6549"/>
        <pc:sldMkLst>
          <pc:docMk/>
          <pc:sldMk cId="1348404624" sldId="362"/>
        </pc:sldMkLst>
        <pc:spChg chg="mod">
          <ac:chgData name="Igor Shinkar" userId="db6eb1b41a9778dd" providerId="LiveId" clId="{E4513F52-491C-4FF2-9B35-003320872FE2}" dt="2022-03-21T06:25:15.416" v="2801" actId="20577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E4513F52-491C-4FF2-9B35-003320872FE2}" dt="2022-03-20T16:48:14.536" v="42" actId="47"/>
        <pc:sldMkLst>
          <pc:docMk/>
          <pc:sldMk cId="3052471585" sldId="383"/>
        </pc:sldMkLst>
      </pc:sldChg>
      <pc:sldChg chg="addSp modSp mod modAnim">
        <pc:chgData name="Igor Shinkar" userId="db6eb1b41a9778dd" providerId="LiveId" clId="{E4513F52-491C-4FF2-9B35-003320872FE2}" dt="2022-03-20T16:56:21.334" v="615" actId="16959"/>
        <pc:sldMkLst>
          <pc:docMk/>
          <pc:sldMk cId="1975219540" sldId="385"/>
        </pc:sldMkLst>
        <pc:spChg chg="mod">
          <ac:chgData name="Igor Shinkar" userId="db6eb1b41a9778dd" providerId="LiveId" clId="{E4513F52-491C-4FF2-9B35-003320872FE2}" dt="2022-03-20T16:50:54.194" v="251" actId="20577"/>
          <ac:spMkLst>
            <pc:docMk/>
            <pc:sldMk cId="1975219540" sldId="385"/>
            <ac:spMk id="3" creationId="{00000000-0000-0000-0000-000000000000}"/>
          </ac:spMkLst>
        </pc:spChg>
        <pc:spChg chg="add mod">
          <ac:chgData name="Igor Shinkar" userId="db6eb1b41a9778dd" providerId="LiveId" clId="{E4513F52-491C-4FF2-9B35-003320872FE2}" dt="2022-03-20T16:50:59.378" v="252" actId="14100"/>
          <ac:spMkLst>
            <pc:docMk/>
            <pc:sldMk cId="1975219540" sldId="385"/>
            <ac:spMk id="4" creationId="{7CF9AF3F-6D1D-43FE-8BDA-6D2B1B1E6B8C}"/>
          </ac:spMkLst>
        </pc:spChg>
        <pc:spChg chg="add mod">
          <ac:chgData name="Igor Shinkar" userId="db6eb1b41a9778dd" providerId="LiveId" clId="{E4513F52-491C-4FF2-9B35-003320872FE2}" dt="2022-03-20T16:53:07.678" v="425" actId="14100"/>
          <ac:spMkLst>
            <pc:docMk/>
            <pc:sldMk cId="1975219540" sldId="385"/>
            <ac:spMk id="5" creationId="{5D2BBB44-161D-4409-97AD-07944CE7B59A}"/>
          </ac:spMkLst>
        </pc:spChg>
      </pc:sldChg>
      <pc:sldChg chg="add del">
        <pc:chgData name="Igor Shinkar" userId="db6eb1b41a9778dd" providerId="LiveId" clId="{E4513F52-491C-4FF2-9B35-003320872FE2}" dt="2022-03-20T16:49:02.080" v="48" actId="47"/>
        <pc:sldMkLst>
          <pc:docMk/>
          <pc:sldMk cId="307140437" sldId="387"/>
        </pc:sldMkLst>
      </pc:sldChg>
      <pc:sldChg chg="del">
        <pc:chgData name="Igor Shinkar" userId="db6eb1b41a9778dd" providerId="LiveId" clId="{E4513F52-491C-4FF2-9B35-003320872FE2}" dt="2022-03-20T16:48:32.916" v="45" actId="47"/>
        <pc:sldMkLst>
          <pc:docMk/>
          <pc:sldMk cId="3489210820" sldId="388"/>
        </pc:sldMkLst>
      </pc:sldChg>
      <pc:sldChg chg="modSp modAnim">
        <pc:chgData name="Igor Shinkar" userId="db6eb1b41a9778dd" providerId="LiveId" clId="{E4513F52-491C-4FF2-9B35-003320872FE2}" dt="2022-03-20T16:54:50.818" v="562" actId="6549"/>
        <pc:sldMkLst>
          <pc:docMk/>
          <pc:sldMk cId="3131572730" sldId="394"/>
        </pc:sldMkLst>
        <pc:spChg chg="mod">
          <ac:chgData name="Igor Shinkar" userId="db6eb1b41a9778dd" providerId="LiveId" clId="{E4513F52-491C-4FF2-9B35-003320872FE2}" dt="2022-03-20T16:54:50.818" v="562" actId="6549"/>
          <ac:spMkLst>
            <pc:docMk/>
            <pc:sldMk cId="3131572730" sldId="39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02:45.959" v="2232" actId="6549"/>
        <pc:sldMkLst>
          <pc:docMk/>
          <pc:sldMk cId="1948451259" sldId="395"/>
        </pc:sldMkLst>
        <pc:spChg chg="mod">
          <ac:chgData name="Igor Shinkar" userId="db6eb1b41a9778dd" providerId="LiveId" clId="{E4513F52-491C-4FF2-9B35-003320872FE2}" dt="2022-03-21T06:02:45.959" v="2232" actId="6549"/>
          <ac:spMkLst>
            <pc:docMk/>
            <pc:sldMk cId="1948451259" sldId="395"/>
            <ac:spMk id="18434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5:14:43.202" v="1088" actId="20577"/>
        <pc:sldMkLst>
          <pc:docMk/>
          <pc:sldMk cId="3104965511" sldId="396"/>
        </pc:sldMkLst>
        <pc:spChg chg="mod">
          <ac:chgData name="Igor Shinkar" userId="db6eb1b41a9778dd" providerId="LiveId" clId="{E4513F52-491C-4FF2-9B35-003320872FE2}" dt="2022-03-21T05:14:43.202" v="1088" actId="20577"/>
          <ac:spMkLst>
            <pc:docMk/>
            <pc:sldMk cId="3104965511" sldId="39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4:49.567" v="1342" actId="6549"/>
        <pc:sldMkLst>
          <pc:docMk/>
          <pc:sldMk cId="917618198" sldId="397"/>
        </pc:sldMkLst>
        <pc:spChg chg="mod">
          <ac:chgData name="Igor Shinkar" userId="db6eb1b41a9778dd" providerId="LiveId" clId="{E4513F52-491C-4FF2-9B35-003320872FE2}" dt="2022-03-21T05:34:49.567" v="1342" actId="6549"/>
          <ac:spMkLst>
            <pc:docMk/>
            <pc:sldMk cId="917618198" sldId="397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5:14:18.688" v="1072" actId="6549"/>
        <pc:sldMkLst>
          <pc:docMk/>
          <pc:sldMk cId="3387683159" sldId="399"/>
        </pc:sldMkLst>
        <pc:spChg chg="mod">
          <ac:chgData name="Igor Shinkar" userId="db6eb1b41a9778dd" providerId="LiveId" clId="{E4513F52-491C-4FF2-9B35-003320872FE2}" dt="2022-03-21T05:14:16.416" v="1070" actId="1076"/>
          <ac:spMkLst>
            <pc:docMk/>
            <pc:sldMk cId="3387683159" sldId="399"/>
            <ac:spMk id="2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14:18.688" v="1072" actId="6549"/>
          <ac:spMkLst>
            <pc:docMk/>
            <pc:sldMk cId="3387683159" sldId="399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7:17.475" v="1359" actId="20577"/>
        <pc:sldMkLst>
          <pc:docMk/>
          <pc:sldMk cId="3222248501" sldId="400"/>
        </pc:sldMkLst>
        <pc:spChg chg="mod">
          <ac:chgData name="Igor Shinkar" userId="db6eb1b41a9778dd" providerId="LiveId" clId="{E4513F52-491C-4FF2-9B35-003320872FE2}" dt="2022-03-21T05:37:17.475" v="1359" actId="20577"/>
          <ac:spMkLst>
            <pc:docMk/>
            <pc:sldMk cId="3222248501" sldId="400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5:31:34.710" v="1298" actId="20577"/>
        <pc:sldMkLst>
          <pc:docMk/>
          <pc:sldMk cId="1107142166" sldId="401"/>
        </pc:sldMkLst>
        <pc:spChg chg="mod">
          <ac:chgData name="Igor Shinkar" userId="db6eb1b41a9778dd" providerId="LiveId" clId="{E4513F52-491C-4FF2-9B35-003320872FE2}" dt="2022-03-21T05:31:34.710" v="1298" actId="20577"/>
          <ac:spMkLst>
            <pc:docMk/>
            <pc:sldMk cId="1107142166" sldId="401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877945267" sldId="402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352280914" sldId="403"/>
        </pc:sldMkLst>
        <pc:spChg chg="mod">
          <ac:chgData name="Igor Shinkar" userId="db6eb1b41a9778dd" providerId="LiveId" clId="{E4513F52-491C-4FF2-9B35-003320872FE2}" dt="2022-03-20T17:04:25.992" v="771" actId="6549"/>
          <ac:spMkLst>
            <pc:docMk/>
            <pc:sldMk cId="3352280914" sldId="403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312287725" sldId="404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822509024" sldId="405"/>
        </pc:sldMkLst>
        <pc:spChg chg="mod">
          <ac:chgData name="Igor Shinkar" userId="db6eb1b41a9778dd" providerId="LiveId" clId="{E4513F52-491C-4FF2-9B35-003320872FE2}" dt="2022-03-21T05:40:43.514" v="1409" actId="20577"/>
          <ac:spMkLst>
            <pc:docMk/>
            <pc:sldMk cId="822509024" sldId="40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5:40:00.557" v="1388" actId="6549"/>
          <ac:spMkLst>
            <pc:docMk/>
            <pc:sldMk cId="822509024" sldId="405"/>
            <ac:spMk id="4" creationId="{8E9A972C-BCBF-49DB-B3E8-4D20EEF6AE8A}"/>
          </ac:spMkLst>
        </pc:spChg>
      </pc:sldChg>
      <pc:sldChg chg="modSp add del mod modAnim">
        <pc:chgData name="Igor Shinkar" userId="db6eb1b41a9778dd" providerId="LiveId" clId="{E4513F52-491C-4FF2-9B35-003320872FE2}" dt="2022-03-21T06:02:26.080" v="2189" actId="47"/>
        <pc:sldMkLst>
          <pc:docMk/>
          <pc:sldMk cId="3404396936" sldId="406"/>
        </pc:sldMkLst>
        <pc:spChg chg="mod">
          <ac:chgData name="Igor Shinkar" userId="db6eb1b41a9778dd" providerId="LiveId" clId="{E4513F52-491C-4FF2-9B35-003320872FE2}" dt="2022-03-21T06:00:54.872" v="2188" actId="20577"/>
          <ac:spMkLst>
            <pc:docMk/>
            <pc:sldMk cId="3404396936" sldId="406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70928324" sldId="407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451570570" sldId="409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3025395758" sldId="410"/>
        </pc:sldMkLst>
      </pc:sldChg>
      <pc:sldChg chg="add del">
        <pc:chgData name="Igor Shinkar" userId="db6eb1b41a9778dd" providerId="LiveId" clId="{E4513F52-491C-4FF2-9B35-003320872FE2}" dt="2022-03-21T06:02:26.080" v="2189" actId="47"/>
        <pc:sldMkLst>
          <pc:docMk/>
          <pc:sldMk cId="2737564029" sldId="411"/>
        </pc:sldMkLst>
      </pc:sldChg>
      <pc:sldChg chg="add del">
        <pc:chgData name="Igor Shinkar" userId="db6eb1b41a9778dd" providerId="LiveId" clId="{E4513F52-491C-4FF2-9B35-003320872FE2}" dt="2022-03-20T16:48:23.406" v="44" actId="47"/>
        <pc:sldMkLst>
          <pc:docMk/>
          <pc:sldMk cId="2465834078" sldId="426"/>
        </pc:sldMkLst>
      </pc:sldChg>
      <pc:sldChg chg="modSp add del mod modAnim">
        <pc:chgData name="Igor Shinkar" userId="db6eb1b41a9778dd" providerId="LiveId" clId="{E4513F52-491C-4FF2-9B35-003320872FE2}" dt="2022-03-21T05:31:57.253" v="1299" actId="47"/>
        <pc:sldMkLst>
          <pc:docMk/>
          <pc:sldMk cId="180064921" sldId="431"/>
        </pc:sldMkLst>
        <pc:spChg chg="mod">
          <ac:chgData name="Igor Shinkar" userId="db6eb1b41a9778dd" providerId="LiveId" clId="{E4513F52-491C-4FF2-9B35-003320872FE2}" dt="2022-03-21T05:25:35.879" v="1153" actId="20577"/>
          <ac:spMkLst>
            <pc:docMk/>
            <pc:sldMk cId="180064921" sldId="431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2:45.818" v="2731"/>
        <pc:sldMkLst>
          <pc:docMk/>
          <pc:sldMk cId="3162800588" sldId="432"/>
        </pc:sldMkLst>
        <pc:spChg chg="mod">
          <ac:chgData name="Igor Shinkar" userId="db6eb1b41a9778dd" providerId="LiveId" clId="{E4513F52-491C-4FF2-9B35-003320872FE2}" dt="2022-03-21T06:22:41.542" v="2730" actId="6549"/>
          <ac:spMkLst>
            <pc:docMk/>
            <pc:sldMk cId="3162800588" sldId="432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E4513F52-491C-4FF2-9B35-003320872FE2}" dt="2022-03-21T05:55:30.525" v="1994" actId="47"/>
        <pc:sldMkLst>
          <pc:docMk/>
          <pc:sldMk cId="467552636" sldId="433"/>
        </pc:sldMkLst>
        <pc:spChg chg="mod">
          <ac:chgData name="Igor Shinkar" userId="db6eb1b41a9778dd" providerId="LiveId" clId="{E4513F52-491C-4FF2-9B35-003320872FE2}" dt="2022-03-21T05:51:33.135" v="1855" actId="6549"/>
          <ac:spMkLst>
            <pc:docMk/>
            <pc:sldMk cId="467552636" sldId="433"/>
            <ac:spMk id="3" creationId="{00000000-0000-0000-0000-000000000000}"/>
          </ac:spMkLst>
        </pc:spChg>
      </pc:sldChg>
      <pc:sldChg chg="modSp add del mod modAnim">
        <pc:chgData name="Igor Shinkar" userId="db6eb1b41a9778dd" providerId="LiveId" clId="{E4513F52-491C-4FF2-9B35-003320872FE2}" dt="2022-03-21T06:22:31.701" v="2729" actId="47"/>
        <pc:sldMkLst>
          <pc:docMk/>
          <pc:sldMk cId="3809089630" sldId="434"/>
        </pc:sldMkLst>
        <pc:spChg chg="mod">
          <ac:chgData name="Igor Shinkar" userId="db6eb1b41a9778dd" providerId="LiveId" clId="{E4513F52-491C-4FF2-9B35-003320872FE2}" dt="2022-03-21T05:56:25.653" v="2014" actId="20577"/>
          <ac:spMkLst>
            <pc:docMk/>
            <pc:sldMk cId="3809089630" sldId="434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02:34.978" v="2190"/>
        <pc:sldMkLst>
          <pc:docMk/>
          <pc:sldMk cId="466301862" sldId="435"/>
        </pc:sldMkLst>
      </pc:sldChg>
      <pc:sldChg chg="modSp add del modAnim">
        <pc:chgData name="Igor Shinkar" userId="db6eb1b41a9778dd" providerId="LiveId" clId="{E4513F52-491C-4FF2-9B35-003320872FE2}" dt="2022-03-21T06:02:26.080" v="2189" actId="47"/>
        <pc:sldMkLst>
          <pc:docMk/>
          <pc:sldMk cId="3082809043" sldId="435"/>
        </pc:sldMkLst>
        <pc:spChg chg="mod">
          <ac:chgData name="Igor Shinkar" userId="db6eb1b41a9778dd" providerId="LiveId" clId="{E4513F52-491C-4FF2-9B35-003320872FE2}" dt="2022-03-21T05:56:54.611" v="2019" actId="20577"/>
          <ac:spMkLst>
            <pc:docMk/>
            <pc:sldMk cId="3082809043" sldId="435"/>
            <ac:spMk id="3" creationId="{00000000-0000-0000-0000-000000000000}"/>
          </ac:spMkLst>
        </pc:spChg>
      </pc:sldChg>
      <pc:sldChg chg="add del">
        <pc:chgData name="Igor Shinkar" userId="db6eb1b41a9778dd" providerId="LiveId" clId="{E4513F52-491C-4FF2-9B35-003320872FE2}" dt="2022-03-21T06:08:42.152" v="2306" actId="47"/>
        <pc:sldMkLst>
          <pc:docMk/>
          <pc:sldMk cId="1975209935" sldId="436"/>
        </pc:sldMkLst>
      </pc:sldChg>
      <pc:sldChg chg="modSp add mod modAnim">
        <pc:chgData name="Igor Shinkar" userId="db6eb1b41a9778dd" providerId="LiveId" clId="{E4513F52-491C-4FF2-9B35-003320872FE2}" dt="2022-03-21T06:16:41.313" v="2465" actId="20577"/>
        <pc:sldMkLst>
          <pc:docMk/>
          <pc:sldMk cId="314703126" sldId="437"/>
        </pc:sldMkLst>
        <pc:spChg chg="mod">
          <ac:chgData name="Igor Shinkar" userId="db6eb1b41a9778dd" providerId="LiveId" clId="{E4513F52-491C-4FF2-9B35-003320872FE2}" dt="2022-03-21T06:16:41.313" v="2465" actId="20577"/>
          <ac:spMkLst>
            <pc:docMk/>
            <pc:sldMk cId="314703126" sldId="437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E4513F52-491C-4FF2-9B35-003320872FE2}" dt="2022-03-21T06:23:06.139" v="2732" actId="6549"/>
        <pc:sldMkLst>
          <pc:docMk/>
          <pc:sldMk cId="262803999" sldId="438"/>
        </pc:sldMkLst>
        <pc:spChg chg="mod">
          <ac:chgData name="Igor Shinkar" userId="db6eb1b41a9778dd" providerId="LiveId" clId="{E4513F52-491C-4FF2-9B35-003320872FE2}" dt="2022-03-21T06:23:06.139" v="2732" actId="6549"/>
          <ac:spMkLst>
            <pc:docMk/>
            <pc:sldMk cId="262803999" sldId="438"/>
            <ac:spMk id="3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15:43.573" v="2463" actId="6549"/>
        <pc:sldMkLst>
          <pc:docMk/>
          <pc:sldMk cId="2022427107" sldId="439"/>
        </pc:sldMkLst>
        <pc:spChg chg="mod">
          <ac:chgData name="Igor Shinkar" userId="db6eb1b41a9778dd" providerId="LiveId" clId="{E4513F52-491C-4FF2-9B35-003320872FE2}" dt="2022-03-21T06:15:43.573" v="2463" actId="6549"/>
          <ac:spMkLst>
            <pc:docMk/>
            <pc:sldMk cId="2022427107" sldId="439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96515433" sldId="460"/>
        </pc:sldMkLst>
      </pc:sldChg>
      <pc:sldChg chg="modSp add">
        <pc:chgData name="Igor Shinkar" userId="db6eb1b41a9778dd" providerId="LiveId" clId="{E4513F52-491C-4FF2-9B35-003320872FE2}" dt="2022-03-21T06:26:02.218" v="2808" actId="6549"/>
        <pc:sldMkLst>
          <pc:docMk/>
          <pc:sldMk cId="1012041324" sldId="461"/>
        </pc:sldMkLst>
        <pc:spChg chg="mod">
          <ac:chgData name="Igor Shinkar" userId="db6eb1b41a9778dd" providerId="LiveId" clId="{E4513F52-491C-4FF2-9B35-003320872FE2}" dt="2022-03-21T06:26:02.218" v="2808" actId="6549"/>
          <ac:spMkLst>
            <pc:docMk/>
            <pc:sldMk cId="1012041324" sldId="461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483282606" sldId="462"/>
        </pc:sldMkLst>
      </pc:sldChg>
      <pc:sldChg chg="modSp add">
        <pc:chgData name="Igor Shinkar" userId="db6eb1b41a9778dd" providerId="LiveId" clId="{E4513F52-491C-4FF2-9B35-003320872FE2}" dt="2022-03-21T06:29:28.983" v="2885" actId="20577"/>
        <pc:sldMkLst>
          <pc:docMk/>
          <pc:sldMk cId="1535630226" sldId="463"/>
        </pc:sldMkLst>
        <pc:spChg chg="mod">
          <ac:chgData name="Igor Shinkar" userId="db6eb1b41a9778dd" providerId="LiveId" clId="{E4513F52-491C-4FF2-9B35-003320872FE2}" dt="2022-03-21T06:29:28.983" v="2885" actId="20577"/>
          <ac:spMkLst>
            <pc:docMk/>
            <pc:sldMk cId="1535630226" sldId="463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9:10.710" v="2873" actId="6549"/>
        <pc:sldMkLst>
          <pc:docMk/>
          <pc:sldMk cId="542637868" sldId="465"/>
        </pc:sldMkLst>
        <pc:spChg chg="mod">
          <ac:chgData name="Igor Shinkar" userId="db6eb1b41a9778dd" providerId="LiveId" clId="{E4513F52-491C-4FF2-9B35-003320872FE2}" dt="2022-03-21T06:29:05.265" v="2867"/>
          <ac:spMkLst>
            <pc:docMk/>
            <pc:sldMk cId="542637868" sldId="46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10.710" v="2873" actId="6549"/>
          <ac:spMkLst>
            <pc:docMk/>
            <pc:sldMk cId="542637868" sldId="46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50.461" v="2848" actId="1076"/>
          <ac:spMkLst>
            <pc:docMk/>
            <pc:sldMk cId="542637868" sldId="46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07.872" v="2870"/>
          <ac:spMkLst>
            <pc:docMk/>
            <pc:sldMk cId="542637868" sldId="465"/>
            <ac:spMk id="47" creationId="{00000000-0000-0000-0000-000000000000}"/>
          </ac:spMkLst>
        </pc:spChg>
      </pc:sldChg>
      <pc:sldChg chg="modSp add">
        <pc:chgData name="Igor Shinkar" userId="db6eb1b41a9778dd" providerId="LiveId" clId="{E4513F52-491C-4FF2-9B35-003320872FE2}" dt="2022-03-21T06:29:50.814" v="2904" actId="6549"/>
        <pc:sldMkLst>
          <pc:docMk/>
          <pc:sldMk cId="3299151888" sldId="467"/>
        </pc:sldMkLst>
        <pc:spChg chg="mod">
          <ac:chgData name="Igor Shinkar" userId="db6eb1b41a9778dd" providerId="LiveId" clId="{E4513F52-491C-4FF2-9B35-003320872FE2}" dt="2022-03-21T06:29:48.606" v="2901"/>
          <ac:spMkLst>
            <pc:docMk/>
            <pc:sldMk cId="3299151888" sldId="467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50.814" v="2904" actId="6549"/>
          <ac:spMkLst>
            <pc:docMk/>
            <pc:sldMk cId="3299151888" sldId="467"/>
            <ac:spMk id="4" creationId="{58142336-A47C-40B7-A92B-B6C63431B585}"/>
          </ac:spMkLst>
        </pc:spChg>
      </pc:sldChg>
      <pc:sldChg chg="modSp add modAnim">
        <pc:chgData name="Igor Shinkar" userId="db6eb1b41a9778dd" providerId="LiveId" clId="{E4513F52-491C-4FF2-9B35-003320872FE2}" dt="2022-03-21T06:30:04.408" v="2915" actId="6549"/>
        <pc:sldMkLst>
          <pc:docMk/>
          <pc:sldMk cId="13141756" sldId="468"/>
        </pc:sldMkLst>
        <pc:spChg chg="mod">
          <ac:chgData name="Igor Shinkar" userId="db6eb1b41a9778dd" providerId="LiveId" clId="{E4513F52-491C-4FF2-9B35-003320872FE2}" dt="2022-03-21T06:30:04.408" v="2915" actId="6549"/>
          <ac:spMkLst>
            <pc:docMk/>
            <pc:sldMk cId="13141756" sldId="468"/>
            <ac:spMk id="3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153965192" sldId="469"/>
        </pc:sldMkLst>
      </pc:sldChg>
      <pc:sldChg chg="modSp add">
        <pc:chgData name="Igor Shinkar" userId="db6eb1b41a9778dd" providerId="LiveId" clId="{E4513F52-491C-4FF2-9B35-003320872FE2}" dt="2022-03-21T06:29:37.010" v="2891"/>
        <pc:sldMkLst>
          <pc:docMk/>
          <pc:sldMk cId="3772539140" sldId="470"/>
        </pc:sldMkLst>
        <pc:spChg chg="mod">
          <ac:chgData name="Igor Shinkar" userId="db6eb1b41a9778dd" providerId="LiveId" clId="{E4513F52-491C-4FF2-9B35-003320872FE2}" dt="2022-03-21T06:27:32.241" v="2814"/>
          <ac:spMkLst>
            <pc:docMk/>
            <pc:sldMk cId="3772539140" sldId="470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9:37.010" v="2891"/>
          <ac:spMkLst>
            <pc:docMk/>
            <pc:sldMk cId="3772539140" sldId="470"/>
            <ac:spMk id="4" creationId="{58142336-A47C-40B7-A92B-B6C63431B585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957000825" sldId="47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95685994" sldId="473"/>
        </pc:sldMkLst>
      </pc:sldChg>
      <pc:sldChg chg="modSp add">
        <pc:chgData name="Igor Shinkar" userId="db6eb1b41a9778dd" providerId="LiveId" clId="{E4513F52-491C-4FF2-9B35-003320872FE2}" dt="2022-03-21T06:30:56.526" v="2946" actId="20577"/>
        <pc:sldMkLst>
          <pc:docMk/>
          <pc:sldMk cId="1657870800" sldId="474"/>
        </pc:sldMkLst>
        <pc:spChg chg="mod">
          <ac:chgData name="Igor Shinkar" userId="db6eb1b41a9778dd" providerId="LiveId" clId="{E4513F52-491C-4FF2-9B35-003320872FE2}" dt="2022-03-21T06:30:56.526" v="2946" actId="20577"/>
          <ac:spMkLst>
            <pc:docMk/>
            <pc:sldMk cId="1657870800" sldId="474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E4513F52-491C-4FF2-9B35-003320872FE2}" dt="2022-03-21T06:28:37.982" v="2841"/>
        <pc:sldMkLst>
          <pc:docMk/>
          <pc:sldMk cId="2078884758" sldId="475"/>
        </pc:sldMkLst>
        <pc:spChg chg="mod">
          <ac:chgData name="Igor Shinkar" userId="db6eb1b41a9778dd" providerId="LiveId" clId="{E4513F52-491C-4FF2-9B35-003320872FE2}" dt="2022-03-21T06:28:29.257" v="2837" actId="6549"/>
          <ac:spMkLst>
            <pc:docMk/>
            <pc:sldMk cId="2078884758" sldId="475"/>
            <ac:spMk id="3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12.773" v="2834" actId="6549"/>
          <ac:spMkLst>
            <pc:docMk/>
            <pc:sldMk cId="2078884758" sldId="475"/>
            <ac:spMk id="26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37.982" v="2841"/>
          <ac:spMkLst>
            <pc:docMk/>
            <pc:sldMk cId="2078884758" sldId="475"/>
            <ac:spMk id="34" creationId="{00000000-0000-0000-0000-000000000000}"/>
          </ac:spMkLst>
        </pc:spChg>
        <pc:spChg chg="mod">
          <ac:chgData name="Igor Shinkar" userId="db6eb1b41a9778dd" providerId="LiveId" clId="{E4513F52-491C-4FF2-9B35-003320872FE2}" dt="2022-03-21T06:28:06.845" v="2831"/>
          <ac:spMkLst>
            <pc:docMk/>
            <pc:sldMk cId="2078884758" sldId="475"/>
            <ac:spMk id="47" creationId="{00000000-0000-0000-0000-000000000000}"/>
          </ac:spMkLst>
        </pc:spChg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501497727" sldId="476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99000869" sldId="477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016733750" sldId="478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619430475" sldId="479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757270870" sldId="480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681925696" sldId="481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1940895574" sldId="482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017187302" sldId="483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3632005659" sldId="484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2068491982" sldId="485"/>
        </pc:sldMkLst>
      </pc:sldChg>
      <pc:sldChg chg="add">
        <pc:chgData name="Igor Shinkar" userId="db6eb1b41a9778dd" providerId="LiveId" clId="{E4513F52-491C-4FF2-9B35-003320872FE2}" dt="2022-03-21T06:25:24.767" v="2804"/>
        <pc:sldMkLst>
          <pc:docMk/>
          <pc:sldMk cId="802537275" sldId="486"/>
        </pc:sldMkLst>
      </pc:sldChg>
    </pc:docChg>
  </pc:docChgLst>
  <pc:docChgLst>
    <pc:chgData name="Igor Shinkar" userId="db6eb1b41a9778dd" providerId="LiveId" clId="{532CE81B-537F-4D23-9EBD-3CAD145A3C35}"/>
    <pc:docChg chg="modSld">
      <pc:chgData name="Igor Shinkar" userId="db6eb1b41a9778dd" providerId="LiveId" clId="{532CE81B-537F-4D23-9EBD-3CAD145A3C35}" dt="2022-03-16T03:51:32.141" v="39" actId="20577"/>
      <pc:docMkLst>
        <pc:docMk/>
      </pc:docMkLst>
      <pc:sldChg chg="modSp">
        <pc:chgData name="Igor Shinkar" userId="db6eb1b41a9778dd" providerId="LiveId" clId="{532CE81B-537F-4D23-9EBD-3CAD145A3C35}" dt="2022-03-16T03:51:32.141" v="39" actId="20577"/>
        <pc:sldMkLst>
          <pc:docMk/>
          <pc:sldMk cId="2073658799" sldId="430"/>
        </pc:sldMkLst>
        <pc:spChg chg="mod">
          <ac:chgData name="Igor Shinkar" userId="db6eb1b41a9778dd" providerId="LiveId" clId="{532CE81B-537F-4D23-9EBD-3CAD145A3C35}" dt="2022-03-16T03:51:32.141" v="39" actId="20577"/>
          <ac:spMkLst>
            <pc:docMk/>
            <pc:sldMk cId="2073658799" sldId="430"/>
            <ac:spMk id="3" creationId="{00000000-0000-0000-0000-000000000000}"/>
          </ac:spMkLst>
        </pc:spChg>
      </pc:sldChg>
    </pc:docChg>
  </pc:docChgLst>
  <pc:docChgLst>
    <pc:chgData name="Igor Shinkar" userId="db6eb1b41a9778dd" providerId="LiveId" clId="{FD2E7BEC-16E2-4F3E-8626-5CB28EBA9449}"/>
    <pc:docChg chg="undo custSel addSld delSld modSld">
      <pc:chgData name="Igor Shinkar" userId="db6eb1b41a9778dd" providerId="LiveId" clId="{FD2E7BEC-16E2-4F3E-8626-5CB28EBA9449}" dt="2022-03-13T20:48:23.454" v="770" actId="20577"/>
      <pc:docMkLst>
        <pc:docMk/>
      </pc:docMkLst>
      <pc:sldChg chg="modSp modAnim">
        <pc:chgData name="Igor Shinkar" userId="db6eb1b41a9778dd" providerId="LiveId" clId="{FD2E7BEC-16E2-4F3E-8626-5CB28EBA9449}" dt="2022-03-13T20:22:14.439" v="44" actId="20577"/>
        <pc:sldMkLst>
          <pc:docMk/>
          <pc:sldMk cId="3052471585" sldId="383"/>
        </pc:sldMkLst>
        <pc:spChg chg="mod">
          <ac:chgData name="Igor Shinkar" userId="db6eb1b41a9778dd" providerId="LiveId" clId="{FD2E7BEC-16E2-4F3E-8626-5CB28EBA9449}" dt="2022-03-13T20:22:14.439" v="44" actId="20577"/>
          <ac:spMkLst>
            <pc:docMk/>
            <pc:sldMk cId="3052471585" sldId="383"/>
            <ac:spMk id="3" creationId="{00000000-0000-0000-0000-000000000000}"/>
          </ac:spMkLst>
        </pc:spChg>
      </pc:sldChg>
      <pc:sldChg chg="addSp delSp modSp mod addAnim delAnim modAnim">
        <pc:chgData name="Igor Shinkar" userId="db6eb1b41a9778dd" providerId="LiveId" clId="{FD2E7BEC-16E2-4F3E-8626-5CB28EBA9449}" dt="2022-03-13T20:41:28.976" v="443" actId="20577"/>
        <pc:sldMkLst>
          <pc:docMk/>
          <pc:sldMk cId="1975219540" sldId="385"/>
        </pc:sldMkLst>
        <pc:spChg chg="add del">
          <ac:chgData name="Igor Shinkar" userId="db6eb1b41a9778dd" providerId="LiveId" clId="{FD2E7BEC-16E2-4F3E-8626-5CB28EBA9449}" dt="2022-03-13T20:33:29.273" v="408" actId="478"/>
          <ac:spMkLst>
            <pc:docMk/>
            <pc:sldMk cId="1975219540" sldId="385"/>
            <ac:spMk id="2" creationId="{00000000-0000-0000-0000-000000000000}"/>
          </ac:spMkLst>
        </pc:spChg>
        <pc:spChg chg="add del mod">
          <ac:chgData name="Igor Shinkar" userId="db6eb1b41a9778dd" providerId="LiveId" clId="{FD2E7BEC-16E2-4F3E-8626-5CB28EBA9449}" dt="2022-03-13T20:41:28.976" v="443" actId="20577"/>
          <ac:spMkLst>
            <pc:docMk/>
            <pc:sldMk cId="1975219540" sldId="385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59.710" v="464" actId="6549"/>
        <pc:sldMkLst>
          <pc:docMk/>
          <pc:sldMk cId="307140437" sldId="387"/>
        </pc:sldMkLst>
        <pc:spChg chg="mod">
          <ac:chgData name="Igor Shinkar" userId="db6eb1b41a9778dd" providerId="LiveId" clId="{FD2E7BEC-16E2-4F3E-8626-5CB28EBA9449}" dt="2022-03-13T20:41:59.710" v="464" actId="6549"/>
          <ac:spMkLst>
            <pc:docMk/>
            <pc:sldMk cId="307140437" sldId="387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FD2E7BEC-16E2-4F3E-8626-5CB28EBA9449}" dt="2022-03-13T20:47:16.428" v="628" actId="1036"/>
        <pc:sldMkLst>
          <pc:docMk/>
          <pc:sldMk cId="3489210820" sldId="388"/>
        </pc:sldMkLst>
        <pc:spChg chg="mod">
          <ac:chgData name="Igor Shinkar" userId="db6eb1b41a9778dd" providerId="LiveId" clId="{FD2E7BEC-16E2-4F3E-8626-5CB28EBA9449}" dt="2022-03-13T20:45:27.316" v="607" actId="20577"/>
          <ac:spMkLst>
            <pc:docMk/>
            <pc:sldMk cId="3489210820" sldId="388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47:11.265" v="625" actId="1076"/>
          <ac:spMkLst>
            <pc:docMk/>
            <pc:sldMk cId="3489210820" sldId="388"/>
            <ac:spMk id="4" creationId="{3F248767-311E-4C2C-A4A1-CA9F7A916AE8}"/>
          </ac:spMkLst>
        </pc:spChg>
        <pc:spChg chg="add mod">
          <ac:chgData name="Igor Shinkar" userId="db6eb1b41a9778dd" providerId="LiveId" clId="{FD2E7BEC-16E2-4F3E-8626-5CB28EBA9449}" dt="2022-03-13T20:47:16.428" v="628" actId="1036"/>
          <ac:spMkLst>
            <pc:docMk/>
            <pc:sldMk cId="3489210820" sldId="388"/>
            <ac:spMk id="5" creationId="{8117C0A4-E399-433C-8408-C159E7DF2F64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126086949" sldId="389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987320189" sldId="390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859025202" sldId="392"/>
        </pc:sldMkLst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765440247" sldId="393"/>
        </pc:sldMkLst>
      </pc:sldChg>
      <pc:sldChg chg="modSp add mod">
        <pc:chgData name="Igor Shinkar" userId="db6eb1b41a9778dd" providerId="LiveId" clId="{FD2E7BEC-16E2-4F3E-8626-5CB28EBA9449}" dt="2022-03-13T20:28:50.646" v="137" actId="21"/>
        <pc:sldMkLst>
          <pc:docMk/>
          <pc:sldMk cId="3131572730" sldId="394"/>
        </pc:sldMkLst>
        <pc:spChg chg="mod">
          <ac:chgData name="Igor Shinkar" userId="db6eb1b41a9778dd" providerId="LiveId" clId="{FD2E7BEC-16E2-4F3E-8626-5CB28EBA9449}" dt="2022-03-13T20:28:50.646" v="137" actId="21"/>
          <ac:spMkLst>
            <pc:docMk/>
            <pc:sldMk cId="3131572730" sldId="394"/>
            <ac:spMk id="3" creationId="{00000000-0000-0000-0000-000000000000}"/>
          </ac:spMkLst>
        </pc:spChg>
      </pc:sldChg>
      <pc:sldChg chg="modSp modAnim">
        <pc:chgData name="Igor Shinkar" userId="db6eb1b41a9778dd" providerId="LiveId" clId="{FD2E7BEC-16E2-4F3E-8626-5CB28EBA9449}" dt="2022-03-13T20:41:38.774" v="449" actId="6549"/>
        <pc:sldMkLst>
          <pc:docMk/>
          <pc:sldMk cId="2465834078" sldId="426"/>
        </pc:sldMkLst>
        <pc:spChg chg="mod">
          <ac:chgData name="Igor Shinkar" userId="db6eb1b41a9778dd" providerId="LiveId" clId="{FD2E7BEC-16E2-4F3E-8626-5CB28EBA9449}" dt="2022-03-13T20:41:38.774" v="449" actId="6549"/>
          <ac:spMkLst>
            <pc:docMk/>
            <pc:sldMk cId="2465834078" sldId="426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FD2E7BEC-16E2-4F3E-8626-5CB28EBA9449}" dt="2022-03-13T20:27:55.123" v="133" actId="20577"/>
        <pc:sldMkLst>
          <pc:docMk/>
          <pc:sldMk cId="1831461656" sldId="427"/>
        </pc:sldMkLst>
        <pc:spChg chg="mod">
          <ac:chgData name="Igor Shinkar" userId="db6eb1b41a9778dd" providerId="LiveId" clId="{FD2E7BEC-16E2-4F3E-8626-5CB28EBA9449}" dt="2022-03-13T20:27:55.123" v="133" actId="20577"/>
          <ac:spMkLst>
            <pc:docMk/>
            <pc:sldMk cId="1831461656" sldId="427"/>
            <ac:spMk id="18434" creationId="{00000000-0000-0000-0000-000000000000}"/>
          </ac:spMkLst>
        </pc:spChg>
      </pc:sldChg>
      <pc:sldChg chg="modSp add del modAnim">
        <pc:chgData name="Igor Shinkar" userId="db6eb1b41a9778dd" providerId="LiveId" clId="{FD2E7BEC-16E2-4F3E-8626-5CB28EBA9449}" dt="2022-03-13T20:48:23.454" v="770" actId="20577"/>
        <pc:sldMkLst>
          <pc:docMk/>
          <pc:sldMk cId="2865441648" sldId="428"/>
        </pc:sldMkLst>
        <pc:spChg chg="mod">
          <ac:chgData name="Igor Shinkar" userId="db6eb1b41a9778dd" providerId="LiveId" clId="{FD2E7BEC-16E2-4F3E-8626-5CB28EBA9449}" dt="2022-03-13T20:48:23.454" v="770" actId="20577"/>
          <ac:spMkLst>
            <pc:docMk/>
            <pc:sldMk cId="2865441648" sldId="428"/>
            <ac:spMk id="3" creationId="{00000000-0000-0000-0000-000000000000}"/>
          </ac:spMkLst>
        </pc:spChg>
      </pc:sldChg>
      <pc:sldChg chg="modSp add del">
        <pc:chgData name="Igor Shinkar" userId="db6eb1b41a9778dd" providerId="LiveId" clId="{FD2E7BEC-16E2-4F3E-8626-5CB28EBA9449}" dt="2022-03-13T20:47:31.787" v="629" actId="47"/>
        <pc:sldMkLst>
          <pc:docMk/>
          <pc:sldMk cId="2657210217" sldId="429"/>
        </pc:sldMkLst>
        <pc:spChg chg="mod">
          <ac:chgData name="Igor Shinkar" userId="db6eb1b41a9778dd" providerId="LiveId" clId="{FD2E7BEC-16E2-4F3E-8626-5CB28EBA9449}" dt="2022-03-13T20:28:04.186" v="136" actId="6549"/>
          <ac:spMkLst>
            <pc:docMk/>
            <pc:sldMk cId="2657210217" sldId="429"/>
            <ac:spMk id="3" creationId="{00000000-0000-0000-0000-000000000000}"/>
          </ac:spMkLst>
        </pc:spChg>
      </pc:sldChg>
      <pc:sldChg chg="add">
        <pc:chgData name="Igor Shinkar" userId="db6eb1b41a9778dd" providerId="LiveId" clId="{FD2E7BEC-16E2-4F3E-8626-5CB28EBA9449}" dt="2022-03-13T20:27:40.251" v="97"/>
        <pc:sldMkLst>
          <pc:docMk/>
          <pc:sldMk cId="2073658799" sldId="430"/>
        </pc:sldMkLst>
      </pc:sldChg>
      <pc:sldChg chg="modSp add del mod">
        <pc:chgData name="Igor Shinkar" userId="db6eb1b41a9778dd" providerId="LiveId" clId="{FD2E7BEC-16E2-4F3E-8626-5CB28EBA9449}" dt="2022-03-13T20:32:56.875" v="403" actId="47"/>
        <pc:sldMkLst>
          <pc:docMk/>
          <pc:sldMk cId="1471520802" sldId="431"/>
        </pc:sldMkLst>
        <pc:spChg chg="mod">
          <ac:chgData name="Igor Shinkar" userId="db6eb1b41a9778dd" providerId="LiveId" clId="{FD2E7BEC-16E2-4F3E-8626-5CB28EBA9449}" dt="2022-03-13T20:31:46.868" v="328" actId="21"/>
          <ac:spMkLst>
            <pc:docMk/>
            <pc:sldMk cId="1471520802" sldId="431"/>
            <ac:spMk id="3" creationId="{00000000-0000-0000-0000-000000000000}"/>
          </ac:spMkLst>
        </pc:spChg>
        <pc:spChg chg="mod">
          <ac:chgData name="Igor Shinkar" userId="db6eb1b41a9778dd" providerId="LiveId" clId="{FD2E7BEC-16E2-4F3E-8626-5CB28EBA9449}" dt="2022-03-13T20:31:51.252" v="330" actId="14100"/>
          <ac:spMkLst>
            <pc:docMk/>
            <pc:sldMk cId="1471520802" sldId="431"/>
            <ac:spMk id="4" creationId="{3F248767-311E-4C2C-A4A1-CA9F7A916AE8}"/>
          </ac:spMkLst>
        </pc:spChg>
      </pc:sldChg>
    </pc:docChg>
  </pc:docChgLst>
  <pc:docChgLst>
    <pc:chgData name="Igor Shinkar" userId="db6eb1b41a9778dd" providerId="LiveId" clId="{C66FFE4D-ED96-4988-8202-107D7D4A3C7A}"/>
    <pc:docChg chg="undo custSel addSld delSld modSld sldOrd">
      <pc:chgData name="Igor Shinkar" userId="db6eb1b41a9778dd" providerId="LiveId" clId="{C66FFE4D-ED96-4988-8202-107D7D4A3C7A}" dt="2022-02-08T07:51:06.805" v="1678" actId="20577"/>
      <pc:docMkLst>
        <pc:docMk/>
      </pc:docMkLst>
      <pc:sldChg chg="modSp mod">
        <pc:chgData name="Igor Shinkar" userId="db6eb1b41a9778dd" providerId="LiveId" clId="{C66FFE4D-ED96-4988-8202-107D7D4A3C7A}" dt="2022-02-06T20:04:21.352" v="3" actId="20577"/>
        <pc:sldMkLst>
          <pc:docMk/>
          <pc:sldMk cId="0" sldId="256"/>
        </pc:sldMkLst>
        <pc:spChg chg="mod">
          <ac:chgData name="Igor Shinkar" userId="db6eb1b41a9778dd" providerId="LiveId" clId="{C66FFE4D-ED96-4988-8202-107D7D4A3C7A}" dt="2022-02-06T20:04:21.352" v="3" actId="20577"/>
          <ac:spMkLst>
            <pc:docMk/>
            <pc:sldMk cId="0" sldId="256"/>
            <ac:spMk id="2" creationId="{00000000-0000-0000-0000-000000000000}"/>
          </ac:spMkLst>
        </pc:spChg>
      </pc:sldChg>
      <pc:sldChg chg="add del">
        <pc:chgData name="Igor Shinkar" userId="db6eb1b41a9778dd" providerId="LiveId" clId="{C66FFE4D-ED96-4988-8202-107D7D4A3C7A}" dt="2022-02-06T20:04:45.107" v="9"/>
        <pc:sldMkLst>
          <pc:docMk/>
          <pc:sldMk cId="1348404624" sldId="362"/>
        </pc:sldMkLst>
      </pc:sldChg>
      <pc:sldChg chg="addSp modSp add mod modAnim">
        <pc:chgData name="Igor Shinkar" userId="db6eb1b41a9778dd" providerId="LiveId" clId="{C66FFE4D-ED96-4988-8202-107D7D4A3C7A}" dt="2022-02-06T20:24:28.755" v="503" actId="20577"/>
        <pc:sldMkLst>
          <pc:docMk/>
          <pc:sldMk cId="2283923114" sldId="364"/>
        </pc:sldMkLst>
        <pc:spChg chg="mod">
          <ac:chgData name="Igor Shinkar" userId="db6eb1b41a9778dd" providerId="LiveId" clId="{C66FFE4D-ED96-4988-8202-107D7D4A3C7A}" dt="2022-02-06T20:13:28.993" v="166" actId="20577"/>
          <ac:spMkLst>
            <pc:docMk/>
            <pc:sldMk cId="2283923114" sldId="364"/>
            <ac:spMk id="3" creationId="{00000000-0000-0000-0000-000000000000}"/>
          </ac:spMkLst>
        </pc:spChg>
        <pc:spChg chg="add mod">
          <ac:chgData name="Igor Shinkar" userId="db6eb1b41a9778dd" providerId="LiveId" clId="{C66FFE4D-ED96-4988-8202-107D7D4A3C7A}" dt="2022-02-06T20:24:28.755" v="503" actId="20577"/>
          <ac:spMkLst>
            <pc:docMk/>
            <pc:sldMk cId="2283923114" sldId="364"/>
            <ac:spMk id="5" creationId="{55AF1A6A-9E37-4A75-A166-A49DE08FDFAC}"/>
          </ac:spMkLst>
        </pc:spChg>
        <pc:spChg chg="mod">
          <ac:chgData name="Igor Shinkar" userId="db6eb1b41a9778dd" providerId="LiveId" clId="{C66FFE4D-ED96-4988-8202-107D7D4A3C7A}" dt="2022-02-06T20:23:52.910" v="412" actId="1037"/>
          <ac:spMkLst>
            <pc:docMk/>
            <pc:sldMk cId="2283923114" sldId="364"/>
            <ac:spMk id="10" creationId="{29329675-05CD-4CDE-9FCE-74B464F48D8D}"/>
          </ac:spMkLst>
        </pc:spChg>
      </pc:sldChg>
      <pc:sldChg chg="modSp add">
        <pc:chgData name="Igor Shinkar" userId="db6eb1b41a9778dd" providerId="LiveId" clId="{C66FFE4D-ED96-4988-8202-107D7D4A3C7A}" dt="2022-02-06T20:23:23.632" v="392" actId="20577"/>
        <pc:sldMkLst>
          <pc:docMk/>
          <pc:sldMk cId="1642958585" sldId="367"/>
        </pc:sldMkLst>
        <pc:spChg chg="mod">
          <ac:chgData name="Igor Shinkar" userId="db6eb1b41a9778dd" providerId="LiveId" clId="{C66FFE4D-ED96-4988-8202-107D7D4A3C7A}" dt="2022-02-06T20:23:23.632" v="392" actId="20577"/>
          <ac:spMkLst>
            <pc:docMk/>
            <pc:sldMk cId="1642958585" sldId="36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3:30.075" v="396" actId="20577"/>
        <pc:sldMkLst>
          <pc:docMk/>
          <pc:sldMk cId="2214880161" sldId="368"/>
        </pc:sldMkLst>
        <pc:spChg chg="mod">
          <ac:chgData name="Igor Shinkar" userId="db6eb1b41a9778dd" providerId="LiveId" clId="{C66FFE4D-ED96-4988-8202-107D7D4A3C7A}" dt="2022-02-06T20:23:30.075" v="396" actId="20577"/>
          <ac:spMkLst>
            <pc:docMk/>
            <pc:sldMk cId="2214880161" sldId="368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18:25.470" v="306" actId="20577"/>
        <pc:sldMkLst>
          <pc:docMk/>
          <pc:sldMk cId="2327354254" sldId="369"/>
        </pc:sldMkLst>
        <pc:spChg chg="mod">
          <ac:chgData name="Igor Shinkar" userId="db6eb1b41a9778dd" providerId="LiveId" clId="{C66FFE4D-ED96-4988-8202-107D7D4A3C7A}" dt="2022-02-06T20:18:25.470" v="306" actId="20577"/>
          <ac:spMkLst>
            <pc:docMk/>
            <pc:sldMk cId="2327354254" sldId="369"/>
            <ac:spMk id="3" creationId="{00000000-0000-0000-0000-000000000000}"/>
          </ac:spMkLst>
        </pc:spChg>
        <pc:graphicFrameChg chg="modGraphic">
          <ac:chgData name="Igor Shinkar" userId="db6eb1b41a9778dd" providerId="LiveId" clId="{C66FFE4D-ED96-4988-8202-107D7D4A3C7A}" dt="2022-02-06T20:18:16.629" v="301" actId="20577"/>
          <ac:graphicFrameMkLst>
            <pc:docMk/>
            <pc:sldMk cId="2327354254" sldId="369"/>
            <ac:graphicFrameMk id="6" creationId="{570949E9-5464-43D2-B705-86DB94704B06}"/>
          </ac:graphicFrameMkLst>
        </pc:graphicFrameChg>
      </pc:sldChg>
      <pc:sldChg chg="modSp add">
        <pc:chgData name="Igor Shinkar" userId="db6eb1b41a9778dd" providerId="LiveId" clId="{C66FFE4D-ED96-4988-8202-107D7D4A3C7A}" dt="2022-02-06T20:19:53.846" v="350" actId="20577"/>
        <pc:sldMkLst>
          <pc:docMk/>
          <pc:sldMk cId="2590251965" sldId="371"/>
        </pc:sldMkLst>
        <pc:spChg chg="mod">
          <ac:chgData name="Igor Shinkar" userId="db6eb1b41a9778dd" providerId="LiveId" clId="{C66FFE4D-ED96-4988-8202-107D7D4A3C7A}" dt="2022-02-06T20:19:53.846" v="350" actId="20577"/>
          <ac:spMkLst>
            <pc:docMk/>
            <pc:sldMk cId="2590251965" sldId="371"/>
            <ac:spMk id="3" creationId="{00000000-0000-0000-0000-000000000000}"/>
          </ac:spMkLst>
        </pc:spChg>
      </pc:sldChg>
      <pc:sldChg chg="modSp add mod addAnim delAnim">
        <pc:chgData name="Igor Shinkar" userId="db6eb1b41a9778dd" providerId="LiveId" clId="{C66FFE4D-ED96-4988-8202-107D7D4A3C7A}" dt="2022-02-06T20:20:27.835" v="377" actId="20577"/>
        <pc:sldMkLst>
          <pc:docMk/>
          <pc:sldMk cId="1368749123" sldId="372"/>
        </pc:sldMkLst>
        <pc:spChg chg="mod">
          <ac:chgData name="Igor Shinkar" userId="db6eb1b41a9778dd" providerId="LiveId" clId="{C66FFE4D-ED96-4988-8202-107D7D4A3C7A}" dt="2022-02-06T20:20:27.835" v="377" actId="20577"/>
          <ac:spMkLst>
            <pc:docMk/>
            <pc:sldMk cId="1368749123" sldId="372"/>
            <ac:spMk id="3" creationId="{00000000-0000-0000-0000-000000000000}"/>
          </ac:spMkLst>
        </pc:spChg>
        <pc:graphicFrameChg chg="mod modGraphic">
          <ac:chgData name="Igor Shinkar" userId="db6eb1b41a9778dd" providerId="LiveId" clId="{C66FFE4D-ED96-4988-8202-107D7D4A3C7A}" dt="2022-02-06T20:20:24.060" v="375" actId="20577"/>
          <ac:graphicFrameMkLst>
            <pc:docMk/>
            <pc:sldMk cId="1368749123" sldId="372"/>
            <ac:graphicFrameMk id="6" creationId="{570949E9-5464-43D2-B705-86DB94704B06}"/>
          </ac:graphicFrameMkLst>
        </pc:graphicFrameChg>
      </pc:sldChg>
      <pc:sldChg chg="modSp add modAnim">
        <pc:chgData name="Igor Shinkar" userId="db6eb1b41a9778dd" providerId="LiveId" clId="{C66FFE4D-ED96-4988-8202-107D7D4A3C7A}" dt="2022-02-06T20:20:36.747" v="381" actId="6549"/>
        <pc:sldMkLst>
          <pc:docMk/>
          <pc:sldMk cId="109444367" sldId="373"/>
        </pc:sldMkLst>
        <pc:spChg chg="mod">
          <ac:chgData name="Igor Shinkar" userId="db6eb1b41a9778dd" providerId="LiveId" clId="{C66FFE4D-ED96-4988-8202-107D7D4A3C7A}" dt="2022-02-06T20:20:36.747" v="381" actId="6549"/>
          <ac:spMkLst>
            <pc:docMk/>
            <pc:sldMk cId="109444367" sldId="37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C66FFE4D-ED96-4988-8202-107D7D4A3C7A}" dt="2022-02-06T20:25:28.314" v="579" actId="58"/>
        <pc:sldMkLst>
          <pc:docMk/>
          <pc:sldMk cId="1164874547" sldId="449"/>
        </pc:sldMkLst>
        <pc:spChg chg="mod">
          <ac:chgData name="Igor Shinkar" userId="db6eb1b41a9778dd" providerId="LiveId" clId="{C66FFE4D-ED96-4988-8202-107D7D4A3C7A}" dt="2022-02-06T20:25:28.314" v="579" actId="58"/>
          <ac:spMkLst>
            <pc:docMk/>
            <pc:sldMk cId="1164874547" sldId="449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1:04.519" v="382" actId="20577"/>
        <pc:sldMkLst>
          <pc:docMk/>
          <pc:sldMk cId="40649990" sldId="464"/>
        </pc:sldMkLst>
        <pc:spChg chg="mod">
          <ac:chgData name="Igor Shinkar" userId="db6eb1b41a9778dd" providerId="LiveId" clId="{C66FFE4D-ED96-4988-8202-107D7D4A3C7A}" dt="2022-02-06T20:21:04.519" v="382" actId="20577"/>
          <ac:spMkLst>
            <pc:docMk/>
            <pc:sldMk cId="40649990" sldId="464"/>
            <ac:spMk id="18434" creationId="{00000000-0000-0000-0000-000000000000}"/>
          </ac:spMkLst>
        </pc:spChg>
      </pc:sldChg>
      <pc:sldChg chg="del">
        <pc:chgData name="Igor Shinkar" userId="db6eb1b41a9778dd" providerId="LiveId" clId="{C66FFE4D-ED96-4988-8202-107D7D4A3C7A}" dt="2022-02-06T20:04:31.511" v="6" actId="47"/>
        <pc:sldMkLst>
          <pc:docMk/>
          <pc:sldMk cId="1313379839" sldId="479"/>
        </pc:sldMkLst>
      </pc:sldChg>
      <pc:sldChg chg="del">
        <pc:chgData name="Igor Shinkar" userId="db6eb1b41a9778dd" providerId="LiveId" clId="{C66FFE4D-ED96-4988-8202-107D7D4A3C7A}" dt="2022-02-06T20:04:30.849" v="5" actId="47"/>
        <pc:sldMkLst>
          <pc:docMk/>
          <pc:sldMk cId="2902121454" sldId="480"/>
        </pc:sldMkLst>
      </pc:sldChg>
      <pc:sldChg chg="del">
        <pc:chgData name="Igor Shinkar" userId="db6eb1b41a9778dd" providerId="LiveId" clId="{C66FFE4D-ED96-4988-8202-107D7D4A3C7A}" dt="2022-02-06T20:04:32.349" v="7" actId="47"/>
        <pc:sldMkLst>
          <pc:docMk/>
          <pc:sldMk cId="3147765299" sldId="482"/>
        </pc:sldMkLst>
      </pc:sldChg>
      <pc:sldChg chg="del">
        <pc:chgData name="Igor Shinkar" userId="db6eb1b41a9778dd" providerId="LiveId" clId="{C66FFE4D-ED96-4988-8202-107D7D4A3C7A}" dt="2022-02-06T20:04:33.181" v="8" actId="47"/>
        <pc:sldMkLst>
          <pc:docMk/>
          <pc:sldMk cId="4195463478" sldId="483"/>
        </pc:sldMkLst>
      </pc:sldChg>
      <pc:sldChg chg="del">
        <pc:chgData name="Igor Shinkar" userId="db6eb1b41a9778dd" providerId="LiveId" clId="{C66FFE4D-ED96-4988-8202-107D7D4A3C7A}" dt="2022-02-06T20:04:24.582" v="4" actId="47"/>
        <pc:sldMkLst>
          <pc:docMk/>
          <pc:sldMk cId="2717739884" sldId="484"/>
        </pc:sldMkLst>
      </pc:sldChg>
      <pc:sldChg chg="del">
        <pc:chgData name="Igor Shinkar" userId="db6eb1b41a9778dd" providerId="LiveId" clId="{C66FFE4D-ED96-4988-8202-107D7D4A3C7A}" dt="2022-02-06T20:04:50.300" v="10" actId="47"/>
        <pc:sldMkLst>
          <pc:docMk/>
          <pc:sldMk cId="2727337304" sldId="485"/>
        </pc:sldMkLst>
      </pc:sldChg>
      <pc:sldChg chg="del">
        <pc:chgData name="Igor Shinkar" userId="db6eb1b41a9778dd" providerId="LiveId" clId="{C66FFE4D-ED96-4988-8202-107D7D4A3C7A}" dt="2022-02-06T20:04:50.994" v="11" actId="47"/>
        <pc:sldMkLst>
          <pc:docMk/>
          <pc:sldMk cId="1873080543" sldId="489"/>
        </pc:sldMkLst>
      </pc:sldChg>
      <pc:sldChg chg="add del">
        <pc:chgData name="Igor Shinkar" userId="db6eb1b41a9778dd" providerId="LiveId" clId="{C66FFE4D-ED96-4988-8202-107D7D4A3C7A}" dt="2022-02-06T20:04:53.339" v="14" actId="47"/>
        <pc:sldMkLst>
          <pc:docMk/>
          <pc:sldMk cId="4275399684" sldId="490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712462912" sldId="491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483015873" sldId="494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200561689" sldId="495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94422642" sldId="496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724514739" sldId="497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2146506554" sldId="498"/>
        </pc:sldMkLst>
      </pc:sldChg>
      <pc:sldChg chg="del">
        <pc:chgData name="Igor Shinkar" userId="db6eb1b41a9778dd" providerId="LiveId" clId="{C66FFE4D-ED96-4988-8202-107D7D4A3C7A}" dt="2022-02-06T20:04:58.745" v="15" actId="47"/>
        <pc:sldMkLst>
          <pc:docMk/>
          <pc:sldMk cId="3940391971" sldId="500"/>
        </pc:sldMkLst>
      </pc:sldChg>
      <pc:sldChg chg="modSp mod">
        <pc:chgData name="Igor Shinkar" userId="db6eb1b41a9778dd" providerId="LiveId" clId="{C66FFE4D-ED96-4988-8202-107D7D4A3C7A}" dt="2022-02-08T07:44:55.318" v="1359" actId="1036"/>
        <pc:sldMkLst>
          <pc:docMk/>
          <pc:sldMk cId="233809322" sldId="503"/>
        </pc:sldMkLst>
        <pc:cxnChg chg="mod">
          <ac:chgData name="Igor Shinkar" userId="db6eb1b41a9778dd" providerId="LiveId" clId="{C66FFE4D-ED96-4988-8202-107D7D4A3C7A}" dt="2022-02-08T07:44:55.318" v="1359" actId="1036"/>
          <ac:cxnSpMkLst>
            <pc:docMk/>
            <pc:sldMk cId="233809322" sldId="503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4:48.302" v="1342" actId="1036"/>
          <ac:cxnSpMkLst>
            <pc:docMk/>
            <pc:sldMk cId="233809322" sldId="503"/>
            <ac:cxnSpMk id="8" creationId="{00000000-0000-0000-0000-000000000000}"/>
          </ac:cxnSpMkLst>
        </pc:cxnChg>
      </pc:sldChg>
      <pc:sldChg chg="modSp mod">
        <pc:chgData name="Igor Shinkar" userId="db6eb1b41a9778dd" providerId="LiveId" clId="{C66FFE4D-ED96-4988-8202-107D7D4A3C7A}" dt="2022-02-08T07:45:10.490" v="1377" actId="1037"/>
        <pc:sldMkLst>
          <pc:docMk/>
          <pc:sldMk cId="1150130677" sldId="504"/>
        </pc:sldMkLst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5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10.490" v="1377" actId="1037"/>
          <ac:cxnSpMkLst>
            <pc:docMk/>
            <pc:sldMk cId="1150130677" sldId="504"/>
            <ac:cxnSpMk id="6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7" creationId="{00000000-0000-0000-0000-000000000000}"/>
          </ac:cxnSpMkLst>
        </pc:cxnChg>
        <pc:cxnChg chg="mod">
          <ac:chgData name="Igor Shinkar" userId="db6eb1b41a9778dd" providerId="LiveId" clId="{C66FFE4D-ED96-4988-8202-107D7D4A3C7A}" dt="2022-02-08T07:45:05.761" v="1374" actId="1036"/>
          <ac:cxnSpMkLst>
            <pc:docMk/>
            <pc:sldMk cId="1150130677" sldId="504"/>
            <ac:cxnSpMk id="8" creationId="{00000000-0000-0000-0000-000000000000}"/>
          </ac:cxnSpMkLst>
        </pc:cxnChg>
      </pc:sldChg>
      <pc:sldChg chg="modSp modAnim">
        <pc:chgData name="Igor Shinkar" userId="db6eb1b41a9778dd" providerId="LiveId" clId="{C66FFE4D-ED96-4988-8202-107D7D4A3C7A}" dt="2022-02-06T20:05:40.924" v="60" actId="6549"/>
        <pc:sldMkLst>
          <pc:docMk/>
          <pc:sldMk cId="3534024383" sldId="505"/>
        </pc:sldMkLst>
        <pc:spChg chg="mod">
          <ac:chgData name="Igor Shinkar" userId="db6eb1b41a9778dd" providerId="LiveId" clId="{C66FFE4D-ED96-4988-8202-107D7D4A3C7A}" dt="2022-02-06T20:05:40.924" v="60" actId="6549"/>
          <ac:spMkLst>
            <pc:docMk/>
            <pc:sldMk cId="3534024383" sldId="505"/>
            <ac:spMk id="3" creationId="{00000000-0000-0000-0000-000000000000}"/>
          </ac:spMkLst>
        </pc:spChg>
      </pc:sldChg>
      <pc:sldChg chg="addSp modSp mod modAnim">
        <pc:chgData name="Igor Shinkar" userId="db6eb1b41a9778dd" providerId="LiveId" clId="{C66FFE4D-ED96-4988-8202-107D7D4A3C7A}" dt="2022-02-06T20:35:10.075" v="1051" actId="14100"/>
        <pc:sldMkLst>
          <pc:docMk/>
          <pc:sldMk cId="909007371" sldId="506"/>
        </pc:sldMkLst>
        <pc:spChg chg="add mod">
          <ac:chgData name="Igor Shinkar" userId="db6eb1b41a9778dd" providerId="LiveId" clId="{C66FFE4D-ED96-4988-8202-107D7D4A3C7A}" dt="2022-02-06T20:35:10.075" v="1051" actId="14100"/>
          <ac:spMkLst>
            <pc:docMk/>
            <pc:sldMk cId="909007371" sldId="506"/>
            <ac:spMk id="4" creationId="{270057E4-9150-4307-9B4B-4BA4EDCB8A24}"/>
          </ac:spMkLst>
        </pc:spChg>
      </pc:sldChg>
      <pc:sldChg chg="modSp add mod">
        <pc:chgData name="Igor Shinkar" userId="db6eb1b41a9778dd" providerId="LiveId" clId="{C66FFE4D-ED96-4988-8202-107D7D4A3C7A}" dt="2022-02-06T20:13:52.625" v="170" actId="6549"/>
        <pc:sldMkLst>
          <pc:docMk/>
          <pc:sldMk cId="2159336625" sldId="507"/>
        </pc:sldMkLst>
        <pc:spChg chg="mod">
          <ac:chgData name="Igor Shinkar" userId="db6eb1b41a9778dd" providerId="LiveId" clId="{C66FFE4D-ED96-4988-8202-107D7D4A3C7A}" dt="2022-02-06T20:13:52.625" v="170" actId="6549"/>
          <ac:spMkLst>
            <pc:docMk/>
            <pc:sldMk cId="2159336625" sldId="507"/>
            <ac:spMk id="3" creationId="{00000000-0000-0000-0000-000000000000}"/>
          </ac:spMkLst>
        </pc:spChg>
      </pc:sldChg>
      <pc:sldChg chg="modSp add">
        <pc:chgData name="Igor Shinkar" userId="db6eb1b41a9778dd" providerId="LiveId" clId="{C66FFE4D-ED96-4988-8202-107D7D4A3C7A}" dt="2022-02-06T20:25:50.019" v="581" actId="6549"/>
        <pc:sldMkLst>
          <pc:docMk/>
          <pc:sldMk cId="1604273992" sldId="508"/>
        </pc:sldMkLst>
        <pc:spChg chg="mod">
          <ac:chgData name="Igor Shinkar" userId="db6eb1b41a9778dd" providerId="LiveId" clId="{C66FFE4D-ED96-4988-8202-107D7D4A3C7A}" dt="2022-02-06T20:25:50.019" v="581" actId="6549"/>
          <ac:spMkLst>
            <pc:docMk/>
            <pc:sldMk cId="1604273992" sldId="508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26:11.397" v="619" actId="20577"/>
        <pc:sldMkLst>
          <pc:docMk/>
          <pc:sldMk cId="1788072495" sldId="509"/>
        </pc:sldMkLst>
        <pc:spChg chg="mod">
          <ac:chgData name="Igor Shinkar" userId="db6eb1b41a9778dd" providerId="LiveId" clId="{C66FFE4D-ED96-4988-8202-107D7D4A3C7A}" dt="2022-02-06T20:26:11.397" v="619" actId="20577"/>
          <ac:spMkLst>
            <pc:docMk/>
            <pc:sldMk cId="1788072495" sldId="509"/>
            <ac:spMk id="18434" creationId="{00000000-0000-0000-0000-000000000000}"/>
          </ac:spMkLst>
        </pc:spChg>
      </pc:sldChg>
      <pc:sldChg chg="modSp add mod modAnim">
        <pc:chgData name="Igor Shinkar" userId="db6eb1b41a9778dd" providerId="LiveId" clId="{C66FFE4D-ED96-4988-8202-107D7D4A3C7A}" dt="2022-02-06T20:45:12.640" v="1336" actId="20577"/>
        <pc:sldMkLst>
          <pc:docMk/>
          <pc:sldMk cId="2889223758" sldId="510"/>
        </pc:sldMkLst>
        <pc:spChg chg="mod">
          <ac:chgData name="Igor Shinkar" userId="db6eb1b41a9778dd" providerId="LiveId" clId="{C66FFE4D-ED96-4988-8202-107D7D4A3C7A}" dt="2022-02-06T20:26:55.288" v="679" actId="20577"/>
          <ac:spMkLst>
            <pc:docMk/>
            <pc:sldMk cId="2889223758" sldId="510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6T20:45:12.640" v="1336" actId="20577"/>
          <ac:spMkLst>
            <pc:docMk/>
            <pc:sldMk cId="2889223758" sldId="510"/>
            <ac:spMk id="3" creationId="{00000000-0000-0000-0000-000000000000}"/>
          </ac:spMkLst>
        </pc:spChg>
      </pc:sldChg>
      <pc:sldChg chg="modSp add mod">
        <pc:chgData name="Igor Shinkar" userId="db6eb1b41a9778dd" providerId="LiveId" clId="{C66FFE4D-ED96-4988-8202-107D7D4A3C7A}" dt="2022-02-06T20:31:55.863" v="885" actId="20577"/>
        <pc:sldMkLst>
          <pc:docMk/>
          <pc:sldMk cId="1292961973" sldId="511"/>
        </pc:sldMkLst>
        <pc:spChg chg="mod">
          <ac:chgData name="Igor Shinkar" userId="db6eb1b41a9778dd" providerId="LiveId" clId="{C66FFE4D-ED96-4988-8202-107D7D4A3C7A}" dt="2022-02-06T20:31:55.863" v="885" actId="20577"/>
          <ac:spMkLst>
            <pc:docMk/>
            <pc:sldMk cId="1292961973" sldId="511"/>
            <ac:spMk id="3" creationId="{00000000-0000-0000-0000-000000000000}"/>
          </ac:spMkLst>
        </pc:spChg>
      </pc:sldChg>
      <pc:sldChg chg="delSp modSp add mod ord delAnim modAnim">
        <pc:chgData name="Igor Shinkar" userId="db6eb1b41a9778dd" providerId="LiveId" clId="{C66FFE4D-ED96-4988-8202-107D7D4A3C7A}" dt="2022-02-08T07:51:06.805" v="1678" actId="20577"/>
        <pc:sldMkLst>
          <pc:docMk/>
          <pc:sldMk cId="3256570792" sldId="523"/>
        </pc:sldMkLst>
        <pc:spChg chg="mod">
          <ac:chgData name="Igor Shinkar" userId="db6eb1b41a9778dd" providerId="LiveId" clId="{C66FFE4D-ED96-4988-8202-107D7D4A3C7A}" dt="2022-02-08T07:51:06.805" v="1678" actId="20577"/>
          <ac:spMkLst>
            <pc:docMk/>
            <pc:sldMk cId="3256570792" sldId="523"/>
            <ac:spMk id="2" creationId="{00000000-0000-0000-0000-000000000000}"/>
          </ac:spMkLst>
        </pc:spChg>
        <pc:spChg chg="mod">
          <ac:chgData name="Igor Shinkar" userId="db6eb1b41a9778dd" providerId="LiveId" clId="{C66FFE4D-ED96-4988-8202-107D7D4A3C7A}" dt="2022-02-08T07:50:24.731" v="1602" actId="20577"/>
          <ac:spMkLst>
            <pc:docMk/>
            <pc:sldMk cId="3256570792" sldId="523"/>
            <ac:spMk id="3" creationId="{00000000-0000-0000-0000-000000000000}"/>
          </ac:spMkLst>
        </pc:spChg>
        <pc:spChg chg="del">
          <ac:chgData name="Igor Shinkar" userId="db6eb1b41a9778dd" providerId="LiveId" clId="{C66FFE4D-ED96-4988-8202-107D7D4A3C7A}" dt="2022-02-08T07:45:25.997" v="1379" actId="478"/>
          <ac:spMkLst>
            <pc:docMk/>
            <pc:sldMk cId="3256570792" sldId="523"/>
            <ac:spMk id="9" creationId="{00000000-0000-0000-0000-000000000000}"/>
          </ac:spMkLst>
        </pc:spChg>
        <pc:cxnChg chg="del">
          <ac:chgData name="Igor Shinkar" userId="db6eb1b41a9778dd" providerId="LiveId" clId="{C66FFE4D-ED96-4988-8202-107D7D4A3C7A}" dt="2022-02-08T07:45:46.135" v="1388" actId="478"/>
          <ac:cxnSpMkLst>
            <pc:docMk/>
            <pc:sldMk cId="3256570792" sldId="523"/>
            <ac:cxnSpMk id="5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5:44.609" v="1387" actId="478"/>
          <ac:cxnSpMkLst>
            <pc:docMk/>
            <pc:sldMk cId="3256570792" sldId="523"/>
            <ac:cxnSpMk id="6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3.426" v="1474" actId="478"/>
          <ac:cxnSpMkLst>
            <pc:docMk/>
            <pc:sldMk cId="3256570792" sldId="523"/>
            <ac:cxnSpMk id="7" creationId="{00000000-0000-0000-0000-000000000000}"/>
          </ac:cxnSpMkLst>
        </pc:cxnChg>
        <pc:cxnChg chg="del">
          <ac:chgData name="Igor Shinkar" userId="db6eb1b41a9778dd" providerId="LiveId" clId="{C66FFE4D-ED96-4988-8202-107D7D4A3C7A}" dt="2022-02-08T07:48:41.903" v="1473" actId="478"/>
          <ac:cxnSpMkLst>
            <pc:docMk/>
            <pc:sldMk cId="3256570792" sldId="523"/>
            <ac:cxnSpMk id="8" creationId="{00000000-0000-0000-0000-000000000000}"/>
          </ac:cxnSpMkLst>
        </pc:cxnChg>
      </pc:sldChg>
    </pc:docChg>
  </pc:docChgLst>
  <pc:docChgLst>
    <pc:chgData name="Igor Shinkar" userId="db6eb1b41a9778dd" providerId="LiveId" clId="{AB27CD5A-106D-4639-B769-38B86DD7A575}"/>
    <pc:docChg chg="undo custSel addSld delSld modSld">
      <pc:chgData name="Igor Shinkar" userId="db6eb1b41a9778dd" providerId="LiveId" clId="{AB27CD5A-106D-4639-B769-38B86DD7A575}" dt="2022-03-07T06:58:43.424" v="2598" actId="20577"/>
      <pc:docMkLst>
        <pc:docMk/>
      </pc:docMkLst>
      <pc:sldChg chg="modSp mod">
        <pc:chgData name="Igor Shinkar" userId="db6eb1b41a9778dd" providerId="LiveId" clId="{AB27CD5A-106D-4639-B769-38B86DD7A575}" dt="2022-03-07T05:47:57.514" v="1" actId="6549"/>
        <pc:sldMkLst>
          <pc:docMk/>
          <pc:sldMk cId="0" sldId="256"/>
        </pc:sldMkLst>
        <pc:spChg chg="mod">
          <ac:chgData name="Igor Shinkar" userId="db6eb1b41a9778dd" providerId="LiveId" clId="{AB27CD5A-106D-4639-B769-38B86DD7A575}" dt="2022-03-07T05:47:57.514" v="1" actId="6549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Igor Shinkar" userId="db6eb1b41a9778dd" providerId="LiveId" clId="{AB27CD5A-106D-4639-B769-38B86DD7A575}" dt="2022-03-07T05:48:05.332" v="7" actId="6549"/>
        <pc:sldMkLst>
          <pc:docMk/>
          <pc:sldMk cId="1348404624" sldId="362"/>
        </pc:sldMkLst>
        <pc:spChg chg="mod">
          <ac:chgData name="Igor Shinkar" userId="db6eb1b41a9778dd" providerId="LiveId" clId="{AB27CD5A-106D-4639-B769-38B86DD7A575}" dt="2022-03-07T05:48:02.673" v="6" actId="20577"/>
          <ac:spMkLst>
            <pc:docMk/>
            <pc:sldMk cId="1348404624" sldId="36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48:05.332" v="7" actId="6549"/>
          <ac:spMkLst>
            <pc:docMk/>
            <pc:sldMk cId="1348404624" sldId="36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977579885" sldId="52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1970888163" sldId="529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960382438" sldId="530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605229105" sldId="537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2548945666" sldId="538"/>
        </pc:sldMkLst>
      </pc:sldChg>
      <pc:sldChg chg="del">
        <pc:chgData name="Igor Shinkar" userId="db6eb1b41a9778dd" providerId="LiveId" clId="{AB27CD5A-106D-4639-B769-38B86DD7A575}" dt="2022-03-07T05:48:17.153" v="8" actId="47"/>
        <pc:sldMkLst>
          <pc:docMk/>
          <pc:sldMk cId="3627199947" sldId="539"/>
        </pc:sldMkLst>
      </pc:sldChg>
      <pc:sldChg chg="modSp mod">
        <pc:chgData name="Igor Shinkar" userId="db6eb1b41a9778dd" providerId="LiveId" clId="{AB27CD5A-106D-4639-B769-38B86DD7A575}" dt="2022-03-07T05:52:35.564" v="232" actId="20577"/>
        <pc:sldMkLst>
          <pc:docMk/>
          <pc:sldMk cId="3881692008" sldId="540"/>
        </pc:sldMkLst>
        <pc:spChg chg="mod">
          <ac:chgData name="Igor Shinkar" userId="db6eb1b41a9778dd" providerId="LiveId" clId="{AB27CD5A-106D-4639-B769-38B86DD7A575}" dt="2022-03-07T05:52:35.564" v="232" actId="20577"/>
          <ac:spMkLst>
            <pc:docMk/>
            <pc:sldMk cId="3881692008" sldId="540"/>
            <ac:spMk id="3" creationId="{00000000-0000-0000-0000-000000000000}"/>
          </ac:spMkLst>
        </pc:spChg>
      </pc:sldChg>
      <pc:sldChg chg="modSp del modAnim">
        <pc:chgData name="Igor Shinkar" userId="db6eb1b41a9778dd" providerId="LiveId" clId="{AB27CD5A-106D-4639-B769-38B86DD7A575}" dt="2022-03-07T05:52:27.999" v="206" actId="47"/>
        <pc:sldMkLst>
          <pc:docMk/>
          <pc:sldMk cId="3513905170" sldId="542"/>
        </pc:sldMkLst>
        <pc:spChg chg="mod">
          <ac:chgData name="Igor Shinkar" userId="db6eb1b41a9778dd" providerId="LiveId" clId="{AB27CD5A-106D-4639-B769-38B86DD7A575}" dt="2022-03-07T05:48:55.379" v="17" actId="6549"/>
          <ac:spMkLst>
            <pc:docMk/>
            <pc:sldMk cId="3513905170" sldId="542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5:52:08.770" v="187" actId="47"/>
        <pc:sldMkLst>
          <pc:docMk/>
          <pc:sldMk cId="3205301525" sldId="543"/>
        </pc:sldMkLst>
      </pc:sldChg>
      <pc:sldChg chg="modSp del mod">
        <pc:chgData name="Igor Shinkar" userId="db6eb1b41a9778dd" providerId="LiveId" clId="{AB27CD5A-106D-4639-B769-38B86DD7A575}" dt="2022-03-07T05:52:43.837" v="233" actId="47"/>
        <pc:sldMkLst>
          <pc:docMk/>
          <pc:sldMk cId="1587212501" sldId="544"/>
        </pc:sldMkLst>
        <pc:spChg chg="mod">
          <ac:chgData name="Igor Shinkar" userId="db6eb1b41a9778dd" providerId="LiveId" clId="{AB27CD5A-106D-4639-B769-38B86DD7A575}" dt="2022-03-07T05:52:21.792" v="205"/>
          <ac:spMkLst>
            <pc:docMk/>
            <pc:sldMk cId="1587212501" sldId="544"/>
            <ac:spMk id="2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03:08.718" v="878" actId="20577"/>
        <pc:sldMkLst>
          <pc:docMk/>
          <pc:sldMk cId="1306565734" sldId="545"/>
        </pc:sldMkLst>
        <pc:spChg chg="mod">
          <ac:chgData name="Igor Shinkar" userId="db6eb1b41a9778dd" providerId="LiveId" clId="{AB27CD5A-106D-4639-B769-38B86DD7A575}" dt="2022-03-07T05:58:08.833" v="607" actId="20577"/>
          <ac:spMkLst>
            <pc:docMk/>
            <pc:sldMk cId="1306565734" sldId="545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08.718" v="878" actId="20577"/>
          <ac:spMkLst>
            <pc:docMk/>
            <pc:sldMk cId="1306565734" sldId="545"/>
            <ac:spMk id="3" creationId="{00000000-0000-0000-0000-000000000000}"/>
          </ac:spMkLst>
        </pc:spChg>
      </pc:sldChg>
      <pc:sldChg chg="modSp mod modAnim">
        <pc:chgData name="Igor Shinkar" userId="db6eb1b41a9778dd" providerId="LiveId" clId="{AB27CD5A-106D-4639-B769-38B86DD7A575}" dt="2022-03-07T06:22:24.393" v="981" actId="6549"/>
        <pc:sldMkLst>
          <pc:docMk/>
          <pc:sldMk cId="2229033507" sldId="546"/>
        </pc:sldMkLst>
        <pc:spChg chg="mod">
          <ac:chgData name="Igor Shinkar" userId="db6eb1b41a9778dd" providerId="LiveId" clId="{AB27CD5A-106D-4639-B769-38B86DD7A575}" dt="2022-03-07T06:04:06.537" v="910"/>
          <ac:spMkLst>
            <pc:docMk/>
            <pc:sldMk cId="2229033507" sldId="54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2:24.393" v="981" actId="6549"/>
          <ac:spMkLst>
            <pc:docMk/>
            <pc:sldMk cId="2229033507" sldId="546"/>
            <ac:spMk id="3" creationId="{00000000-0000-0000-0000-000000000000}"/>
          </ac:spMkLst>
        </pc:spChg>
      </pc:sldChg>
      <pc:sldChg chg="del">
        <pc:chgData name="Igor Shinkar" userId="db6eb1b41a9778dd" providerId="LiveId" clId="{AB27CD5A-106D-4639-B769-38B86DD7A575}" dt="2022-03-07T06:22:40.681" v="983" actId="47"/>
        <pc:sldMkLst>
          <pc:docMk/>
          <pc:sldMk cId="1290464592" sldId="547"/>
        </pc:sldMkLst>
      </pc:sldChg>
      <pc:sldChg chg="delSp add del mod delAnim">
        <pc:chgData name="Igor Shinkar" userId="db6eb1b41a9778dd" providerId="LiveId" clId="{AB27CD5A-106D-4639-B769-38B86DD7A575}" dt="2022-03-07T06:27:46.674" v="1237" actId="47"/>
        <pc:sldMkLst>
          <pc:docMk/>
          <pc:sldMk cId="3487418810" sldId="548"/>
        </pc:sldMkLst>
        <pc:spChg chg="del">
          <ac:chgData name="Igor Shinkar" userId="db6eb1b41a9778dd" providerId="LiveId" clId="{AB27CD5A-106D-4639-B769-38B86DD7A575}" dt="2022-03-07T06:27:12.210" v="1226" actId="478"/>
          <ac:spMkLst>
            <pc:docMk/>
            <pc:sldMk cId="3487418810" sldId="548"/>
            <ac:spMk id="4" creationId="{1DFDED64-C2CE-4A38-B51E-F8CDE3737CF0}"/>
          </ac:spMkLst>
        </pc:spChg>
      </pc:sldChg>
      <pc:sldChg chg="delSp del mod delAnim">
        <pc:chgData name="Igor Shinkar" userId="db6eb1b41a9778dd" providerId="LiveId" clId="{AB27CD5A-106D-4639-B769-38B86DD7A575}" dt="2022-03-07T06:28:11.129" v="1239" actId="47"/>
        <pc:sldMkLst>
          <pc:docMk/>
          <pc:sldMk cId="3796140890" sldId="549"/>
        </pc:sldMkLst>
        <pc:spChg chg="del">
          <ac:chgData name="Igor Shinkar" userId="db6eb1b41a9778dd" providerId="LiveId" clId="{AB27CD5A-106D-4639-B769-38B86DD7A575}" dt="2022-03-07T06:28:06.746" v="1238" actId="478"/>
          <ac:spMkLst>
            <pc:docMk/>
            <pc:sldMk cId="3796140890" sldId="549"/>
            <ac:spMk id="94" creationId="{15EBEA8E-5CB0-4FCB-BE1D-F86AADAF9A77}"/>
          </ac:spMkLst>
        </pc:spChg>
      </pc:sldChg>
      <pc:sldChg chg="addSp delSp modSp mod addAnim delAnim">
        <pc:chgData name="Igor Shinkar" userId="db6eb1b41a9778dd" providerId="LiveId" clId="{AB27CD5A-106D-4639-B769-38B86DD7A575}" dt="2022-03-07T06:35:02.987" v="1372" actId="20577"/>
        <pc:sldMkLst>
          <pc:docMk/>
          <pc:sldMk cId="669521883" sldId="550"/>
        </pc:sldMkLst>
        <pc:spChg chg="mod">
          <ac:chgData name="Igor Shinkar" userId="db6eb1b41a9778dd" providerId="LiveId" clId="{AB27CD5A-106D-4639-B769-38B86DD7A575}" dt="2022-03-07T06:28:42.752" v="1244" actId="6549"/>
          <ac:spMkLst>
            <pc:docMk/>
            <pc:sldMk cId="669521883" sldId="550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28:30.972" v="1241" actId="207"/>
          <ac:spMkLst>
            <pc:docMk/>
            <pc:sldMk cId="669521883" sldId="550"/>
            <ac:spMk id="5" creationId="{8D9C7984-F12A-4052-B4C7-E0B546A0EBA5}"/>
          </ac:spMkLst>
        </pc:spChg>
        <pc:spChg chg="mod">
          <ac:chgData name="Igor Shinkar" userId="db6eb1b41a9778dd" providerId="LiveId" clId="{AB27CD5A-106D-4639-B769-38B86DD7A575}" dt="2022-03-07T06:29:51.343" v="1287" actId="207"/>
          <ac:spMkLst>
            <pc:docMk/>
            <pc:sldMk cId="669521883" sldId="550"/>
            <ac:spMk id="6" creationId="{87AE37F2-0B27-4905-9065-F6B8972DF7F0}"/>
          </ac:spMkLst>
        </pc:spChg>
        <pc:spChg chg="mod">
          <ac:chgData name="Igor Shinkar" userId="db6eb1b41a9778dd" providerId="LiveId" clId="{AB27CD5A-106D-4639-B769-38B86DD7A575}" dt="2022-03-07T06:33:07.715" v="1348" actId="1076"/>
          <ac:spMkLst>
            <pc:docMk/>
            <pc:sldMk cId="669521883" sldId="550"/>
            <ac:spMk id="28" creationId="{501E37B5-7648-4CB2-90C7-1338712428E5}"/>
          </ac:spMkLst>
        </pc:spChg>
        <pc:spChg chg="mod">
          <ac:chgData name="Igor Shinkar" userId="db6eb1b41a9778dd" providerId="LiveId" clId="{AB27CD5A-106D-4639-B769-38B86DD7A575}" dt="2022-03-07T06:33:02.658" v="1347" actId="1076"/>
          <ac:spMkLst>
            <pc:docMk/>
            <pc:sldMk cId="669521883" sldId="550"/>
            <ac:spMk id="33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03.861" v="1360" actId="1076"/>
          <ac:spMkLst>
            <pc:docMk/>
            <pc:sldMk cId="669521883" sldId="550"/>
            <ac:spMk id="45" creationId="{501E37B5-7648-4CB2-90C7-1338712428E5}"/>
          </ac:spMkLst>
        </pc:spChg>
        <pc:spChg chg="add del mod">
          <ac:chgData name="Igor Shinkar" userId="db6eb1b41a9778dd" providerId="LiveId" clId="{AB27CD5A-106D-4639-B769-38B86DD7A575}" dt="2022-03-07T06:34:22.962" v="1362" actId="1076"/>
          <ac:spMkLst>
            <pc:docMk/>
            <pc:sldMk cId="669521883" sldId="550"/>
            <ac:spMk id="51" creationId="{501E37B5-7648-4CB2-90C7-1338712428E5}"/>
          </ac:spMkLst>
        </pc:spChg>
        <pc:graphicFrameChg chg="mod modGraphic">
          <ac:chgData name="Igor Shinkar" userId="db6eb1b41a9778dd" providerId="LiveId" clId="{AB27CD5A-106D-4639-B769-38B86DD7A575}" dt="2022-03-07T06:35:02.987" v="1372" actId="20577"/>
          <ac:graphicFrameMkLst>
            <pc:docMk/>
            <pc:sldMk cId="669521883" sldId="550"/>
            <ac:graphicFrameMk id="10" creationId="{689D0AE0-A3D2-42E6-92A4-A9A5CF8C6604}"/>
          </ac:graphicFrameMkLst>
        </pc:graphicFrameChg>
        <pc:cxnChg chg="mod">
          <ac:chgData name="Igor Shinkar" userId="db6eb1b41a9778dd" providerId="LiveId" clId="{AB27CD5A-106D-4639-B769-38B86DD7A575}" dt="2022-03-07T06:33:07.715" v="1348" actId="1076"/>
          <ac:cxnSpMkLst>
            <pc:docMk/>
            <pc:sldMk cId="669521883" sldId="550"/>
            <ac:cxnSpMk id="27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19.449" v="1349" actId="14100"/>
          <ac:cxnSpMkLst>
            <pc:docMk/>
            <pc:sldMk cId="669521883" sldId="550"/>
            <ac:cxnSpMk id="31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1:56.060" v="1331" actId="14100"/>
          <ac:cxnSpMkLst>
            <pc:docMk/>
            <pc:sldMk cId="669521883" sldId="550"/>
            <ac:cxnSpMk id="32" creationId="{7A24CC06-857F-4814-AAB7-796DF0C077C4}"/>
          </ac:cxnSpMkLst>
        </pc:cxnChg>
        <pc:cxnChg chg="mod">
          <ac:chgData name="Igor Shinkar" userId="db6eb1b41a9778dd" providerId="LiveId" clId="{AB27CD5A-106D-4639-B769-38B86DD7A575}" dt="2022-03-07T06:33:34.985" v="1353" actId="14100"/>
          <ac:cxnSpMkLst>
            <pc:docMk/>
            <pc:sldMk cId="669521883" sldId="550"/>
            <ac:cxnSpMk id="34" creationId="{D6264298-0157-497D-965C-3A9D0884652A}"/>
          </ac:cxnSpMkLst>
        </pc:cxnChg>
        <pc:cxnChg chg="mod">
          <ac:chgData name="Igor Shinkar" userId="db6eb1b41a9778dd" providerId="LiveId" clId="{AB27CD5A-106D-4639-B769-38B86DD7A575}" dt="2022-03-07T06:33:23.566" v="1350" actId="14100"/>
          <ac:cxnSpMkLst>
            <pc:docMk/>
            <pc:sldMk cId="669521883" sldId="550"/>
            <ac:cxnSpMk id="3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03.861" v="1360" actId="1076"/>
          <ac:cxnSpMkLst>
            <pc:docMk/>
            <pc:sldMk cId="669521883" sldId="550"/>
            <ac:cxnSpMk id="46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11.895" v="1361" actId="478"/>
          <ac:cxnSpMkLst>
            <pc:docMk/>
            <pc:sldMk cId="669521883" sldId="550"/>
            <ac:cxnSpMk id="48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0.471" v="1365" actId="14100"/>
          <ac:cxnSpMkLst>
            <pc:docMk/>
            <pc:sldMk cId="669521883" sldId="550"/>
            <ac:cxnSpMk id="52" creationId="{D6264298-0157-497D-965C-3A9D0884652A}"/>
          </ac:cxnSpMkLst>
        </pc:cxnChg>
        <pc:cxnChg chg="add del mod">
          <ac:chgData name="Igor Shinkar" userId="db6eb1b41a9778dd" providerId="LiveId" clId="{AB27CD5A-106D-4639-B769-38B86DD7A575}" dt="2022-03-07T06:34:43.286" v="1366" actId="14100"/>
          <ac:cxnSpMkLst>
            <pc:docMk/>
            <pc:sldMk cId="669521883" sldId="550"/>
            <ac:cxnSpMk id="53" creationId="{D6264298-0157-497D-965C-3A9D0884652A}"/>
          </ac:cxnSpMkLst>
        </pc:cxnChg>
      </pc:sldChg>
      <pc:sldChg chg="delSp modSp add mod modAnim">
        <pc:chgData name="Igor Shinkar" userId="db6eb1b41a9778dd" providerId="LiveId" clId="{AB27CD5A-106D-4639-B769-38B86DD7A575}" dt="2022-03-07T05:52:18.941" v="204" actId="20577"/>
        <pc:sldMkLst>
          <pc:docMk/>
          <pc:sldMk cId="3302436919" sldId="551"/>
        </pc:sldMkLst>
        <pc:spChg chg="mod">
          <ac:chgData name="Igor Shinkar" userId="db6eb1b41a9778dd" providerId="LiveId" clId="{AB27CD5A-106D-4639-B769-38B86DD7A575}" dt="2022-03-07T05:52:18.941" v="204" actId="20577"/>
          <ac:spMkLst>
            <pc:docMk/>
            <pc:sldMk cId="3302436919" sldId="551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5:52:04.475" v="186" actId="20577"/>
          <ac:spMkLst>
            <pc:docMk/>
            <pc:sldMk cId="3302436919" sldId="551"/>
            <ac:spMk id="3" creationId="{00000000-0000-0000-0000-000000000000}"/>
          </ac:spMkLst>
        </pc:sp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11" creationId="{C0D2FF8A-FE19-4CD0-B884-5ECFBA67DDE8}"/>
          </ac:cxnSpMkLst>
        </pc:cxnChg>
        <pc:cxnChg chg="mod">
          <ac:chgData name="Igor Shinkar" userId="db6eb1b41a9778dd" providerId="LiveId" clId="{AB27CD5A-106D-4639-B769-38B86DD7A575}" dt="2022-03-07T05:50:39.558" v="107" actId="14100"/>
          <ac:cxnSpMkLst>
            <pc:docMk/>
            <pc:sldMk cId="3302436919" sldId="551"/>
            <ac:cxnSpMk id="17" creationId="{47C86D22-1635-49F3-9039-3BAC19EAC02B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4" creationId="{E2452A22-D128-44C7-BF9C-3368114D5440}"/>
          </ac:cxnSpMkLst>
        </pc:cxnChg>
        <pc:cxnChg chg="mod">
          <ac:chgData name="Igor Shinkar" userId="db6eb1b41a9778dd" providerId="LiveId" clId="{AB27CD5A-106D-4639-B769-38B86DD7A575}" dt="2022-03-07T05:50:25.250" v="105" actId="208"/>
          <ac:cxnSpMkLst>
            <pc:docMk/>
            <pc:sldMk cId="3302436919" sldId="551"/>
            <ac:cxnSpMk id="27" creationId="{7B572C7A-DFF9-4CEB-9DE4-E1C30C7DCEDD}"/>
          </ac:cxnSpMkLst>
        </pc:cxnChg>
        <pc:cxnChg chg="del mod">
          <ac:chgData name="Igor Shinkar" userId="db6eb1b41a9778dd" providerId="LiveId" clId="{AB27CD5A-106D-4639-B769-38B86DD7A575}" dt="2022-03-07T05:49:42.836" v="73" actId="478"/>
          <ac:cxnSpMkLst>
            <pc:docMk/>
            <pc:sldMk cId="3302436919" sldId="551"/>
            <ac:cxnSpMk id="35" creationId="{056C820D-C41C-4B6B-B1B0-1AE1BD65684B}"/>
          </ac:cxnSpMkLst>
        </pc:cxnChg>
      </pc:sldChg>
      <pc:sldChg chg="modSp add mod modAnim">
        <pc:chgData name="Igor Shinkar" userId="db6eb1b41a9778dd" providerId="LiveId" clId="{AB27CD5A-106D-4639-B769-38B86DD7A575}" dt="2022-03-07T06:03:34.174" v="909" actId="6549"/>
        <pc:sldMkLst>
          <pc:docMk/>
          <pc:sldMk cId="2250053217" sldId="552"/>
        </pc:sldMkLst>
        <pc:spChg chg="mod">
          <ac:chgData name="Igor Shinkar" userId="db6eb1b41a9778dd" providerId="LiveId" clId="{AB27CD5A-106D-4639-B769-38B86DD7A575}" dt="2022-03-07T06:01:16.088" v="731" actId="20577"/>
          <ac:spMkLst>
            <pc:docMk/>
            <pc:sldMk cId="2250053217" sldId="552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03:34.174" v="909" actId="6549"/>
          <ac:spMkLst>
            <pc:docMk/>
            <pc:sldMk cId="2250053217" sldId="552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6:26.414" v="1224"/>
        <pc:sldMkLst>
          <pc:docMk/>
          <pc:sldMk cId="1536353870" sldId="553"/>
        </pc:sldMkLst>
        <pc:spChg chg="mod">
          <ac:chgData name="Igor Shinkar" userId="db6eb1b41a9778dd" providerId="LiveId" clId="{AB27CD5A-106D-4639-B769-38B86DD7A575}" dt="2022-03-07T06:26:26.414" v="1224"/>
          <ac:spMkLst>
            <pc:docMk/>
            <pc:sldMk cId="1536353870" sldId="553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27:42.172" v="1236" actId="20577"/>
        <pc:sldMkLst>
          <pc:docMk/>
          <pc:sldMk cId="1197030071" sldId="554"/>
        </pc:sldMkLst>
        <pc:spChg chg="mod">
          <ac:chgData name="Igor Shinkar" userId="db6eb1b41a9778dd" providerId="LiveId" clId="{AB27CD5A-106D-4639-B769-38B86DD7A575}" dt="2022-03-07T06:27:42.172" v="1236" actId="20577"/>
          <ac:spMkLst>
            <pc:docMk/>
            <pc:sldMk cId="1197030071" sldId="554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35:24.485" v="1379" actId="6549"/>
        <pc:sldMkLst>
          <pc:docMk/>
          <pc:sldMk cId="979101224" sldId="555"/>
        </pc:sldMkLst>
        <pc:spChg chg="mod">
          <ac:chgData name="Igor Shinkar" userId="db6eb1b41a9778dd" providerId="LiveId" clId="{AB27CD5A-106D-4639-B769-38B86DD7A575}" dt="2022-03-07T06:35:24.485" v="1379" actId="6549"/>
          <ac:spMkLst>
            <pc:docMk/>
            <pc:sldMk cId="979101224" sldId="555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38:38.547" v="1741" actId="20577"/>
        <pc:sldMkLst>
          <pc:docMk/>
          <pc:sldMk cId="4157167679" sldId="556"/>
        </pc:sldMkLst>
        <pc:spChg chg="mod">
          <ac:chgData name="Igor Shinkar" userId="db6eb1b41a9778dd" providerId="LiveId" clId="{AB27CD5A-106D-4639-B769-38B86DD7A575}" dt="2022-03-07T06:35:38.824" v="1400" actId="20577"/>
          <ac:spMkLst>
            <pc:docMk/>
            <pc:sldMk cId="4157167679" sldId="556"/>
            <ac:spMk id="2" creationId="{00000000-0000-0000-0000-000000000000}"/>
          </ac:spMkLst>
        </pc:spChg>
        <pc:spChg chg="mod">
          <ac:chgData name="Igor Shinkar" userId="db6eb1b41a9778dd" providerId="LiveId" clId="{AB27CD5A-106D-4639-B769-38B86DD7A575}" dt="2022-03-07T06:38:38.547" v="1741" actId="20577"/>
          <ac:spMkLst>
            <pc:docMk/>
            <pc:sldMk cId="4157167679" sldId="556"/>
            <ac:spMk id="3" creationId="{00000000-0000-0000-0000-000000000000}"/>
          </ac:spMkLst>
        </pc:spChg>
      </pc:sldChg>
      <pc:sldChg chg="modSp add modAnim">
        <pc:chgData name="Igor Shinkar" userId="db6eb1b41a9778dd" providerId="LiveId" clId="{AB27CD5A-106D-4639-B769-38B86DD7A575}" dt="2022-03-07T06:58:04.871" v="2552" actId="403"/>
        <pc:sldMkLst>
          <pc:docMk/>
          <pc:sldMk cId="2195663017" sldId="557"/>
        </pc:sldMkLst>
        <pc:spChg chg="mod">
          <ac:chgData name="Igor Shinkar" userId="db6eb1b41a9778dd" providerId="LiveId" clId="{AB27CD5A-106D-4639-B769-38B86DD7A575}" dt="2022-03-07T06:58:04.871" v="2552" actId="403"/>
          <ac:spMkLst>
            <pc:docMk/>
            <pc:sldMk cId="2195663017" sldId="557"/>
            <ac:spMk id="3" creationId="{00000000-0000-0000-0000-000000000000}"/>
          </ac:spMkLst>
        </pc:spChg>
      </pc:sldChg>
      <pc:sldChg chg="modSp add mod modAnim">
        <pc:chgData name="Igor Shinkar" userId="db6eb1b41a9778dd" providerId="LiveId" clId="{AB27CD5A-106D-4639-B769-38B86DD7A575}" dt="2022-03-07T06:58:43.424" v="2598" actId="20577"/>
        <pc:sldMkLst>
          <pc:docMk/>
          <pc:sldMk cId="3801963313" sldId="558"/>
        </pc:sldMkLst>
        <pc:spChg chg="mod">
          <ac:chgData name="Igor Shinkar" userId="db6eb1b41a9778dd" providerId="LiveId" clId="{AB27CD5A-106D-4639-B769-38B86DD7A575}" dt="2022-03-07T06:58:43.424" v="2598" actId="20577"/>
          <ac:spMkLst>
            <pc:docMk/>
            <pc:sldMk cId="3801963313" sldId="558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4792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590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6638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01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831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06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1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8537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483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634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19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38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29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204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 trans="58000" brushSize="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1"/>
            <a:ext cx="1693510" cy="1269999"/>
          </a:xfrm>
          <a:prstGeom prst="rect">
            <a:avLst/>
          </a:prstGeom>
        </p:spPr>
      </p:pic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405/705</a:t>
            </a: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&amp; Analysis of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</a:t>
            </a:r>
            <a:r>
              <a:rPr lang="de-DE" sz="3600" b="1" smtClean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30, </a:t>
            </a: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</a:t>
            </a:r>
            <a:r>
              <a:rPr lang="en-US" sz="2200" dirty="0" err="1" smtClean="0">
                <a:latin typeface="+mn-lt"/>
              </a:rPr>
              <a:t>R</a:t>
            </a:r>
            <a:r>
              <a:rPr lang="en-US" sz="2200" baseline="30000" dirty="0" err="1" smtClean="0">
                <a:latin typeface="+mn-lt"/>
              </a:rPr>
              <a:t>mxn</a:t>
            </a:r>
            <a:r>
              <a:rPr lang="en-US" sz="2200" dirty="0" smtClean="0">
                <a:latin typeface="+mn-lt"/>
              </a:rPr>
              <a:t>,</a:t>
            </a:r>
            <a:r>
              <a:rPr lang="en-US" sz="2200" baseline="-25000" dirty="0" smtClean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Weak duality theorem</a:t>
            </a:r>
            <a:r>
              <a:rPr lang="en-US" sz="2200" dirty="0">
                <a:latin typeface="+mn-lt"/>
              </a:rPr>
              <a:t>: Suppose that the primal LP is feasible and finite.</a:t>
            </a:r>
          </a:p>
          <a:p>
            <a:pPr algn="l"/>
            <a:r>
              <a:rPr lang="en-US" sz="2200" dirty="0">
                <a:latin typeface="+mn-lt"/>
              </a:rPr>
              <a:t>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≥ OPT(dual LP).</a:t>
            </a:r>
          </a:p>
          <a:p>
            <a:pPr algn="l"/>
            <a:endParaRPr lang="en-US" sz="2200" u="sng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 Suppose that the primal LP is feasible and finite.</a:t>
            </a:r>
          </a:p>
          <a:p>
            <a:pPr algn="l"/>
            <a:r>
              <a:rPr lang="en-US" sz="2200" dirty="0">
                <a:latin typeface="+mn-lt"/>
              </a:rPr>
              <a:t>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</a:t>
            </a: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243071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2447889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40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u="sng" dirty="0">
                <a:latin typeface="+mn-lt"/>
              </a:rPr>
              <a:t/>
            </a: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/>
            </a:r>
            <a:br>
              <a:rPr lang="en-US" sz="2200" u="sng" dirty="0">
                <a:latin typeface="+mn-lt"/>
              </a:rPr>
            </a:br>
            <a:r>
              <a:rPr lang="en-US" sz="2200" u="sng" dirty="0">
                <a:latin typeface="+mn-lt"/>
              </a:rPr>
              <a:t>Strong duality theorem</a:t>
            </a:r>
            <a:r>
              <a:rPr lang="en-US" sz="2200" dirty="0">
                <a:latin typeface="+mn-lt"/>
              </a:rPr>
              <a:t>: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If the primal LP is feasible and finite, then OPT(primal LP) </a:t>
            </a:r>
            <a:r>
              <a:rPr lang="en-US" sz="2200" dirty="0">
                <a:solidFill>
                  <a:schemeClr val="tx1"/>
                </a:solidFill>
                <a:latin typeface="+mn-lt"/>
              </a:rPr>
              <a:t>= OPT(dual LP).</a:t>
            </a:r>
          </a:p>
          <a:p>
            <a:pPr marL="457200" indent="-457200" algn="l">
              <a:buAutoNum type="arabicParenR"/>
            </a:pPr>
            <a:r>
              <a:rPr lang="en-US" sz="2200" dirty="0" smtClean="0">
                <a:latin typeface="+mn-lt"/>
              </a:rPr>
              <a:t>If </a:t>
            </a:r>
            <a:r>
              <a:rPr lang="en-US" sz="2200" dirty="0">
                <a:latin typeface="+mn-lt"/>
              </a:rPr>
              <a:t>the primal LP is unbounded, the dual LP is infeasible.</a:t>
            </a:r>
          </a:p>
          <a:p>
            <a:pPr marL="457200" indent="-457200" algn="l">
              <a:buAutoNum type="arabicParenR"/>
            </a:pPr>
            <a:r>
              <a:rPr lang="en-US" sz="2200" dirty="0">
                <a:latin typeface="+mn-lt"/>
              </a:rPr>
              <a:t>Dual of dual is the primal. </a:t>
            </a:r>
          </a:p>
          <a:p>
            <a:pPr algn="l"/>
            <a:endParaRPr lang="en-US" sz="2200" dirty="0">
              <a:latin typeface="+mn-lt"/>
            </a:endParaRPr>
          </a:p>
          <a:p>
            <a:pPr marL="457200" indent="-457200" algn="l">
              <a:buAutoNum type="arabicParenR"/>
            </a:pPr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5894853" y="1665161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	subject to  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and              y ≥ 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684A03F-B007-453F-B4AA-A887F85E4BC6}"/>
              </a:ext>
            </a:extLst>
          </p:cNvPr>
          <p:cNvSpPr txBox="1"/>
          <p:nvPr/>
        </p:nvSpPr>
        <p:spPr>
          <a:xfrm>
            <a:off x="1103901" y="1682340"/>
            <a:ext cx="3285146" cy="178510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Primal LP: Find </a:t>
            </a:r>
            <a:r>
              <a:rPr lang="en-CA" sz="2200" dirty="0" err="1">
                <a:solidFill>
                  <a:schemeClr val="tx1"/>
                </a:solidFill>
              </a:rPr>
              <a:t>x∈R</a:t>
            </a:r>
            <a:r>
              <a:rPr lang="en-CA" sz="2200" baseline="30000" dirty="0" err="1">
                <a:solidFill>
                  <a:schemeClr val="tx1"/>
                </a:solidFill>
              </a:rPr>
              <a:t>n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minimize </a:t>
            </a:r>
            <a:r>
              <a:rPr lang="en-US" sz="2200" dirty="0" err="1">
                <a:solidFill>
                  <a:schemeClr val="tx1"/>
                </a:solidFill>
              </a:rPr>
              <a:t>c</a:t>
            </a:r>
            <a:r>
              <a:rPr lang="en-US" sz="2200" baseline="30000" dirty="0" err="1">
                <a:solidFill>
                  <a:schemeClr val="tx1"/>
                </a:solidFill>
              </a:rPr>
              <a:t>T</a:t>
            </a:r>
            <a:r>
              <a:rPr lang="en-US" sz="2200" dirty="0" err="1">
                <a:solidFill>
                  <a:schemeClr val="tx1"/>
                </a:solidFill>
              </a:rPr>
              <a:t>x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subject to Ax ≥ b</a:t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>	and 	     x ≥ 0</a:t>
            </a:r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7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+mn-lt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sz="6000" dirty="0">
                <a:latin typeface="+mn-lt"/>
              </a:rPr>
              <a:t>A combinatorial algorithm for weighted vertex cover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de-DE" altLang="en-US" sz="60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4062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Given a graph G=(V,E) and weights w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≥0,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we have a variable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for each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minimize	∑</a:t>
            </a:r>
            <a:r>
              <a:rPr lang="en-US" sz="2000" baseline="-25000" dirty="0" err="1">
                <a:latin typeface="+mn-lt"/>
              </a:rPr>
              <a:t>v∈V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v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	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+x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</a:t>
            </a:r>
            <a:r>
              <a:rPr lang="en-US" sz="2000" dirty="0">
                <a:latin typeface="+mn-lt"/>
              </a:rPr>
              <a:t>1 	for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0</a:t>
            </a:r>
            <a:r>
              <a:rPr lang="en-US" sz="2000" dirty="0">
                <a:latin typeface="+mn-lt"/>
              </a:rPr>
              <a:t> 		for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What is the dual of this LP?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maximize	</a:t>
            </a:r>
            <a:r>
              <a:rPr lang="en-US" sz="2000" dirty="0" err="1" smtClean="0">
                <a:solidFill>
                  <a:srgbClr val="FF0000"/>
                </a:solidFill>
                <a:latin typeface="+mn-lt"/>
              </a:rPr>
              <a:t>b</a:t>
            </a:r>
            <a:r>
              <a:rPr lang="en-US" sz="2000" baseline="30000" dirty="0" err="1" smtClean="0">
                <a:solidFill>
                  <a:srgbClr val="FF0000"/>
                </a:solidFill>
                <a:latin typeface="+mn-lt"/>
              </a:rPr>
              <a:t>T</a:t>
            </a:r>
            <a:r>
              <a:rPr lang="en-US" sz="2000" dirty="0" err="1" smtClean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=∑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e∈E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e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subject to	∑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)∈E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)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CA" sz="2000" dirty="0">
                <a:solidFill>
                  <a:srgbClr val="FF0000"/>
                </a:solidFill>
                <a:latin typeface="+mn-lt"/>
              </a:rPr>
              <a:t>≤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+mn-lt"/>
              </a:rPr>
              <a:t>w</a:t>
            </a:r>
            <a:r>
              <a:rPr lang="en-US" sz="2000" baseline="-25000" dirty="0" err="1" smtClean="0">
                <a:solidFill>
                  <a:srgbClr val="FF0000"/>
                </a:solidFill>
                <a:latin typeface="+mn-lt"/>
              </a:rPr>
              <a:t>u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for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u∈V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		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≥ 0 		   for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e∈E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If we compute the dual LP, then </a:t>
            </a:r>
            <a:r>
              <a:rPr lang="en-US" sz="2000" dirty="0" err="1">
                <a:latin typeface="+mn-lt"/>
              </a:rPr>
              <a:t>minVC</a:t>
            </a:r>
            <a:r>
              <a:rPr lang="en-US" sz="2000" dirty="0">
                <a:latin typeface="+mn-lt"/>
              </a:rPr>
              <a:t>(G)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</a:t>
            </a:r>
            <a:r>
              <a:rPr lang="en-US" sz="2000" dirty="0">
                <a:latin typeface="+mn-lt"/>
              </a:rPr>
              <a:t>OPT(primal-LP)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</a:t>
            </a:r>
            <a:r>
              <a:rPr lang="en-US" sz="2000" dirty="0">
                <a:latin typeface="+mn-lt"/>
              </a:rPr>
              <a:t>OPT(dual-LP)</a:t>
            </a:r>
          </a:p>
          <a:p>
            <a:pPr algn="l"/>
            <a:r>
              <a:rPr lang="en-US" sz="2000" dirty="0" smtClean="0">
                <a:latin typeface="+mn-lt"/>
              </a:rPr>
              <a:t>Next time: </a:t>
            </a:r>
            <a:r>
              <a:rPr lang="en-US" sz="2000" dirty="0" smtClean="0">
                <a:latin typeface="+mn-lt"/>
              </a:rPr>
              <a:t>a </a:t>
            </a:r>
            <a:r>
              <a:rPr lang="en-US" sz="2000" dirty="0">
                <a:latin typeface="+mn-lt"/>
              </a:rPr>
              <a:t>(combinatorial) </a:t>
            </a:r>
            <a:r>
              <a:rPr lang="en-US" sz="2000" dirty="0" smtClean="0">
                <a:latin typeface="+mn-lt"/>
              </a:rPr>
              <a:t>linear time algorithm </a:t>
            </a:r>
            <a:r>
              <a:rPr lang="en-US" sz="2000" dirty="0" smtClean="0">
                <a:latin typeface="+mn-lt"/>
              </a:rPr>
              <a:t>for finding </a:t>
            </a:r>
            <a:r>
              <a:rPr lang="en-US" sz="2000" dirty="0">
                <a:latin typeface="+mn-lt"/>
              </a:rPr>
              <a:t>a vertex </a:t>
            </a:r>
            <a:r>
              <a:rPr lang="en-US" sz="2000">
                <a:latin typeface="+mn-lt"/>
              </a:rPr>
              <a:t>cover </a:t>
            </a:r>
            <a:r>
              <a:rPr lang="en-US" sz="2000" smtClean="0">
                <a:latin typeface="+mn-lt"/>
              </a:rPr>
              <a:t>of </a:t>
            </a:r>
            <a:r>
              <a:rPr lang="en-US" sz="2000" dirty="0">
                <a:latin typeface="+mn-lt"/>
              </a:rPr>
              <a:t>weight</a:t>
            </a:r>
          </a:p>
          <a:p>
            <a:pPr algn="ctr"/>
            <a:r>
              <a:rPr lang="en-US" sz="2000" dirty="0" smtClean="0">
                <a:latin typeface="+mn-lt"/>
              </a:rPr>
              <a:t>weight(S) </a:t>
            </a:r>
            <a:r>
              <a:rPr lang="en-CA" sz="2000" dirty="0">
                <a:solidFill>
                  <a:schemeClr val="tx1"/>
                </a:solidFill>
                <a:latin typeface="+mn-lt"/>
              </a:rPr>
              <a:t>≤ </a:t>
            </a:r>
            <a:r>
              <a:rPr lang="en-US" sz="2000" dirty="0">
                <a:latin typeface="+mn-lt"/>
              </a:rPr>
              <a:t>2 OPT(dual-LP)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1543B5B8-EEBA-46DF-995B-56BEB2C05E0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71775" y="361505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70842224-6ABB-4195-8071-1B7B9D6591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22904" y="361505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0703F31-5567-4F88-AB4A-02B570A2486B}"/>
              </a:ext>
            </a:extLst>
          </p:cNvPr>
          <p:cNvSpPr txBox="1"/>
          <p:nvPr/>
        </p:nvSpPr>
        <p:spPr>
          <a:xfrm>
            <a:off x="8587321" y="422241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7E5F58-B521-4F77-9014-5745082ED96B}"/>
              </a:ext>
            </a:extLst>
          </p:cNvPr>
          <p:cNvSpPr txBox="1"/>
          <p:nvPr/>
        </p:nvSpPr>
        <p:spPr>
          <a:xfrm>
            <a:off x="5019047" y="422241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96740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for min-weight vertex cover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Given a graph G=(</a:t>
            </a:r>
            <a:r>
              <a:rPr lang="en-US" sz="2000" dirty="0" smtClean="0">
                <a:latin typeface="+mn-lt"/>
              </a:rPr>
              <a:t>V,E) and weights w</a:t>
            </a:r>
            <a:r>
              <a:rPr lang="en-US" sz="2000" baseline="-25000" dirty="0" smtClean="0">
                <a:latin typeface="+mn-lt"/>
              </a:rPr>
              <a:t>v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≥0,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we have a variable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for each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minimize	∑</a:t>
            </a:r>
            <a:r>
              <a:rPr lang="en-US" sz="2000" baseline="-25000" dirty="0" err="1">
                <a:latin typeface="+mn-lt"/>
              </a:rPr>
              <a:t>v∈V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w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v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	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+x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</a:t>
            </a:r>
            <a:r>
              <a:rPr lang="en-US" sz="2000" dirty="0">
                <a:latin typeface="+mn-lt"/>
              </a:rPr>
              <a:t>1 	for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)∈E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≥ 0</a:t>
            </a:r>
            <a:r>
              <a:rPr lang="en-US" sz="2000" dirty="0">
                <a:latin typeface="+mn-lt"/>
              </a:rPr>
              <a:t> 		for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Dual of this </a:t>
            </a:r>
            <a:r>
              <a:rPr lang="en-US" sz="2000" dirty="0" smtClean="0">
                <a:latin typeface="+mn-lt"/>
              </a:rPr>
              <a:t>LP: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maximize	∑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e∈E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e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subject to	∑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)∈E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(</a:t>
            </a:r>
            <a:r>
              <a:rPr lang="en-US" sz="2000" baseline="-25000" dirty="0" err="1">
                <a:solidFill>
                  <a:srgbClr val="FF0000"/>
                </a:solidFill>
                <a:latin typeface="+mn-lt"/>
              </a:rPr>
              <a:t>u,v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)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CA" sz="2000" dirty="0">
                <a:solidFill>
                  <a:srgbClr val="FF0000"/>
                </a:solidFill>
                <a:latin typeface="+mn-lt"/>
              </a:rPr>
              <a:t>≤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+mn-lt"/>
              </a:rPr>
              <a:t>w</a:t>
            </a:r>
            <a:r>
              <a:rPr lang="en-US" sz="2000" baseline="-25000" dirty="0" err="1" smtClean="0">
                <a:solidFill>
                  <a:srgbClr val="FF0000"/>
                </a:solidFill>
                <a:latin typeface="+mn-lt"/>
              </a:rPr>
              <a:t>u</a:t>
            </a:r>
            <a:r>
              <a:rPr lang="en-US" sz="2000" dirty="0" smtClean="0">
                <a:solidFill>
                  <a:srgbClr val="FF0000"/>
                </a:solidFill>
                <a:latin typeface="+mn-lt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for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u∈V</a:t>
            </a:r>
            <a:endParaRPr lang="en-US" sz="2000" dirty="0">
              <a:solidFill>
                <a:schemeClr val="tx1"/>
              </a:solidFill>
              <a:latin typeface="+mn-lt"/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  <a:latin typeface="+mn-lt"/>
              </a:rPr>
              <a:t>		y</a:t>
            </a:r>
            <a:r>
              <a:rPr lang="en-US" sz="2000" baseline="-25000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≥ 0 		   for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e∈E</a:t>
            </a:r>
            <a:endParaRPr lang="en-US" sz="2000" dirty="0">
              <a:solidFill>
                <a:srgbClr val="FF0000"/>
              </a:solidFill>
              <a:latin typeface="+mn-lt"/>
            </a:endParaRPr>
          </a:p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Think of y</a:t>
            </a:r>
            <a:r>
              <a:rPr lang="en-US" sz="2000" baseline="-25000" dirty="0">
                <a:solidFill>
                  <a:schemeClr val="tx1"/>
                </a:solidFill>
                <a:latin typeface="+mn-lt"/>
              </a:rPr>
              <a:t>e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 as cost we charge for the edge e</a:t>
            </a:r>
            <a:r>
              <a:rPr lang="en-US" sz="2000" dirty="0">
                <a:latin typeface="+mn-lt"/>
              </a:rPr>
              <a:t> ∈E.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+mn-lt"/>
              </a:rPr>
              <a:t>We want to maximize the total cost, while not “overcharging” for each vertex.</a:t>
            </a:r>
            <a:endParaRPr lang="en-US" sz="2000" baseline="-25000" dirty="0">
              <a:solidFill>
                <a:srgbClr val="FF0000"/>
              </a:solidFill>
              <a:latin typeface="+mn-lt"/>
            </a:endParaRPr>
          </a:p>
          <a:p>
            <a:pPr algn="l"/>
            <a:endParaRPr lang="en-US" sz="20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52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24676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Plan for today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94598" y="1949043"/>
            <a:ext cx="8855643" cy="50511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Linear Programming Duality</a:t>
            </a: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0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Linear Programming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Duality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2082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Recall canonical form of a minimization LP</a:t>
            </a:r>
          </a:p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A∈R</a:t>
            </a:r>
            <a:r>
              <a:rPr lang="en-US" sz="2200" baseline="30000" dirty="0" err="1">
                <a:latin typeface="+mn-lt"/>
              </a:rPr>
              <a:t>MxN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dirty="0">
                <a:latin typeface="+mn-lt"/>
              </a:rPr>
              <a:t>	</a:t>
            </a:r>
            <a:r>
              <a:rPr lang="en-US" sz="2200" u="sng" dirty="0">
                <a:latin typeface="+mn-lt"/>
              </a:rPr>
              <a:t>Goal</a:t>
            </a:r>
            <a:r>
              <a:rPr lang="en-US" sz="2200" dirty="0">
                <a:latin typeface="+mn-lt"/>
              </a:rPr>
              <a:t>: find a solution </a:t>
            </a:r>
            <a:r>
              <a:rPr lang="en-US" sz="2200" dirty="0" err="1">
                <a:latin typeface="+mn-lt"/>
              </a:rPr>
              <a:t>x∈R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dirty="0">
                <a:latin typeface="+mn-lt"/>
              </a:rPr>
              <a:t> that </a:t>
            </a:r>
          </a:p>
          <a:p>
            <a:pPr algn="l"/>
            <a:r>
              <a:rPr lang="en-US" sz="2200" dirty="0">
                <a:latin typeface="+mn-lt"/>
              </a:rPr>
              <a:t>	minimize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endParaRPr lang="en-US" sz="2200" baseline="-250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		subject to Ax </a:t>
            </a:r>
            <a:r>
              <a:rPr lang="en-US" sz="2200" dirty="0" smtClean="0">
                <a:latin typeface="+mn-lt"/>
              </a:rPr>
              <a:t>≥b</a:t>
            </a:r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		and x </a:t>
            </a:r>
            <a:r>
              <a:rPr lang="en-US" sz="2200" dirty="0" smtClean="0">
                <a:latin typeface="+mn-lt"/>
              </a:rPr>
              <a:t>≥ 0</a:t>
            </a:r>
            <a:r>
              <a:rPr lang="en-US" sz="2200" dirty="0">
                <a:latin typeface="+mn-lt"/>
              </a:rPr>
              <a:t>.</a:t>
            </a:r>
          </a:p>
          <a:p>
            <a:pPr algn="l"/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06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We said last week that LP can be solved in poly time. But we didn’t prove it</a:t>
            </a:r>
          </a:p>
          <a:p>
            <a:pPr algn="l"/>
            <a:r>
              <a:rPr lang="en-US" sz="2200" dirty="0" smtClean="0">
                <a:latin typeface="+mn-lt"/>
              </a:rPr>
              <a:t>Let’s focus </a:t>
            </a:r>
            <a:r>
              <a:rPr lang="en-US" sz="2200" dirty="0">
                <a:latin typeface="+mn-lt"/>
              </a:rPr>
              <a:t>of minimization-LP </a:t>
            </a:r>
            <a:endParaRPr lang="en-US" sz="2200" dirty="0" smtClean="0">
              <a:latin typeface="+mn-lt"/>
            </a:endParaRPr>
          </a:p>
          <a:p>
            <a:pPr algn="l"/>
            <a:r>
              <a:rPr lang="en-US" sz="2200" dirty="0" smtClean="0">
                <a:latin typeface="+mn-lt"/>
              </a:rPr>
              <a:t>	</a:t>
            </a:r>
            <a:r>
              <a:rPr lang="en-US" sz="2200" i="1" dirty="0" smtClean="0">
                <a:latin typeface="+mn-lt"/>
              </a:rPr>
              <a:t>Minimize	</a:t>
            </a:r>
            <a:r>
              <a:rPr lang="en-US" sz="2200" i="1" dirty="0" err="1" smtClean="0">
                <a:latin typeface="+mn-lt"/>
              </a:rPr>
              <a:t>c</a:t>
            </a:r>
            <a:r>
              <a:rPr lang="en-US" sz="2200" i="1" baseline="30000" dirty="0" err="1" smtClean="0">
                <a:latin typeface="+mn-lt"/>
              </a:rPr>
              <a:t>T</a:t>
            </a:r>
            <a:r>
              <a:rPr lang="en-US" sz="2200" i="1" dirty="0" err="1" smtClean="0">
                <a:latin typeface="+mn-lt"/>
              </a:rPr>
              <a:t>x</a:t>
            </a:r>
            <a:r>
              <a:rPr lang="en-US" sz="2200" i="1" dirty="0">
                <a:latin typeface="+mn-lt"/>
              </a:rPr>
              <a:t> </a:t>
            </a:r>
            <a:r>
              <a:rPr lang="en-US" sz="2200" i="1" dirty="0" smtClean="0">
                <a:latin typeface="+mn-lt"/>
              </a:rPr>
              <a:t>≤ </a:t>
            </a:r>
            <a:r>
              <a:rPr lang="en-US" sz="2200" i="1" dirty="0">
                <a:latin typeface="+mn-lt"/>
              </a:rPr>
              <a:t>k</a:t>
            </a:r>
            <a:r>
              <a:rPr lang="en-US" sz="2200" dirty="0">
                <a:latin typeface="+mn-lt"/>
              </a:rPr>
              <a:t/>
            </a:r>
            <a:br>
              <a:rPr lang="en-US" sz="2200" dirty="0">
                <a:latin typeface="+mn-lt"/>
              </a:rPr>
            </a:br>
            <a:r>
              <a:rPr lang="en-US" sz="2200" dirty="0" smtClean="0">
                <a:latin typeface="+mn-lt"/>
              </a:rPr>
              <a:t>	subject </a:t>
            </a:r>
            <a:r>
              <a:rPr lang="en-US" sz="2200" dirty="0">
                <a:latin typeface="+mn-lt"/>
              </a:rPr>
              <a:t>to 	</a:t>
            </a:r>
            <a:r>
              <a:rPr lang="en-US" sz="2200" dirty="0" smtClean="0">
                <a:latin typeface="+mn-lt"/>
              </a:rPr>
              <a:t>Ax ≥ b</a:t>
            </a:r>
            <a:r>
              <a:rPr lang="en-US" sz="2200" dirty="0">
                <a:latin typeface="+mn-lt"/>
              </a:rPr>
              <a:t/>
            </a:r>
            <a:br>
              <a:rPr lang="en-US" sz="2200" dirty="0">
                <a:latin typeface="+mn-lt"/>
              </a:rPr>
            </a:br>
            <a:r>
              <a:rPr lang="en-US" sz="2200" dirty="0" smtClean="0">
                <a:latin typeface="+mn-lt"/>
              </a:rPr>
              <a:t>	</a:t>
            </a:r>
            <a:r>
              <a:rPr lang="en-US" sz="2200" dirty="0">
                <a:latin typeface="+mn-lt"/>
              </a:rPr>
              <a:t>		and </a:t>
            </a:r>
            <a:r>
              <a:rPr lang="en-US" sz="2200" dirty="0" smtClean="0">
                <a:latin typeface="+mn-lt"/>
              </a:rPr>
              <a:t>x ≥ 0</a:t>
            </a:r>
            <a:r>
              <a:rPr lang="en-US" sz="2200" dirty="0">
                <a:latin typeface="+mn-lt"/>
              </a:rPr>
              <a:t>.</a:t>
            </a:r>
          </a:p>
          <a:p>
            <a:pPr algn="l"/>
            <a:r>
              <a:rPr lang="en-US" sz="2200" u="sng" dirty="0" smtClean="0">
                <a:latin typeface="+mn-lt"/>
              </a:rPr>
              <a:t>An “NP-question”</a:t>
            </a:r>
            <a:r>
              <a:rPr lang="en-US" sz="2200" dirty="0" smtClean="0">
                <a:latin typeface="+mn-lt"/>
              </a:rPr>
              <a:t>: Convince me that OPT(LP</a:t>
            </a:r>
            <a:r>
              <a:rPr lang="en-US" sz="2200" dirty="0">
                <a:latin typeface="+mn-lt"/>
              </a:rPr>
              <a:t>) ≤ </a:t>
            </a:r>
            <a:r>
              <a:rPr lang="en-US" sz="2200" dirty="0" smtClean="0">
                <a:latin typeface="+mn-lt"/>
              </a:rPr>
              <a:t>k</a:t>
            </a:r>
          </a:p>
          <a:p>
            <a:pPr algn="l"/>
            <a:r>
              <a:rPr lang="en-US" sz="2200" dirty="0" smtClean="0">
                <a:latin typeface="+mn-lt"/>
              </a:rPr>
              <a:t>In order to convince me, just give me x </a:t>
            </a:r>
            <a:r>
              <a:rPr lang="en-US" sz="2200" dirty="0">
                <a:latin typeface="+mn-lt"/>
              </a:rPr>
              <a:t>satisfying the constraints and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> ≤ k</a:t>
            </a:r>
            <a:r>
              <a:rPr lang="en-US" sz="2200" dirty="0" smtClean="0">
                <a:latin typeface="+mn-lt"/>
              </a:rPr>
              <a:t>.</a:t>
            </a:r>
          </a:p>
          <a:p>
            <a:pPr algn="l"/>
            <a:r>
              <a:rPr lang="en-US" sz="2200" u="sng" dirty="0" smtClean="0">
                <a:latin typeface="+mn-lt"/>
              </a:rPr>
              <a:t>“A </a:t>
            </a:r>
            <a:r>
              <a:rPr lang="en-US" sz="2200" u="sng" dirty="0" err="1" smtClean="0">
                <a:latin typeface="+mn-lt"/>
              </a:rPr>
              <a:t>coNP</a:t>
            </a:r>
            <a:r>
              <a:rPr lang="en-US" sz="2200" u="sng" dirty="0" smtClean="0">
                <a:latin typeface="+mn-lt"/>
              </a:rPr>
              <a:t>-question”</a:t>
            </a:r>
            <a:r>
              <a:rPr lang="en-US" sz="2200" dirty="0">
                <a:latin typeface="+mn-lt"/>
              </a:rPr>
              <a:t>: Convince me that OPT(LP) ≥ </a:t>
            </a:r>
            <a:r>
              <a:rPr lang="en-US" sz="2200" dirty="0" smtClean="0">
                <a:latin typeface="+mn-lt"/>
              </a:rPr>
              <a:t>k.</a:t>
            </a:r>
          </a:p>
          <a:p>
            <a:pPr algn="l"/>
            <a:r>
              <a:rPr lang="en-US" sz="2200" dirty="0" smtClean="0">
                <a:latin typeface="+mn-lt"/>
              </a:rPr>
              <a:t>Today: a procedure that </a:t>
            </a:r>
            <a:r>
              <a:rPr lang="en-US" sz="2200" dirty="0" smtClean="0">
                <a:latin typeface="+mn-lt"/>
              </a:rPr>
              <a:t>can </a:t>
            </a:r>
            <a:r>
              <a:rPr lang="en-US" sz="2200" dirty="0">
                <a:latin typeface="+mn-lt"/>
              </a:rPr>
              <a:t>verify OPT(LP) ≥ k </a:t>
            </a:r>
            <a:r>
              <a:rPr lang="en-US" sz="2200" dirty="0" smtClean="0">
                <a:latin typeface="+mn-lt"/>
              </a:rPr>
              <a:t>in </a:t>
            </a:r>
            <a:r>
              <a:rPr lang="en-US" sz="2200" dirty="0" err="1">
                <a:latin typeface="+mn-lt"/>
              </a:rPr>
              <a:t>polytime</a:t>
            </a:r>
            <a:r>
              <a:rPr lang="en-US" sz="2200" dirty="0">
                <a:latin typeface="+mn-lt"/>
              </a:rPr>
              <a:t>.</a:t>
            </a:r>
          </a:p>
          <a:p>
            <a:pPr algn="l"/>
            <a:r>
              <a:rPr lang="en-US" sz="2200" dirty="0" smtClean="0">
                <a:latin typeface="+mn-lt"/>
              </a:rPr>
              <a:t>We </a:t>
            </a:r>
            <a:r>
              <a:rPr lang="en-US" sz="2200" dirty="0">
                <a:latin typeface="+mn-lt"/>
              </a:rPr>
              <a:t>will write another LP that convinces us that OPT(LP) ≥ k.</a:t>
            </a:r>
          </a:p>
          <a:p>
            <a:pPr algn="l"/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6786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minimize  2x+4y+z </a:t>
            </a:r>
          </a:p>
          <a:p>
            <a:pPr algn="l"/>
            <a:r>
              <a:rPr lang="en-US" sz="2000" dirty="0">
                <a:latin typeface="+mn-lt"/>
              </a:rPr>
              <a:t>Subject to 	2x </a:t>
            </a:r>
            <a:r>
              <a:rPr lang="en-US" sz="2000" dirty="0" smtClean="0">
                <a:latin typeface="+mn-lt"/>
              </a:rPr>
              <a:t>-  </a:t>
            </a:r>
            <a:r>
              <a:rPr lang="en-US" sz="2000" dirty="0">
                <a:latin typeface="+mn-lt"/>
              </a:rPr>
              <a:t>y     </a:t>
            </a:r>
            <a:r>
              <a:rPr lang="en-US" sz="2000" dirty="0" smtClean="0">
                <a:latin typeface="+mn-lt"/>
              </a:rPr>
              <a:t>    ≥ </a:t>
            </a:r>
            <a:r>
              <a:rPr lang="en-US" sz="2000" dirty="0">
                <a:latin typeface="+mn-lt"/>
              </a:rPr>
              <a:t>2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-x + 2y - z </a:t>
            </a:r>
            <a:r>
              <a:rPr lang="en-US" sz="2000" dirty="0" smtClean="0">
                <a:latin typeface="+mn-lt"/>
              </a:rPr>
              <a:t>  ≥ </a:t>
            </a:r>
            <a:r>
              <a:rPr lang="en-US" sz="2000" dirty="0">
                <a:latin typeface="+mn-lt"/>
              </a:rPr>
              <a:t>-1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      </a:t>
            </a:r>
            <a:r>
              <a:rPr lang="en-US" sz="2000" dirty="0" smtClean="0">
                <a:latin typeface="+mn-lt"/>
              </a:rPr>
              <a:t>  4y </a:t>
            </a:r>
            <a:r>
              <a:rPr lang="en-US" sz="2000" dirty="0">
                <a:latin typeface="+mn-lt"/>
              </a:rPr>
              <a:t>+z </a:t>
            </a:r>
            <a:r>
              <a:rPr lang="en-US" sz="2000" dirty="0" smtClean="0">
                <a:latin typeface="+mn-lt"/>
              </a:rPr>
              <a:t>  ≥ </a:t>
            </a:r>
            <a:r>
              <a:rPr lang="en-US" sz="2000" dirty="0">
                <a:latin typeface="+mn-lt"/>
              </a:rPr>
              <a:t>1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x,y,z</a:t>
            </a:r>
            <a:r>
              <a:rPr lang="en-US" sz="2000" dirty="0">
                <a:latin typeface="+mn-lt"/>
              </a:rPr>
              <a:t> ≥0</a:t>
            </a:r>
          </a:p>
          <a:p>
            <a:pPr algn="l"/>
            <a:r>
              <a:rPr lang="en-US" sz="2000" dirty="0">
                <a:latin typeface="+mn-lt"/>
              </a:rPr>
              <a:t>A feasible solution</a:t>
            </a:r>
          </a:p>
          <a:p>
            <a:pPr algn="l"/>
            <a:r>
              <a:rPr lang="en-US" sz="2000" dirty="0">
                <a:latin typeface="+mn-lt"/>
              </a:rPr>
              <a:t>(</a:t>
            </a:r>
            <a:r>
              <a:rPr lang="en-US" sz="2000" dirty="0" err="1">
                <a:latin typeface="+mn-lt"/>
              </a:rPr>
              <a:t>x,y,z</a:t>
            </a:r>
            <a:r>
              <a:rPr lang="en-US" sz="2000" dirty="0">
                <a:latin typeface="+mn-lt"/>
              </a:rPr>
              <a:t>) = (12/11, 2/11, 3/11)</a:t>
            </a:r>
          </a:p>
          <a:p>
            <a:pPr algn="l"/>
            <a:r>
              <a:rPr lang="en-US" sz="2000" dirty="0">
                <a:latin typeface="+mn-lt"/>
              </a:rPr>
              <a:t>LP-value </a:t>
            </a:r>
            <a:r>
              <a:rPr lang="en-CA" sz="2000" dirty="0">
                <a:solidFill>
                  <a:schemeClr val="tx1"/>
                </a:solidFill>
              </a:rPr>
              <a:t>≤</a:t>
            </a:r>
            <a:r>
              <a:rPr lang="en-US" sz="2000" dirty="0">
                <a:latin typeface="+mn-lt"/>
              </a:rPr>
              <a:t> 35/11 = 3.18181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07D622-947F-4F31-9CF9-0DF85223A56A}"/>
              </a:ext>
            </a:extLst>
          </p:cNvPr>
          <p:cNvSpPr txBox="1"/>
          <p:nvPr/>
        </p:nvSpPr>
        <p:spPr>
          <a:xfrm>
            <a:off x="5300877" y="136050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1E01AF"/>
                </a:solidFill>
              </a:rPr>
              <a:t>Convince me that OPT(LP) ≥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E27057-03C6-4507-9C4D-7CB932421F2B}"/>
              </a:ext>
            </a:extLst>
          </p:cNvPr>
          <p:cNvSpPr txBox="1"/>
          <p:nvPr/>
        </p:nvSpPr>
        <p:spPr>
          <a:xfrm>
            <a:off x="5300877" y="1929332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1E01AF"/>
                </a:solidFill>
              </a:rPr>
              <a:t>2x + 4y + z ≥ 0 because </a:t>
            </a:r>
            <a:r>
              <a:rPr lang="en-CA" sz="2200" dirty="0" err="1">
                <a:solidFill>
                  <a:srgbClr val="1E01AF"/>
                </a:solidFill>
              </a:rPr>
              <a:t>x,y,z</a:t>
            </a:r>
            <a:r>
              <a:rPr lang="en-CA" sz="2200" dirty="0">
                <a:solidFill>
                  <a:srgbClr val="1E01AF"/>
                </a:solidFill>
              </a:rPr>
              <a:t>&gt;=0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AF0C39-C862-4C56-B257-47E8AB608DA5}"/>
              </a:ext>
            </a:extLst>
          </p:cNvPr>
          <p:cNvSpPr txBox="1"/>
          <p:nvPr/>
        </p:nvSpPr>
        <p:spPr>
          <a:xfrm>
            <a:off x="5300877" y="2847744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6">
                    <a:lumMod val="50000"/>
                  </a:schemeClr>
                </a:solidFill>
              </a:rPr>
              <a:t>Convince me that OPT(LP) ≥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0CC16B-A786-42D8-A472-5D675155A062}"/>
              </a:ext>
            </a:extLst>
          </p:cNvPr>
          <p:cNvSpPr txBox="1"/>
          <p:nvPr/>
        </p:nvSpPr>
        <p:spPr>
          <a:xfrm>
            <a:off x="5318070" y="3364368"/>
            <a:ext cx="42128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Look at the third equation:</a:t>
            </a:r>
          </a:p>
          <a:p>
            <a:r>
              <a:rPr lang="en-US" sz="2200" dirty="0">
                <a:solidFill>
                  <a:schemeClr val="accent6">
                    <a:lumMod val="50000"/>
                  </a:schemeClr>
                </a:solidFill>
              </a:rPr>
              <a:t>2x + 4y + z </a:t>
            </a:r>
            <a:r>
              <a:rPr lang="en-CA" sz="2200" dirty="0">
                <a:solidFill>
                  <a:schemeClr val="accent6">
                    <a:lumMod val="50000"/>
                  </a:schemeClr>
                </a:solidFill>
              </a:rPr>
              <a:t>≥ (4y + z) ≥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95067-A555-43BB-827F-17912526EF51}"/>
              </a:ext>
            </a:extLst>
          </p:cNvPr>
          <p:cNvSpPr txBox="1"/>
          <p:nvPr/>
        </p:nvSpPr>
        <p:spPr>
          <a:xfrm>
            <a:off x="5300877" y="482722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Convince me that OPT(LP) ≥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16C89-3848-456B-93AA-E7A8F8E185AA}"/>
              </a:ext>
            </a:extLst>
          </p:cNvPr>
          <p:cNvSpPr txBox="1"/>
          <p:nvPr/>
        </p:nvSpPr>
        <p:spPr>
          <a:xfrm>
            <a:off x="5300877" y="5396052"/>
            <a:ext cx="3889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 2x + 4y + z ≥ (2x-y) + (4y+z) ≥ 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060039-1B9C-4494-BB4C-33822BD87555}"/>
              </a:ext>
            </a:extLst>
          </p:cNvPr>
          <p:cNvSpPr txBox="1"/>
          <p:nvPr/>
        </p:nvSpPr>
        <p:spPr>
          <a:xfrm>
            <a:off x="719998" y="5294527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Convince me that OPT(LP) ≥ 35/11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E71C2-17B9-43F3-8068-1B9429928AB4}"/>
              </a:ext>
            </a:extLst>
          </p:cNvPr>
          <p:cNvSpPr txBox="1"/>
          <p:nvPr/>
        </p:nvSpPr>
        <p:spPr>
          <a:xfrm>
            <a:off x="936145" y="5958421"/>
            <a:ext cx="84244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Let k=2/11.   Then</a:t>
            </a:r>
          </a:p>
          <a:p>
            <a:r>
              <a:rPr lang="en-CA" sz="2200" dirty="0">
                <a:solidFill>
                  <a:srgbClr val="FF0000"/>
                </a:solidFill>
              </a:rPr>
              <a:t>2x + 4y + z = 6k(2x-y) + k(-x+2y-z) + (k+1)*(4y+z</a:t>
            </a:r>
            <a:r>
              <a:rPr lang="en-CA" sz="2200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CA" sz="2200" dirty="0">
                <a:solidFill>
                  <a:srgbClr val="FF0000"/>
                </a:solidFill>
              </a:rPr>
              <a:t>	      = (12/11)*(2x-y) + (2/11)*(-x+2y-z) + (13/11)*(4y+z) ≥ </a:t>
            </a:r>
            <a:r>
              <a:rPr lang="en-CA" sz="2200" dirty="0" smtClean="0">
                <a:solidFill>
                  <a:srgbClr val="FF0000"/>
                </a:solidFill>
              </a:rPr>
              <a:t>35/11</a:t>
            </a:r>
            <a:endParaRPr lang="en-C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86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dirty="0">
                <a:latin typeface="+mn-lt"/>
              </a:rPr>
              <a:t>minimize  2x+4y+z </a:t>
            </a:r>
          </a:p>
          <a:p>
            <a:pPr algn="l"/>
            <a:r>
              <a:rPr lang="en-US" sz="2200" dirty="0">
                <a:latin typeface="+mn-lt"/>
              </a:rPr>
              <a:t>Subject to 	(1) 2x -    y     ≥  2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(2) -x + 2y - z ≥ -1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	(3)        4y + z ≥  1</a:t>
            </a:r>
          </a:p>
          <a:p>
            <a:pPr algn="l"/>
            <a:r>
              <a:rPr lang="en-US" sz="2200" dirty="0">
                <a:latin typeface="+mn-lt"/>
              </a:rPr>
              <a:t>		</a:t>
            </a:r>
            <a:r>
              <a:rPr lang="en-US" sz="2200" dirty="0" err="1">
                <a:latin typeface="+mn-lt"/>
              </a:rPr>
              <a:t>x,y,z</a:t>
            </a:r>
            <a:r>
              <a:rPr lang="en-US" sz="2200" dirty="0">
                <a:latin typeface="+mn-lt"/>
              </a:rPr>
              <a:t> ≥ 0</a:t>
            </a:r>
          </a:p>
          <a:p>
            <a:pPr algn="l"/>
            <a:r>
              <a:rPr lang="en-US" sz="2200" dirty="0">
                <a:latin typeface="+mn-lt"/>
              </a:rPr>
              <a:t>So what are we doing here?</a:t>
            </a:r>
          </a:p>
          <a:p>
            <a:pPr algn="l"/>
            <a:r>
              <a:rPr lang="en-US" sz="2200" dirty="0">
                <a:latin typeface="+mn-lt"/>
              </a:rPr>
              <a:t>We are looking for coefficients a,b,c≥0 such that</a:t>
            </a:r>
          </a:p>
          <a:p>
            <a:pPr algn="ctr"/>
            <a:r>
              <a:rPr lang="en-US" sz="2200" dirty="0">
                <a:latin typeface="+mn-lt"/>
              </a:rPr>
              <a:t>2x+4y+z ≥a*(1) + b*(2) + c*(3)</a:t>
            </a:r>
          </a:p>
          <a:p>
            <a:pPr algn="l"/>
            <a:r>
              <a:rPr lang="en-US" sz="2200" dirty="0">
                <a:latin typeface="+mn-lt"/>
              </a:rPr>
              <a:t>If we find such a,b,c≥0, then for any feasible solution the objective function at this solution must be at least 2*a+(-1)*b+1*c.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795067-A555-43BB-827F-17912526EF51}"/>
              </a:ext>
            </a:extLst>
          </p:cNvPr>
          <p:cNvSpPr txBox="1"/>
          <p:nvPr/>
        </p:nvSpPr>
        <p:spPr>
          <a:xfrm>
            <a:off x="4896835" y="1949043"/>
            <a:ext cx="41041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Convince me that OPT(LP) ≥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B16C89-3848-456B-93AA-E7A8F8E185AA}"/>
              </a:ext>
            </a:extLst>
          </p:cNvPr>
          <p:cNvSpPr txBox="1"/>
          <p:nvPr/>
        </p:nvSpPr>
        <p:spPr>
          <a:xfrm>
            <a:off x="4896835" y="2517872"/>
            <a:ext cx="388972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accent2">
                    <a:lumMod val="75000"/>
                  </a:schemeClr>
                </a:solidFill>
              </a:rPr>
              <a:t> 2x + 4y + z ≥ (2x-y) + (4y+z) ≥ 3</a:t>
            </a:r>
          </a:p>
        </p:txBody>
      </p:sp>
    </p:spTree>
    <p:extLst>
      <p:ext uri="{BB962C8B-B14F-4D97-AF65-F5344CB8AC3E}">
        <p14:creationId xmlns:p14="http://schemas.microsoft.com/office/powerpoint/2010/main" val="253984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200" u="sng" dirty="0">
                    <a:latin typeface="+mn-lt"/>
                  </a:rPr>
                  <a:t>Input</a:t>
                </a:r>
                <a:r>
                  <a:rPr lang="en-US" sz="2200" dirty="0">
                    <a:latin typeface="+mn-lt"/>
                  </a:rPr>
                  <a:t>: </a:t>
                </a:r>
                <a:r>
                  <a:rPr lang="en-US" sz="2200" dirty="0" err="1">
                    <a:latin typeface="+mn-lt"/>
                  </a:rPr>
                  <a:t>A∈</a:t>
                </a:r>
                <a:r>
                  <a:rPr lang="en-US" sz="2200" dirty="0" err="1" smtClean="0">
                    <a:latin typeface="+mn-lt"/>
                  </a:rPr>
                  <a:t>R</a:t>
                </a:r>
                <a:r>
                  <a:rPr lang="en-US" sz="2200" baseline="30000" dirty="0" err="1" smtClean="0">
                    <a:latin typeface="+mn-lt"/>
                  </a:rPr>
                  <a:t>mxn</a:t>
                </a:r>
                <a:r>
                  <a:rPr lang="en-US" sz="2200" dirty="0" smtClean="0">
                    <a:latin typeface="+mn-lt"/>
                  </a:rPr>
                  <a:t>,</a:t>
                </a:r>
                <a:r>
                  <a:rPr lang="en-US" sz="2200" baseline="-25000" dirty="0" smtClean="0">
                    <a:latin typeface="+mn-lt"/>
                  </a:rPr>
                  <a:t> </a:t>
                </a:r>
                <a:r>
                  <a:rPr lang="en-US" sz="2200" dirty="0" err="1">
                    <a:latin typeface="+mn-lt"/>
                  </a:rPr>
                  <a:t>b∈R</a:t>
                </a:r>
                <a:r>
                  <a:rPr lang="en-US" sz="2200" baseline="30000" dirty="0" err="1">
                    <a:latin typeface="+mn-lt"/>
                  </a:rPr>
                  <a:t>m</a:t>
                </a:r>
                <a:r>
                  <a:rPr lang="en-US" sz="2200" dirty="0">
                    <a:latin typeface="+mn-lt"/>
                  </a:rPr>
                  <a:t>,</a:t>
                </a:r>
                <a:r>
                  <a:rPr lang="en-US" sz="2200" baseline="-25000" dirty="0">
                    <a:latin typeface="+mn-lt"/>
                  </a:rPr>
                  <a:t> </a:t>
                </a:r>
                <a:r>
                  <a:rPr lang="en-US" sz="2200" dirty="0" err="1">
                    <a:latin typeface="+mn-lt"/>
                  </a:rPr>
                  <a:t>c∈R</a:t>
                </a:r>
                <a:r>
                  <a:rPr lang="en-US" sz="2200" baseline="30000" dirty="0" err="1">
                    <a:latin typeface="+mn-lt"/>
                  </a:rPr>
                  <a:t>n</a:t>
                </a:r>
                <a:r>
                  <a:rPr lang="en-US" sz="2200" baseline="-25000" dirty="0">
                    <a:latin typeface="+mn-lt"/>
                  </a:rPr>
                  <a:t> 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minimize </a:t>
                </a:r>
                <a:r>
                  <a:rPr lang="en-US" sz="2200" dirty="0" err="1">
                    <a:latin typeface="+mn-lt"/>
                  </a:rPr>
                  <a:t>c</a:t>
                </a:r>
                <a:r>
                  <a:rPr lang="en-US" sz="2200" baseline="30000" dirty="0" err="1">
                    <a:latin typeface="+mn-lt"/>
                  </a:rPr>
                  <a:t>T</a:t>
                </a:r>
                <a:r>
                  <a:rPr lang="en-US" sz="2200" dirty="0" err="1">
                    <a:latin typeface="+mn-lt"/>
                  </a:rPr>
                  <a:t>x</a:t>
                </a:r>
                <a:r>
                  <a:rPr lang="en-US" sz="2200" dirty="0">
                    <a:latin typeface="+mn-lt"/>
                  </a:rPr>
                  <a:t/>
                </a:r>
                <a:br>
                  <a:rPr lang="en-US" sz="2200" dirty="0">
                    <a:latin typeface="+mn-lt"/>
                  </a:rPr>
                </a:br>
                <a:r>
                  <a:rPr lang="en-US" sz="2200" dirty="0">
                    <a:latin typeface="+mn-lt"/>
                  </a:rPr>
                  <a:t>	subject to Ax ≥ b</a:t>
                </a:r>
                <a:br>
                  <a:rPr lang="en-US" sz="2200" dirty="0">
                    <a:latin typeface="+mn-lt"/>
                  </a:rPr>
                </a:br>
                <a:r>
                  <a:rPr lang="en-US" sz="2200" dirty="0">
                    <a:latin typeface="+mn-lt"/>
                  </a:rPr>
                  <a:t>	and x ≥ 0.</a:t>
                </a:r>
              </a:p>
              <a:p>
                <a:pPr algn="l"/>
                <a:endParaRPr lang="en-US" sz="2200" dirty="0">
                  <a:latin typeface="+mn-lt"/>
                </a:endParaRPr>
              </a:p>
              <a:p>
                <a:pPr algn="l"/>
                <a:r>
                  <a:rPr lang="en-US" sz="2200" dirty="0">
                    <a:latin typeface="+mn-lt"/>
                  </a:rPr>
                  <a:t>For the </a:t>
                </a:r>
                <a:r>
                  <a:rPr lang="en-US" sz="2200" dirty="0" err="1">
                    <a:latin typeface="+mn-lt"/>
                  </a:rPr>
                  <a:t>i’th</a:t>
                </a:r>
                <a:r>
                  <a:rPr lang="en-US" sz="2200" dirty="0">
                    <a:latin typeface="+mn-lt"/>
                  </a:rPr>
                  <a:t> row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>
                    <a:latin typeface="+mn-lt"/>
                  </a:rPr>
                  <a:t>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200" dirty="0">
                    <a:latin typeface="+mn-lt"/>
                  </a:rPr>
                  <a:t> define a coefficient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We want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nary>
                      <m:naryPr>
                        <m:chr m:val="∑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200" dirty="0">
                    <a:latin typeface="+mn-lt"/>
                  </a:rPr>
                  <a:t> for all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=1…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2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200" dirty="0">
                    <a:latin typeface="+mn-lt"/>
                  </a:rPr>
                  <a:t>If we find such y, then we get a lower bound, showing that for any feasible solution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+mn-lt"/>
                  </a:rPr>
                  <a:t> it holds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+…+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200" dirty="0">
                  <a:latin typeface="+mn-lt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927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567094D0-6ECB-4E16-915C-0F21F1381F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93040" y="231789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118E4567-89AC-4688-9C41-ED6A423DEAA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44169" y="231789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2AB33F6-1624-42F3-A1A4-5E2639245FA5}"/>
              </a:ext>
            </a:extLst>
          </p:cNvPr>
          <p:cNvSpPr txBox="1"/>
          <p:nvPr/>
        </p:nvSpPr>
        <p:spPr>
          <a:xfrm>
            <a:off x="8608586" y="292525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19FC6-1D02-457D-960C-2339D879311C}"/>
              </a:ext>
            </a:extLst>
          </p:cNvPr>
          <p:cNvSpPr txBox="1"/>
          <p:nvPr/>
        </p:nvSpPr>
        <p:spPr>
          <a:xfrm>
            <a:off x="5040312" y="292525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B2A7AB5C-656A-4B8E-B4E4-069479085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920817"/>
              </p:ext>
            </p:extLst>
          </p:nvPr>
        </p:nvGraphicFramePr>
        <p:xfrm>
          <a:off x="4346654" y="2301906"/>
          <a:ext cx="3940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018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55CE83A-48B7-456B-8635-C2A12900FC9C}"/>
              </a:ext>
            </a:extLst>
          </p:cNvPr>
          <p:cNvSpPr txBox="1"/>
          <p:nvPr/>
        </p:nvSpPr>
        <p:spPr>
          <a:xfrm>
            <a:off x="3721559" y="2887167"/>
            <a:ext cx="96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y=</a:t>
            </a:r>
            <a:endParaRPr lang="en-CA" sz="2400" dirty="0"/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BDF3236D-84A9-4CA9-9A83-12292F1A83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29409" y="1375244"/>
          <a:ext cx="273336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7D0901-AA17-480C-BA4F-8481CE66589A}"/>
              </a:ext>
            </a:extLst>
          </p:cNvPr>
          <p:cNvSpPr txBox="1"/>
          <p:nvPr/>
        </p:nvSpPr>
        <p:spPr>
          <a:xfrm>
            <a:off x="5040312" y="1301098"/>
            <a:ext cx="800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c=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400400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LP Duality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200" u="sng" dirty="0">
                <a:latin typeface="+mn-lt"/>
              </a:rPr>
              <a:t>Input</a:t>
            </a:r>
            <a:r>
              <a:rPr lang="en-US" sz="2200" dirty="0">
                <a:latin typeface="+mn-lt"/>
              </a:rPr>
              <a:t>: </a:t>
            </a:r>
            <a:r>
              <a:rPr lang="en-US" sz="2200" dirty="0" err="1">
                <a:latin typeface="+mn-lt"/>
              </a:rPr>
              <a:t>A∈</a:t>
            </a:r>
            <a:r>
              <a:rPr lang="en-US" sz="2200" dirty="0" err="1" smtClean="0">
                <a:latin typeface="+mn-lt"/>
              </a:rPr>
              <a:t>R</a:t>
            </a:r>
            <a:r>
              <a:rPr lang="en-US" sz="2200" baseline="30000" dirty="0" err="1" smtClean="0">
                <a:latin typeface="+mn-lt"/>
              </a:rPr>
              <a:t>mxn</a:t>
            </a:r>
            <a:r>
              <a:rPr lang="en-US" sz="2200" dirty="0" smtClean="0">
                <a:latin typeface="+mn-lt"/>
              </a:rPr>
              <a:t>,</a:t>
            </a:r>
            <a:r>
              <a:rPr lang="en-US" sz="2200" baseline="-25000" dirty="0" smtClean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b∈R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,</a:t>
            </a:r>
            <a:r>
              <a:rPr lang="en-US" sz="2200" baseline="-250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c∈R</a:t>
            </a:r>
            <a:r>
              <a:rPr lang="en-US" sz="2200" baseline="30000" dirty="0" err="1">
                <a:latin typeface="+mn-lt"/>
              </a:rPr>
              <a:t>n</a:t>
            </a:r>
            <a:r>
              <a:rPr lang="en-US" sz="2200" baseline="-25000" dirty="0">
                <a:latin typeface="+mn-lt"/>
              </a:rPr>
              <a:t> </a:t>
            </a:r>
          </a:p>
          <a:p>
            <a:pPr algn="l"/>
            <a:r>
              <a:rPr lang="en-US" sz="2200" dirty="0">
                <a:latin typeface="+mn-lt"/>
              </a:rPr>
              <a:t>minimize </a:t>
            </a:r>
            <a:r>
              <a:rPr lang="en-US" sz="2200" dirty="0" err="1">
                <a:latin typeface="+mn-lt"/>
              </a:rPr>
              <a:t>c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x</a:t>
            </a:r>
            <a:r>
              <a:rPr lang="en-US" sz="2200" dirty="0">
                <a:latin typeface="+mn-lt"/>
              </a:rPr>
              <a:t/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subject to Ax ≥ b</a:t>
            </a:r>
            <a:br>
              <a:rPr lang="en-US" sz="2200" dirty="0">
                <a:latin typeface="+mn-lt"/>
              </a:rPr>
            </a:br>
            <a:r>
              <a:rPr lang="en-US" sz="2200" dirty="0">
                <a:latin typeface="+mn-lt"/>
              </a:rPr>
              <a:t>	and x ≥ 0.</a:t>
            </a:r>
          </a:p>
          <a:p>
            <a:pPr algn="l"/>
            <a:endParaRPr lang="en-US" sz="2200" dirty="0">
              <a:latin typeface="+mn-lt"/>
            </a:endParaRPr>
          </a:p>
          <a:p>
            <a:pPr algn="l"/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In other words, we are looking for </a:t>
            </a:r>
            <a:r>
              <a:rPr lang="en-US" sz="2200" dirty="0" err="1">
                <a:latin typeface="+mn-lt"/>
              </a:rPr>
              <a:t>y∈R</a:t>
            </a:r>
            <a:r>
              <a:rPr lang="en-US" sz="2200" baseline="30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 such that</a:t>
            </a:r>
          </a:p>
          <a:p>
            <a:pPr algn="l"/>
            <a:r>
              <a:rPr lang="en-US" sz="2200" dirty="0">
                <a:latin typeface="+mn-lt"/>
              </a:rPr>
              <a:t>1) </a:t>
            </a:r>
            <a:r>
              <a:rPr lang="en-US" sz="2200" dirty="0" err="1">
                <a:latin typeface="+mn-lt"/>
              </a:rPr>
              <a:t>y</a:t>
            </a:r>
            <a:r>
              <a:rPr lang="en-US" sz="2200" baseline="-25000" dirty="0" err="1">
                <a:latin typeface="+mn-lt"/>
              </a:rPr>
              <a:t>i</a:t>
            </a:r>
            <a:r>
              <a:rPr lang="en-US" sz="2200" dirty="0">
                <a:latin typeface="+mn-lt"/>
              </a:rPr>
              <a:t>≥ 0 for all </a:t>
            </a:r>
            <a:r>
              <a:rPr lang="en-US" sz="2200" dirty="0" err="1">
                <a:latin typeface="+mn-lt"/>
              </a:rPr>
              <a:t>i</a:t>
            </a:r>
            <a:r>
              <a:rPr lang="en-US" sz="2200" dirty="0">
                <a:latin typeface="+mn-lt"/>
              </a:rPr>
              <a:t>=1…m</a:t>
            </a:r>
          </a:p>
          <a:p>
            <a:pPr algn="l"/>
            <a:r>
              <a:rPr lang="en-US" sz="2200" dirty="0">
                <a:latin typeface="+mn-lt"/>
              </a:rPr>
              <a:t>2) c </a:t>
            </a:r>
            <a:r>
              <a:rPr lang="en-US" sz="2200" dirty="0"/>
              <a:t>≥ </a:t>
            </a:r>
            <a:r>
              <a:rPr lang="en-US" sz="2200" dirty="0" err="1">
                <a:latin typeface="+mn-lt"/>
              </a:rPr>
              <a:t>A</a:t>
            </a:r>
            <a:r>
              <a:rPr lang="en-US" sz="2200" baseline="30000" dirty="0" err="1">
                <a:latin typeface="+mn-lt"/>
              </a:rPr>
              <a:t>T</a:t>
            </a:r>
            <a:r>
              <a:rPr lang="en-US" sz="2200" dirty="0" err="1">
                <a:latin typeface="+mn-lt"/>
              </a:rPr>
              <a:t>y</a:t>
            </a:r>
            <a:endParaRPr lang="en-US" sz="2200" dirty="0">
              <a:latin typeface="+mn-lt"/>
            </a:endParaRPr>
          </a:p>
          <a:p>
            <a:pPr algn="l"/>
            <a:r>
              <a:rPr lang="en-US" sz="2200" dirty="0">
                <a:latin typeface="+mn-lt"/>
              </a:rPr>
              <a:t>And our goal is to maximize y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b</a:t>
            </a:r>
            <a:r>
              <a:rPr lang="en-US" sz="2200" baseline="-25000" dirty="0">
                <a:latin typeface="+mn-lt"/>
              </a:rPr>
              <a:t>1</a:t>
            </a:r>
            <a:r>
              <a:rPr lang="en-US" sz="2200" dirty="0">
                <a:latin typeface="+mn-lt"/>
              </a:rPr>
              <a:t>+ y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b</a:t>
            </a:r>
            <a:r>
              <a:rPr lang="en-US" sz="2200" baseline="-25000" dirty="0">
                <a:latin typeface="+mn-lt"/>
              </a:rPr>
              <a:t>2</a:t>
            </a:r>
            <a:r>
              <a:rPr lang="en-US" sz="2200" dirty="0">
                <a:latin typeface="+mn-lt"/>
              </a:rPr>
              <a:t>+…</a:t>
            </a:r>
            <a:r>
              <a:rPr lang="en-US" sz="2200" dirty="0" err="1">
                <a:latin typeface="+mn-lt"/>
              </a:rPr>
              <a:t>y</a:t>
            </a:r>
            <a:r>
              <a:rPr lang="en-US" sz="2200" baseline="-25000" dirty="0" err="1">
                <a:latin typeface="+mn-lt"/>
              </a:rPr>
              <a:t>m</a:t>
            </a:r>
            <a:r>
              <a:rPr lang="en-US" sz="2200" dirty="0" err="1">
                <a:latin typeface="+mn-lt"/>
              </a:rPr>
              <a:t>b</a:t>
            </a:r>
            <a:r>
              <a:rPr lang="en-US" sz="2200" baseline="-25000" dirty="0" err="1">
                <a:latin typeface="+mn-lt"/>
              </a:rPr>
              <a:t>m</a:t>
            </a:r>
            <a:r>
              <a:rPr lang="en-US" sz="2200" dirty="0">
                <a:latin typeface="+mn-lt"/>
              </a:rPr>
              <a:t>.</a:t>
            </a:r>
          </a:p>
        </p:txBody>
      </p:sp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567094D0-6ECB-4E16-915C-0F21F1381FD0}"/>
              </a:ext>
            </a:extLst>
          </p:cNvPr>
          <p:cNvGraphicFramePr>
            <a:graphicFrameLocks noGrp="1"/>
          </p:cNvGraphicFramePr>
          <p:nvPr/>
        </p:nvGraphicFramePr>
        <p:xfrm>
          <a:off x="5593040" y="2317893"/>
          <a:ext cx="2733367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044636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107241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544774"/>
                  </a:ext>
                </a:extLst>
              </a:tr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763484"/>
                  </a:ext>
                </a:extLst>
              </a:tr>
            </a:tbl>
          </a:graphicData>
        </a:graphic>
      </p:graphicFrame>
      <p:graphicFrame>
        <p:nvGraphicFramePr>
          <p:cNvPr id="9" name="Table 7">
            <a:extLst>
              <a:ext uri="{FF2B5EF4-FFF2-40B4-BE49-F238E27FC236}">
                <a16:creationId xmlns:a16="http://schemas.microsoft.com/office/drawing/2014/main" id="{118E4567-89AC-4688-9C41-ED6A423DEAA4}"/>
              </a:ext>
            </a:extLst>
          </p:cNvPr>
          <p:cNvGraphicFramePr>
            <a:graphicFrameLocks noGrp="1"/>
          </p:cNvGraphicFramePr>
          <p:nvPr/>
        </p:nvGraphicFramePr>
        <p:xfrm>
          <a:off x="9144169" y="2317892"/>
          <a:ext cx="404036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36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B2AB33F6-1624-42F3-A1A4-5E2639245FA5}"/>
              </a:ext>
            </a:extLst>
          </p:cNvPr>
          <p:cNvSpPr txBox="1"/>
          <p:nvPr/>
        </p:nvSpPr>
        <p:spPr>
          <a:xfrm>
            <a:off x="8608586" y="2925259"/>
            <a:ext cx="11403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b=</a:t>
            </a:r>
            <a:endParaRPr lang="en-CA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19FC6-1D02-457D-960C-2339D879311C}"/>
              </a:ext>
            </a:extLst>
          </p:cNvPr>
          <p:cNvSpPr txBox="1"/>
          <p:nvPr/>
        </p:nvSpPr>
        <p:spPr>
          <a:xfrm>
            <a:off x="5040312" y="2925259"/>
            <a:ext cx="978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A=</a:t>
            </a:r>
            <a:endParaRPr lang="en-CA" sz="2400" dirty="0"/>
          </a:p>
        </p:txBody>
      </p:sp>
      <p:graphicFrame>
        <p:nvGraphicFramePr>
          <p:cNvPr id="12" name="Table 7">
            <a:extLst>
              <a:ext uri="{FF2B5EF4-FFF2-40B4-BE49-F238E27FC236}">
                <a16:creationId xmlns:a16="http://schemas.microsoft.com/office/drawing/2014/main" id="{B2A7AB5C-656A-4B8E-B4E4-069479085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524728"/>
              </p:ext>
            </p:extLst>
          </p:nvPr>
        </p:nvGraphicFramePr>
        <p:xfrm>
          <a:off x="4346654" y="2301906"/>
          <a:ext cx="3940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018">
                  <a:extLst>
                    <a:ext uri="{9D8B030D-6E8A-4147-A177-3AD203B41FA5}">
                      <a16:colId xmlns:a16="http://schemas.microsoft.com/office/drawing/2014/main" val="1909866880"/>
                    </a:ext>
                  </a:extLst>
                </a:gridCol>
              </a:tblGrid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68419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6996267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2110255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8329034"/>
                  </a:ext>
                </a:extLst>
              </a:tr>
              <a:tr h="291334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1600" b="0" baseline="-250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600" b="0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0513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55CE83A-48B7-456B-8635-C2A12900FC9C}"/>
              </a:ext>
            </a:extLst>
          </p:cNvPr>
          <p:cNvSpPr txBox="1"/>
          <p:nvPr/>
        </p:nvSpPr>
        <p:spPr>
          <a:xfrm>
            <a:off x="3721559" y="2887167"/>
            <a:ext cx="965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y=</a:t>
            </a:r>
            <a:endParaRPr lang="en-CA" sz="2400" dirty="0"/>
          </a:p>
        </p:txBody>
      </p:sp>
      <p:graphicFrame>
        <p:nvGraphicFramePr>
          <p:cNvPr id="14" name="Table 5">
            <a:extLst>
              <a:ext uri="{FF2B5EF4-FFF2-40B4-BE49-F238E27FC236}">
                <a16:creationId xmlns:a16="http://schemas.microsoft.com/office/drawing/2014/main" id="{BDF3236D-84A9-4CA9-9A83-12292F1A83EB}"/>
              </a:ext>
            </a:extLst>
          </p:cNvPr>
          <p:cNvGraphicFramePr>
            <a:graphicFrameLocks noGrp="1"/>
          </p:cNvGraphicFramePr>
          <p:nvPr/>
        </p:nvGraphicFramePr>
        <p:xfrm>
          <a:off x="5529409" y="1375244"/>
          <a:ext cx="2733367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481">
                  <a:extLst>
                    <a:ext uri="{9D8B030D-6E8A-4147-A177-3AD203B41FA5}">
                      <a16:colId xmlns:a16="http://schemas.microsoft.com/office/drawing/2014/main" val="2215229110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533592082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6443898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861774369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1156953375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229622894"/>
                    </a:ext>
                  </a:extLst>
                </a:gridCol>
                <a:gridCol w="390481">
                  <a:extLst>
                    <a:ext uri="{9D8B030D-6E8A-4147-A177-3AD203B41FA5}">
                      <a16:colId xmlns:a16="http://schemas.microsoft.com/office/drawing/2014/main" val="3435575395"/>
                    </a:ext>
                  </a:extLst>
                </a:gridCol>
              </a:tblGrid>
              <a:tr h="314725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-1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148199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7D0901-AA17-480C-BA4F-8481CE66589A}"/>
              </a:ext>
            </a:extLst>
          </p:cNvPr>
          <p:cNvSpPr txBox="1"/>
          <p:nvPr/>
        </p:nvSpPr>
        <p:spPr>
          <a:xfrm>
            <a:off x="5040312" y="1301098"/>
            <a:ext cx="800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c=</a:t>
            </a:r>
            <a:endParaRPr lang="en-CA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C2FDE9-2719-4BD5-BE3B-5955B5D4EC14}"/>
              </a:ext>
            </a:extLst>
          </p:cNvPr>
          <p:cNvSpPr txBox="1"/>
          <p:nvPr/>
        </p:nvSpPr>
        <p:spPr>
          <a:xfrm>
            <a:off x="6263059" y="5122602"/>
            <a:ext cx="3285146" cy="212365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CA" sz="2200" dirty="0">
                <a:solidFill>
                  <a:schemeClr val="tx1"/>
                </a:solidFill>
              </a:rPr>
              <a:t>Dual LP: Find </a:t>
            </a:r>
            <a:r>
              <a:rPr lang="en-CA" sz="2200" dirty="0" err="1">
                <a:solidFill>
                  <a:schemeClr val="tx1"/>
                </a:solidFill>
              </a:rPr>
              <a:t>y∈R</a:t>
            </a:r>
            <a:r>
              <a:rPr lang="en-CA" sz="2200" baseline="30000" dirty="0" err="1">
                <a:solidFill>
                  <a:schemeClr val="tx1"/>
                </a:solidFill>
              </a:rPr>
              <a:t>m</a:t>
            </a:r>
            <a:endParaRPr lang="en-CA" sz="2200" baseline="300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/>
            </a:r>
            <a:br>
              <a:rPr lang="en-CA" sz="2200" dirty="0">
                <a:solidFill>
                  <a:schemeClr val="tx1"/>
                </a:solidFill>
              </a:rPr>
            </a:br>
            <a:r>
              <a:rPr lang="en-CA" sz="2200" dirty="0">
                <a:solidFill>
                  <a:schemeClr val="tx1"/>
                </a:solidFill>
              </a:rPr>
              <a:t>Maximize   </a:t>
            </a:r>
            <a:r>
              <a:rPr lang="en-CA" sz="2200" dirty="0" err="1">
                <a:solidFill>
                  <a:schemeClr val="tx1"/>
                </a:solidFill>
              </a:rPr>
              <a:t>b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endParaRPr lang="en-CA" sz="2200" dirty="0">
              <a:solidFill>
                <a:schemeClr val="tx1"/>
              </a:solidFill>
            </a:endParaRPr>
          </a:p>
          <a:p>
            <a:r>
              <a:rPr lang="en-CA" sz="2200" dirty="0">
                <a:solidFill>
                  <a:schemeClr val="tx1"/>
                </a:solidFill>
              </a:rPr>
              <a:t>Subject to  	</a:t>
            </a:r>
            <a:r>
              <a:rPr lang="en-CA" sz="2200" dirty="0" err="1">
                <a:solidFill>
                  <a:schemeClr val="tx1"/>
                </a:solidFill>
              </a:rPr>
              <a:t>A</a:t>
            </a:r>
            <a:r>
              <a:rPr lang="en-CA" sz="2200" baseline="30000" dirty="0" err="1">
                <a:solidFill>
                  <a:schemeClr val="tx1"/>
                </a:solidFill>
              </a:rPr>
              <a:t>T</a:t>
            </a:r>
            <a:r>
              <a:rPr lang="en-CA" sz="2200" dirty="0" err="1">
                <a:solidFill>
                  <a:schemeClr val="tx1"/>
                </a:solidFill>
              </a:rPr>
              <a:t>y</a:t>
            </a:r>
            <a:r>
              <a:rPr lang="en-CA" sz="2200" dirty="0">
                <a:solidFill>
                  <a:schemeClr val="tx1"/>
                </a:solidFill>
              </a:rPr>
              <a:t> ≤ c</a:t>
            </a:r>
          </a:p>
          <a:p>
            <a:r>
              <a:rPr lang="en-CA" sz="2200" dirty="0">
                <a:solidFill>
                  <a:schemeClr val="tx1"/>
                </a:solidFill>
              </a:rPr>
              <a:t>		y ≥ 0</a:t>
            </a:r>
          </a:p>
          <a:p>
            <a:endParaRPr lang="en-CA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57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5410</TotalTime>
  <Words>1423</Words>
  <Application>Microsoft Office PowerPoint</Application>
  <PresentationFormat>Custom</PresentationFormat>
  <Paragraphs>284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 Unicode MS</vt:lpstr>
      <vt:lpstr>Albany</vt:lpstr>
      <vt:lpstr>Arial</vt:lpstr>
      <vt:lpstr>Calibri</vt:lpstr>
      <vt:lpstr>Cambria Math</vt:lpstr>
      <vt:lpstr>Tahoma</vt:lpstr>
      <vt:lpstr>Times New Roman</vt:lpstr>
      <vt:lpstr>lyt blackandwhite</vt:lpstr>
      <vt:lpstr>PowerPoint Presentation</vt:lpstr>
      <vt:lpstr>Plan for today</vt:lpstr>
      <vt:lpstr>PowerPoint Presentation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LP Duality</vt:lpstr>
      <vt:lpstr>PowerPoint Presentation</vt:lpstr>
      <vt:lpstr>LP for min-weight vertex cover</vt:lpstr>
      <vt:lpstr>LP for min-weight vertex cover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2156</cp:revision>
  <dcterms:created xsi:type="dcterms:W3CDTF">2017-07-19T12:15:02Z</dcterms:created>
  <dcterms:modified xsi:type="dcterms:W3CDTF">2022-03-30T22:21:40Z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