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2" r:id="rId3"/>
    <p:sldId id="425" r:id="rId4"/>
    <p:sldId id="426" r:id="rId5"/>
    <p:sldId id="385" r:id="rId6"/>
    <p:sldId id="427" r:id="rId7"/>
    <p:sldId id="428" r:id="rId8"/>
    <p:sldId id="430" r:id="rId9"/>
    <p:sldId id="389" r:id="rId10"/>
    <p:sldId id="390" r:id="rId11"/>
    <p:sldId id="393" r:id="rId12"/>
    <p:sldId id="392" r:id="rId13"/>
    <p:sldId id="394" r:id="rId14"/>
    <p:sldId id="395" r:id="rId15"/>
    <p:sldId id="438" r:id="rId16"/>
    <p:sldId id="439" r:id="rId17"/>
    <p:sldId id="353" r:id="rId18"/>
    <p:sldId id="357" r:id="rId19"/>
    <p:sldId id="358" r:id="rId20"/>
    <p:sldId id="359" r:id="rId21"/>
    <p:sldId id="437" r:id="rId22"/>
    <p:sldId id="360" r:id="rId23"/>
    <p:sldId id="435" r:id="rId24"/>
    <p:sldId id="396" r:id="rId25"/>
    <p:sldId id="397" r:id="rId26"/>
    <p:sldId id="399" r:id="rId27"/>
    <p:sldId id="432" r:id="rId28"/>
    <p:sldId id="400" r:id="rId29"/>
    <p:sldId id="401" r:id="rId30"/>
    <p:sldId id="487" r:id="rId31"/>
    <p:sldId id="488" r:id="rId32"/>
    <p:sldId id="489" r:id="rId33"/>
    <p:sldId id="490" r:id="rId34"/>
    <p:sldId id="497" r:id="rId35"/>
    <p:sldId id="492" r:id="rId36"/>
    <p:sldId id="493" r:id="rId37"/>
    <p:sldId id="494" r:id="rId38"/>
    <p:sldId id="495" r:id="rId39"/>
    <p:sldId id="496" r:id="rId40"/>
    <p:sldId id="398" r:id="rId4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13F52-491C-4FF2-9B35-003320872FE2}" v="2842" dt="2022-03-21T06:30:56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8" autoAdjust="0"/>
    <p:restoredTop sz="87209" autoAdjust="0"/>
  </p:normalViewPr>
  <p:slideViewPr>
    <p:cSldViewPr snapToGrid="0">
      <p:cViewPr varScale="1">
        <p:scale>
          <a:sx n="91" d="100"/>
          <a:sy n="91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hinkar" userId="db6eb1b41a9778dd" providerId="LiveId" clId="{532CE81B-537F-4D23-9EBD-3CAD145A3C35}"/>
    <pc:docChg chg="modSld">
      <pc:chgData name="Igor Shinkar" userId="db6eb1b41a9778dd" providerId="LiveId" clId="{532CE81B-537F-4D23-9EBD-3CAD145A3C35}" dt="2022-03-16T03:51:32.141" v="39" actId="20577"/>
      <pc:docMkLst>
        <pc:docMk/>
      </pc:docMkLst>
      <pc:sldChg chg="modSp">
        <pc:chgData name="Igor Shinkar" userId="db6eb1b41a9778dd" providerId="LiveId" clId="{532CE81B-537F-4D23-9EBD-3CAD145A3C35}" dt="2022-03-16T03:51:32.141" v="39" actId="20577"/>
        <pc:sldMkLst>
          <pc:docMk/>
          <pc:sldMk cId="2073658799" sldId="430"/>
        </pc:sldMkLst>
        <pc:spChg chg="mod">
          <ac:chgData name="Igor Shinkar" userId="db6eb1b41a9778dd" providerId="LiveId" clId="{532CE81B-537F-4D23-9EBD-3CAD145A3C35}" dt="2022-03-16T03:51:32.141" v="39" actId="20577"/>
          <ac:spMkLst>
            <pc:docMk/>
            <pc:sldMk cId="2073658799" sldId="430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E4513F52-491C-4FF2-9B35-003320872FE2}"/>
    <pc:docChg chg="undo custSel addSld delSld modSld sldOrd">
      <pc:chgData name="Igor Shinkar" userId="db6eb1b41a9778dd" providerId="LiveId" clId="{E4513F52-491C-4FF2-9B35-003320872FE2}" dt="2022-03-21T06:30:56.526" v="2946" actId="20577"/>
      <pc:docMkLst>
        <pc:docMk/>
      </pc:docMkLst>
      <pc:sldChg chg="add">
        <pc:chgData name="Igor Shinkar" userId="db6eb1b41a9778dd" providerId="LiveId" clId="{E4513F52-491C-4FF2-9B35-003320872FE2}" dt="2022-03-21T06:03:56.662" v="2233"/>
        <pc:sldMkLst>
          <pc:docMk/>
          <pc:sldMk cId="2304271973" sldId="353"/>
        </pc:sldMkLst>
      </pc:sldChg>
      <pc:sldChg chg="modSp add mod addAnim delAnim modAnim">
        <pc:chgData name="Igor Shinkar" userId="db6eb1b41a9778dd" providerId="LiveId" clId="{E4513F52-491C-4FF2-9B35-003320872FE2}" dt="2022-03-21T06:21:36.279" v="2720" actId="20577"/>
        <pc:sldMkLst>
          <pc:docMk/>
          <pc:sldMk cId="3629308129" sldId="357"/>
        </pc:sldMkLst>
        <pc:spChg chg="mod">
          <ac:chgData name="Igor Shinkar" userId="db6eb1b41a9778dd" providerId="LiveId" clId="{E4513F52-491C-4FF2-9B35-003320872FE2}" dt="2022-03-21T06:21:36.279" v="2720" actId="20577"/>
          <ac:spMkLst>
            <pc:docMk/>
            <pc:sldMk cId="3629308129" sldId="357"/>
            <ac:spMk id="3" creationId="{00000000-0000-0000-0000-000000000000}"/>
          </ac:spMkLst>
        </pc:spChg>
      </pc:sldChg>
      <pc:sldChg chg="modSp add ord">
        <pc:chgData name="Igor Shinkar" userId="db6eb1b41a9778dd" providerId="LiveId" clId="{E4513F52-491C-4FF2-9B35-003320872FE2}" dt="2022-03-21T06:21:05.066" v="2707" actId="20577"/>
        <pc:sldMkLst>
          <pc:docMk/>
          <pc:sldMk cId="2375035103" sldId="358"/>
        </pc:sldMkLst>
        <pc:spChg chg="mod">
          <ac:chgData name="Igor Shinkar" userId="db6eb1b41a9778dd" providerId="LiveId" clId="{E4513F52-491C-4FF2-9B35-003320872FE2}" dt="2022-03-21T06:21:05.066" v="2707" actId="20577"/>
          <ac:spMkLst>
            <pc:docMk/>
            <pc:sldMk cId="2375035103" sldId="358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E4513F52-491C-4FF2-9B35-003320872FE2}" dt="2022-03-21T06:20:48.235" v="2703" actId="6549"/>
        <pc:sldMkLst>
          <pc:docMk/>
          <pc:sldMk cId="4255294201" sldId="359"/>
        </pc:sldMkLst>
        <pc:spChg chg="mod">
          <ac:chgData name="Igor Shinkar" userId="db6eb1b41a9778dd" providerId="LiveId" clId="{E4513F52-491C-4FF2-9B35-003320872FE2}" dt="2022-03-21T06:20:39.517" v="2696" actId="20577"/>
          <ac:spMkLst>
            <pc:docMk/>
            <pc:sldMk cId="4255294201" sldId="359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0:48.235" v="2703" actId="6549"/>
          <ac:spMkLst>
            <pc:docMk/>
            <pc:sldMk cId="4255294201" sldId="359"/>
            <ac:spMk id="10" creationId="{E5B9D9D9-8EA3-4752-AC9D-F9810018AB42}"/>
          </ac:spMkLst>
        </pc:spChg>
      </pc:sldChg>
      <pc:sldChg chg="modSp add del mod modAnim">
        <pc:chgData name="Igor Shinkar" userId="db6eb1b41a9778dd" providerId="LiveId" clId="{E4513F52-491C-4FF2-9B35-003320872FE2}" dt="2022-03-21T06:22:07.282" v="2728" actId="6549"/>
        <pc:sldMkLst>
          <pc:docMk/>
          <pc:sldMk cId="2785025086" sldId="360"/>
        </pc:sldMkLst>
        <pc:spChg chg="mod">
          <ac:chgData name="Igor Shinkar" userId="db6eb1b41a9778dd" providerId="LiveId" clId="{E4513F52-491C-4FF2-9B35-003320872FE2}" dt="2022-03-21T06:22:07.282" v="2728" actId="6549"/>
          <ac:spMkLst>
            <pc:docMk/>
            <pc:sldMk cId="2785025086" sldId="360"/>
            <ac:spMk id="3" creationId="{00000000-0000-0000-0000-000000000000}"/>
          </ac:spMkLst>
        </pc:spChg>
      </pc:sldChg>
      <pc:sldChg chg="modSp mod modAnim">
        <pc:chgData name="Igor Shinkar" userId="db6eb1b41a9778dd" providerId="LiveId" clId="{E4513F52-491C-4FF2-9B35-003320872FE2}" dt="2022-03-21T06:25:16.620" v="2803" actId="6549"/>
        <pc:sldMkLst>
          <pc:docMk/>
          <pc:sldMk cId="1348404624" sldId="362"/>
        </pc:sldMkLst>
        <pc:spChg chg="mod">
          <ac:chgData name="Igor Shinkar" userId="db6eb1b41a9778dd" providerId="LiveId" clId="{E4513F52-491C-4FF2-9B35-003320872FE2}" dt="2022-03-21T06:25:15.416" v="2801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E4513F52-491C-4FF2-9B35-003320872FE2}" dt="2022-03-20T16:48:14.536" v="42" actId="47"/>
        <pc:sldMkLst>
          <pc:docMk/>
          <pc:sldMk cId="3052471585" sldId="383"/>
        </pc:sldMkLst>
      </pc:sldChg>
      <pc:sldChg chg="addSp modSp mod modAnim">
        <pc:chgData name="Igor Shinkar" userId="db6eb1b41a9778dd" providerId="LiveId" clId="{E4513F52-491C-4FF2-9B35-003320872FE2}" dt="2022-03-20T16:56:21.334" v="615" actId="16959"/>
        <pc:sldMkLst>
          <pc:docMk/>
          <pc:sldMk cId="1975219540" sldId="385"/>
        </pc:sldMkLst>
        <pc:spChg chg="mod">
          <ac:chgData name="Igor Shinkar" userId="db6eb1b41a9778dd" providerId="LiveId" clId="{E4513F52-491C-4FF2-9B35-003320872FE2}" dt="2022-03-20T16:50:54.194" v="251" actId="20577"/>
          <ac:spMkLst>
            <pc:docMk/>
            <pc:sldMk cId="1975219540" sldId="385"/>
            <ac:spMk id="3" creationId="{00000000-0000-0000-0000-000000000000}"/>
          </ac:spMkLst>
        </pc:spChg>
        <pc:spChg chg="add mod">
          <ac:chgData name="Igor Shinkar" userId="db6eb1b41a9778dd" providerId="LiveId" clId="{E4513F52-491C-4FF2-9B35-003320872FE2}" dt="2022-03-20T16:50:59.378" v="252" actId="14100"/>
          <ac:spMkLst>
            <pc:docMk/>
            <pc:sldMk cId="1975219540" sldId="385"/>
            <ac:spMk id="4" creationId="{7CF9AF3F-6D1D-43FE-8BDA-6D2B1B1E6B8C}"/>
          </ac:spMkLst>
        </pc:spChg>
        <pc:spChg chg="add mod">
          <ac:chgData name="Igor Shinkar" userId="db6eb1b41a9778dd" providerId="LiveId" clId="{E4513F52-491C-4FF2-9B35-003320872FE2}" dt="2022-03-20T16:53:07.678" v="425" actId="14100"/>
          <ac:spMkLst>
            <pc:docMk/>
            <pc:sldMk cId="1975219540" sldId="385"/>
            <ac:spMk id="5" creationId="{5D2BBB44-161D-4409-97AD-07944CE7B59A}"/>
          </ac:spMkLst>
        </pc:spChg>
      </pc:sldChg>
      <pc:sldChg chg="add del">
        <pc:chgData name="Igor Shinkar" userId="db6eb1b41a9778dd" providerId="LiveId" clId="{E4513F52-491C-4FF2-9B35-003320872FE2}" dt="2022-03-20T16:49:02.080" v="48" actId="47"/>
        <pc:sldMkLst>
          <pc:docMk/>
          <pc:sldMk cId="307140437" sldId="387"/>
        </pc:sldMkLst>
      </pc:sldChg>
      <pc:sldChg chg="del">
        <pc:chgData name="Igor Shinkar" userId="db6eb1b41a9778dd" providerId="LiveId" clId="{E4513F52-491C-4FF2-9B35-003320872FE2}" dt="2022-03-20T16:48:32.916" v="45" actId="47"/>
        <pc:sldMkLst>
          <pc:docMk/>
          <pc:sldMk cId="3489210820" sldId="388"/>
        </pc:sldMkLst>
      </pc:sldChg>
      <pc:sldChg chg="modSp modAnim">
        <pc:chgData name="Igor Shinkar" userId="db6eb1b41a9778dd" providerId="LiveId" clId="{E4513F52-491C-4FF2-9B35-003320872FE2}" dt="2022-03-20T16:54:50.818" v="562" actId="6549"/>
        <pc:sldMkLst>
          <pc:docMk/>
          <pc:sldMk cId="3131572730" sldId="394"/>
        </pc:sldMkLst>
        <pc:spChg chg="mod">
          <ac:chgData name="Igor Shinkar" userId="db6eb1b41a9778dd" providerId="LiveId" clId="{E4513F52-491C-4FF2-9B35-003320872FE2}" dt="2022-03-20T16:54:50.818" v="562" actId="6549"/>
          <ac:spMkLst>
            <pc:docMk/>
            <pc:sldMk cId="3131572730" sldId="39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02:45.959" v="2232" actId="6549"/>
        <pc:sldMkLst>
          <pc:docMk/>
          <pc:sldMk cId="1948451259" sldId="395"/>
        </pc:sldMkLst>
        <pc:spChg chg="mod">
          <ac:chgData name="Igor Shinkar" userId="db6eb1b41a9778dd" providerId="LiveId" clId="{E4513F52-491C-4FF2-9B35-003320872FE2}" dt="2022-03-21T06:02:45.959" v="2232" actId="6549"/>
          <ac:spMkLst>
            <pc:docMk/>
            <pc:sldMk cId="1948451259" sldId="395"/>
            <ac:spMk id="18434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5:14:43.202" v="1088" actId="20577"/>
        <pc:sldMkLst>
          <pc:docMk/>
          <pc:sldMk cId="3104965511" sldId="396"/>
        </pc:sldMkLst>
        <pc:spChg chg="mod">
          <ac:chgData name="Igor Shinkar" userId="db6eb1b41a9778dd" providerId="LiveId" clId="{E4513F52-491C-4FF2-9B35-003320872FE2}" dt="2022-03-21T05:14:43.202" v="1088" actId="20577"/>
          <ac:spMkLst>
            <pc:docMk/>
            <pc:sldMk cId="3104965511" sldId="39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4:49.567" v="1342" actId="6549"/>
        <pc:sldMkLst>
          <pc:docMk/>
          <pc:sldMk cId="917618198" sldId="397"/>
        </pc:sldMkLst>
        <pc:spChg chg="mod">
          <ac:chgData name="Igor Shinkar" userId="db6eb1b41a9778dd" providerId="LiveId" clId="{E4513F52-491C-4FF2-9B35-003320872FE2}" dt="2022-03-21T05:34:49.567" v="1342" actId="6549"/>
          <ac:spMkLst>
            <pc:docMk/>
            <pc:sldMk cId="917618198" sldId="397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5:14:18.688" v="1072" actId="6549"/>
        <pc:sldMkLst>
          <pc:docMk/>
          <pc:sldMk cId="3387683159" sldId="399"/>
        </pc:sldMkLst>
        <pc:spChg chg="mod">
          <ac:chgData name="Igor Shinkar" userId="db6eb1b41a9778dd" providerId="LiveId" clId="{E4513F52-491C-4FF2-9B35-003320872FE2}" dt="2022-03-21T05:14:16.416" v="1070" actId="1076"/>
          <ac:spMkLst>
            <pc:docMk/>
            <pc:sldMk cId="3387683159" sldId="399"/>
            <ac:spMk id="2" creationId="{00000000-0000-0000-0000-000000000000}"/>
          </ac:spMkLst>
        </pc:spChg>
        <pc:spChg chg="mod">
          <ac:chgData name="Igor Shinkar" userId="db6eb1b41a9778dd" providerId="LiveId" clId="{E4513F52-491C-4FF2-9B35-003320872FE2}" dt="2022-03-21T05:14:18.688" v="1072" actId="6549"/>
          <ac:spMkLst>
            <pc:docMk/>
            <pc:sldMk cId="3387683159" sldId="399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7:17.475" v="1359" actId="20577"/>
        <pc:sldMkLst>
          <pc:docMk/>
          <pc:sldMk cId="3222248501" sldId="400"/>
        </pc:sldMkLst>
        <pc:spChg chg="mod">
          <ac:chgData name="Igor Shinkar" userId="db6eb1b41a9778dd" providerId="LiveId" clId="{E4513F52-491C-4FF2-9B35-003320872FE2}" dt="2022-03-21T05:37:17.475" v="1359" actId="20577"/>
          <ac:spMkLst>
            <pc:docMk/>
            <pc:sldMk cId="3222248501" sldId="400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1:34.710" v="1298" actId="20577"/>
        <pc:sldMkLst>
          <pc:docMk/>
          <pc:sldMk cId="1107142166" sldId="401"/>
        </pc:sldMkLst>
        <pc:spChg chg="mod">
          <ac:chgData name="Igor Shinkar" userId="db6eb1b41a9778dd" providerId="LiveId" clId="{E4513F52-491C-4FF2-9B35-003320872FE2}" dt="2022-03-21T05:31:34.710" v="1298" actId="20577"/>
          <ac:spMkLst>
            <pc:docMk/>
            <pc:sldMk cId="1107142166" sldId="401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877945267" sldId="402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3352280914" sldId="403"/>
        </pc:sldMkLst>
        <pc:spChg chg="mod">
          <ac:chgData name="Igor Shinkar" userId="db6eb1b41a9778dd" providerId="LiveId" clId="{E4513F52-491C-4FF2-9B35-003320872FE2}" dt="2022-03-20T17:04:25.992" v="771" actId="6549"/>
          <ac:spMkLst>
            <pc:docMk/>
            <pc:sldMk cId="3352280914" sldId="403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312287725" sldId="404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822509024" sldId="405"/>
        </pc:sldMkLst>
        <pc:spChg chg="mod">
          <ac:chgData name="Igor Shinkar" userId="db6eb1b41a9778dd" providerId="LiveId" clId="{E4513F52-491C-4FF2-9B35-003320872FE2}" dt="2022-03-21T05:40:43.514" v="1409" actId="20577"/>
          <ac:spMkLst>
            <pc:docMk/>
            <pc:sldMk cId="822509024" sldId="40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5:40:00.557" v="1388" actId="6549"/>
          <ac:spMkLst>
            <pc:docMk/>
            <pc:sldMk cId="822509024" sldId="405"/>
            <ac:spMk id="4" creationId="{8E9A972C-BCBF-49DB-B3E8-4D20EEF6AE8A}"/>
          </ac:spMkLst>
        </pc:spChg>
      </pc:sldChg>
      <pc:sldChg chg="modSp add del mod modAnim">
        <pc:chgData name="Igor Shinkar" userId="db6eb1b41a9778dd" providerId="LiveId" clId="{E4513F52-491C-4FF2-9B35-003320872FE2}" dt="2022-03-21T06:02:26.080" v="2189" actId="47"/>
        <pc:sldMkLst>
          <pc:docMk/>
          <pc:sldMk cId="3404396936" sldId="406"/>
        </pc:sldMkLst>
        <pc:spChg chg="mod">
          <ac:chgData name="Igor Shinkar" userId="db6eb1b41a9778dd" providerId="LiveId" clId="{E4513F52-491C-4FF2-9B35-003320872FE2}" dt="2022-03-21T06:00:54.872" v="2188" actId="20577"/>
          <ac:spMkLst>
            <pc:docMk/>
            <pc:sldMk cId="3404396936" sldId="406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3070928324" sldId="407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451570570" sldId="409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3025395758" sldId="410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737564029" sldId="411"/>
        </pc:sldMkLst>
      </pc:sldChg>
      <pc:sldChg chg="add del">
        <pc:chgData name="Igor Shinkar" userId="db6eb1b41a9778dd" providerId="LiveId" clId="{E4513F52-491C-4FF2-9B35-003320872FE2}" dt="2022-03-20T16:48:23.406" v="44" actId="47"/>
        <pc:sldMkLst>
          <pc:docMk/>
          <pc:sldMk cId="2465834078" sldId="426"/>
        </pc:sldMkLst>
      </pc:sldChg>
      <pc:sldChg chg="modSp add del mod modAnim">
        <pc:chgData name="Igor Shinkar" userId="db6eb1b41a9778dd" providerId="LiveId" clId="{E4513F52-491C-4FF2-9B35-003320872FE2}" dt="2022-03-21T05:31:57.253" v="1299" actId="47"/>
        <pc:sldMkLst>
          <pc:docMk/>
          <pc:sldMk cId="180064921" sldId="431"/>
        </pc:sldMkLst>
        <pc:spChg chg="mod">
          <ac:chgData name="Igor Shinkar" userId="db6eb1b41a9778dd" providerId="LiveId" clId="{E4513F52-491C-4FF2-9B35-003320872FE2}" dt="2022-03-21T05:25:35.879" v="1153" actId="20577"/>
          <ac:spMkLst>
            <pc:docMk/>
            <pc:sldMk cId="180064921" sldId="431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6:22:45.818" v="2731"/>
        <pc:sldMkLst>
          <pc:docMk/>
          <pc:sldMk cId="3162800588" sldId="432"/>
        </pc:sldMkLst>
        <pc:spChg chg="mod">
          <ac:chgData name="Igor Shinkar" userId="db6eb1b41a9778dd" providerId="LiveId" clId="{E4513F52-491C-4FF2-9B35-003320872FE2}" dt="2022-03-21T06:22:41.542" v="2730" actId="6549"/>
          <ac:spMkLst>
            <pc:docMk/>
            <pc:sldMk cId="3162800588" sldId="432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E4513F52-491C-4FF2-9B35-003320872FE2}" dt="2022-03-21T05:55:30.525" v="1994" actId="47"/>
        <pc:sldMkLst>
          <pc:docMk/>
          <pc:sldMk cId="467552636" sldId="433"/>
        </pc:sldMkLst>
        <pc:spChg chg="mod">
          <ac:chgData name="Igor Shinkar" userId="db6eb1b41a9778dd" providerId="LiveId" clId="{E4513F52-491C-4FF2-9B35-003320872FE2}" dt="2022-03-21T05:51:33.135" v="1855" actId="6549"/>
          <ac:spMkLst>
            <pc:docMk/>
            <pc:sldMk cId="467552636" sldId="433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E4513F52-491C-4FF2-9B35-003320872FE2}" dt="2022-03-21T06:22:31.701" v="2729" actId="47"/>
        <pc:sldMkLst>
          <pc:docMk/>
          <pc:sldMk cId="3809089630" sldId="434"/>
        </pc:sldMkLst>
        <pc:spChg chg="mod">
          <ac:chgData name="Igor Shinkar" userId="db6eb1b41a9778dd" providerId="LiveId" clId="{E4513F52-491C-4FF2-9B35-003320872FE2}" dt="2022-03-21T05:56:25.653" v="2014" actId="20577"/>
          <ac:spMkLst>
            <pc:docMk/>
            <pc:sldMk cId="3809089630" sldId="434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02:34.978" v="2190"/>
        <pc:sldMkLst>
          <pc:docMk/>
          <pc:sldMk cId="466301862" sldId="435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3082809043" sldId="435"/>
        </pc:sldMkLst>
        <pc:spChg chg="mod">
          <ac:chgData name="Igor Shinkar" userId="db6eb1b41a9778dd" providerId="LiveId" clId="{E4513F52-491C-4FF2-9B35-003320872FE2}" dt="2022-03-21T05:56:54.611" v="2019" actId="20577"/>
          <ac:spMkLst>
            <pc:docMk/>
            <pc:sldMk cId="3082809043" sldId="435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8:42.152" v="2306" actId="47"/>
        <pc:sldMkLst>
          <pc:docMk/>
          <pc:sldMk cId="1975209935" sldId="436"/>
        </pc:sldMkLst>
      </pc:sldChg>
      <pc:sldChg chg="modSp add mod modAnim">
        <pc:chgData name="Igor Shinkar" userId="db6eb1b41a9778dd" providerId="LiveId" clId="{E4513F52-491C-4FF2-9B35-003320872FE2}" dt="2022-03-21T06:16:41.313" v="2465" actId="20577"/>
        <pc:sldMkLst>
          <pc:docMk/>
          <pc:sldMk cId="314703126" sldId="437"/>
        </pc:sldMkLst>
        <pc:spChg chg="mod">
          <ac:chgData name="Igor Shinkar" userId="db6eb1b41a9778dd" providerId="LiveId" clId="{E4513F52-491C-4FF2-9B35-003320872FE2}" dt="2022-03-21T06:16:41.313" v="2465" actId="20577"/>
          <ac:spMkLst>
            <pc:docMk/>
            <pc:sldMk cId="314703126" sldId="437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6:23:06.139" v="2732" actId="6549"/>
        <pc:sldMkLst>
          <pc:docMk/>
          <pc:sldMk cId="262803999" sldId="438"/>
        </pc:sldMkLst>
        <pc:spChg chg="mod">
          <ac:chgData name="Igor Shinkar" userId="db6eb1b41a9778dd" providerId="LiveId" clId="{E4513F52-491C-4FF2-9B35-003320872FE2}" dt="2022-03-21T06:23:06.139" v="2732" actId="6549"/>
          <ac:spMkLst>
            <pc:docMk/>
            <pc:sldMk cId="262803999" sldId="438"/>
            <ac:spMk id="3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6:15:43.573" v="2463" actId="6549"/>
        <pc:sldMkLst>
          <pc:docMk/>
          <pc:sldMk cId="2022427107" sldId="439"/>
        </pc:sldMkLst>
        <pc:spChg chg="mod">
          <ac:chgData name="Igor Shinkar" userId="db6eb1b41a9778dd" providerId="LiveId" clId="{E4513F52-491C-4FF2-9B35-003320872FE2}" dt="2022-03-21T06:15:43.573" v="2463" actId="6549"/>
          <ac:spMkLst>
            <pc:docMk/>
            <pc:sldMk cId="2022427107" sldId="439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696515433" sldId="460"/>
        </pc:sldMkLst>
      </pc:sldChg>
      <pc:sldChg chg="modSp add">
        <pc:chgData name="Igor Shinkar" userId="db6eb1b41a9778dd" providerId="LiveId" clId="{E4513F52-491C-4FF2-9B35-003320872FE2}" dt="2022-03-21T06:26:02.218" v="2808" actId="6549"/>
        <pc:sldMkLst>
          <pc:docMk/>
          <pc:sldMk cId="1012041324" sldId="461"/>
        </pc:sldMkLst>
        <pc:spChg chg="mod">
          <ac:chgData name="Igor Shinkar" userId="db6eb1b41a9778dd" providerId="LiveId" clId="{E4513F52-491C-4FF2-9B35-003320872FE2}" dt="2022-03-21T06:26:02.218" v="2808" actId="6549"/>
          <ac:spMkLst>
            <pc:docMk/>
            <pc:sldMk cId="1012041324" sldId="461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483282606" sldId="462"/>
        </pc:sldMkLst>
      </pc:sldChg>
      <pc:sldChg chg="modSp add">
        <pc:chgData name="Igor Shinkar" userId="db6eb1b41a9778dd" providerId="LiveId" clId="{E4513F52-491C-4FF2-9B35-003320872FE2}" dt="2022-03-21T06:29:28.983" v="2885" actId="20577"/>
        <pc:sldMkLst>
          <pc:docMk/>
          <pc:sldMk cId="1535630226" sldId="463"/>
        </pc:sldMkLst>
        <pc:spChg chg="mod">
          <ac:chgData name="Igor Shinkar" userId="db6eb1b41a9778dd" providerId="LiveId" clId="{E4513F52-491C-4FF2-9B35-003320872FE2}" dt="2022-03-21T06:29:28.983" v="2885" actId="20577"/>
          <ac:spMkLst>
            <pc:docMk/>
            <pc:sldMk cId="1535630226" sldId="463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29:10.710" v="2873" actId="6549"/>
        <pc:sldMkLst>
          <pc:docMk/>
          <pc:sldMk cId="542637868" sldId="465"/>
        </pc:sldMkLst>
        <pc:spChg chg="mod">
          <ac:chgData name="Igor Shinkar" userId="db6eb1b41a9778dd" providerId="LiveId" clId="{E4513F52-491C-4FF2-9B35-003320872FE2}" dt="2022-03-21T06:29:05.265" v="2867"/>
          <ac:spMkLst>
            <pc:docMk/>
            <pc:sldMk cId="542637868" sldId="46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10.710" v="2873" actId="6549"/>
          <ac:spMkLst>
            <pc:docMk/>
            <pc:sldMk cId="542637868" sldId="465"/>
            <ac:spMk id="26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50.461" v="2848" actId="1076"/>
          <ac:spMkLst>
            <pc:docMk/>
            <pc:sldMk cId="542637868" sldId="465"/>
            <ac:spMk id="34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07.872" v="2870"/>
          <ac:spMkLst>
            <pc:docMk/>
            <pc:sldMk cId="542637868" sldId="465"/>
            <ac:spMk id="47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6:29:50.814" v="2904" actId="6549"/>
        <pc:sldMkLst>
          <pc:docMk/>
          <pc:sldMk cId="3299151888" sldId="467"/>
        </pc:sldMkLst>
        <pc:spChg chg="mod">
          <ac:chgData name="Igor Shinkar" userId="db6eb1b41a9778dd" providerId="LiveId" clId="{E4513F52-491C-4FF2-9B35-003320872FE2}" dt="2022-03-21T06:29:48.606" v="2901"/>
          <ac:spMkLst>
            <pc:docMk/>
            <pc:sldMk cId="3299151888" sldId="467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50.814" v="2904" actId="6549"/>
          <ac:spMkLst>
            <pc:docMk/>
            <pc:sldMk cId="3299151888" sldId="467"/>
            <ac:spMk id="4" creationId="{58142336-A47C-40B7-A92B-B6C63431B585}"/>
          </ac:spMkLst>
        </pc:spChg>
      </pc:sldChg>
      <pc:sldChg chg="modSp add modAnim">
        <pc:chgData name="Igor Shinkar" userId="db6eb1b41a9778dd" providerId="LiveId" clId="{E4513F52-491C-4FF2-9B35-003320872FE2}" dt="2022-03-21T06:30:04.408" v="2915" actId="6549"/>
        <pc:sldMkLst>
          <pc:docMk/>
          <pc:sldMk cId="13141756" sldId="468"/>
        </pc:sldMkLst>
        <pc:spChg chg="mod">
          <ac:chgData name="Igor Shinkar" userId="db6eb1b41a9778dd" providerId="LiveId" clId="{E4513F52-491C-4FF2-9B35-003320872FE2}" dt="2022-03-21T06:30:04.408" v="2915" actId="6549"/>
          <ac:spMkLst>
            <pc:docMk/>
            <pc:sldMk cId="13141756" sldId="468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153965192" sldId="469"/>
        </pc:sldMkLst>
      </pc:sldChg>
      <pc:sldChg chg="modSp add">
        <pc:chgData name="Igor Shinkar" userId="db6eb1b41a9778dd" providerId="LiveId" clId="{E4513F52-491C-4FF2-9B35-003320872FE2}" dt="2022-03-21T06:29:37.010" v="2891"/>
        <pc:sldMkLst>
          <pc:docMk/>
          <pc:sldMk cId="3772539140" sldId="470"/>
        </pc:sldMkLst>
        <pc:spChg chg="mod">
          <ac:chgData name="Igor Shinkar" userId="db6eb1b41a9778dd" providerId="LiveId" clId="{E4513F52-491C-4FF2-9B35-003320872FE2}" dt="2022-03-21T06:27:32.241" v="2814"/>
          <ac:spMkLst>
            <pc:docMk/>
            <pc:sldMk cId="3772539140" sldId="470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37.010" v="2891"/>
          <ac:spMkLst>
            <pc:docMk/>
            <pc:sldMk cId="3772539140" sldId="470"/>
            <ac:spMk id="4" creationId="{58142336-A47C-40B7-A92B-B6C63431B585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957000825" sldId="471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95685994" sldId="473"/>
        </pc:sldMkLst>
      </pc:sldChg>
      <pc:sldChg chg="modSp add">
        <pc:chgData name="Igor Shinkar" userId="db6eb1b41a9778dd" providerId="LiveId" clId="{E4513F52-491C-4FF2-9B35-003320872FE2}" dt="2022-03-21T06:30:56.526" v="2946" actId="20577"/>
        <pc:sldMkLst>
          <pc:docMk/>
          <pc:sldMk cId="1657870800" sldId="474"/>
        </pc:sldMkLst>
        <pc:spChg chg="mod">
          <ac:chgData name="Igor Shinkar" userId="db6eb1b41a9778dd" providerId="LiveId" clId="{E4513F52-491C-4FF2-9B35-003320872FE2}" dt="2022-03-21T06:30:56.526" v="2946" actId="20577"/>
          <ac:spMkLst>
            <pc:docMk/>
            <pc:sldMk cId="1657870800" sldId="47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28:37.982" v="2841"/>
        <pc:sldMkLst>
          <pc:docMk/>
          <pc:sldMk cId="2078884758" sldId="475"/>
        </pc:sldMkLst>
        <pc:spChg chg="mod">
          <ac:chgData name="Igor Shinkar" userId="db6eb1b41a9778dd" providerId="LiveId" clId="{E4513F52-491C-4FF2-9B35-003320872FE2}" dt="2022-03-21T06:28:29.257" v="2837" actId="6549"/>
          <ac:spMkLst>
            <pc:docMk/>
            <pc:sldMk cId="2078884758" sldId="47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12.773" v="2834" actId="6549"/>
          <ac:spMkLst>
            <pc:docMk/>
            <pc:sldMk cId="2078884758" sldId="475"/>
            <ac:spMk id="26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37.982" v="2841"/>
          <ac:spMkLst>
            <pc:docMk/>
            <pc:sldMk cId="2078884758" sldId="475"/>
            <ac:spMk id="34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06.845" v="2831"/>
          <ac:spMkLst>
            <pc:docMk/>
            <pc:sldMk cId="2078884758" sldId="475"/>
            <ac:spMk id="47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501497727" sldId="476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99000869" sldId="477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016733750" sldId="478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619430475" sldId="479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757270870" sldId="480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681925696" sldId="481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940895574" sldId="482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017187302" sldId="483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632005659" sldId="484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068491982" sldId="485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802537275" sldId="486"/>
        </pc:sldMkLst>
      </pc:sldChg>
    </pc:docChg>
  </pc:docChgLst>
  <pc:docChgLst>
    <pc:chgData name="Igor Shinkar" userId="db6eb1b41a9778dd" providerId="LiveId" clId="{FD2E7BEC-16E2-4F3E-8626-5CB28EBA9449}"/>
    <pc:docChg chg="undo custSel addSld delSld modSld">
      <pc:chgData name="Igor Shinkar" userId="db6eb1b41a9778dd" providerId="LiveId" clId="{FD2E7BEC-16E2-4F3E-8626-5CB28EBA9449}" dt="2022-03-13T20:48:23.454" v="770" actId="20577"/>
      <pc:docMkLst>
        <pc:docMk/>
      </pc:docMkLst>
      <pc:sldChg chg="modSp modAnim">
        <pc:chgData name="Igor Shinkar" userId="db6eb1b41a9778dd" providerId="LiveId" clId="{FD2E7BEC-16E2-4F3E-8626-5CB28EBA9449}" dt="2022-03-13T20:22:14.439" v="44" actId="20577"/>
        <pc:sldMkLst>
          <pc:docMk/>
          <pc:sldMk cId="3052471585" sldId="383"/>
        </pc:sldMkLst>
        <pc:spChg chg="mod">
          <ac:chgData name="Igor Shinkar" userId="db6eb1b41a9778dd" providerId="LiveId" clId="{FD2E7BEC-16E2-4F3E-8626-5CB28EBA9449}" dt="2022-03-13T20:22:14.439" v="44" actId="20577"/>
          <ac:spMkLst>
            <pc:docMk/>
            <pc:sldMk cId="3052471585" sldId="383"/>
            <ac:spMk id="3" creationId="{00000000-0000-0000-0000-000000000000}"/>
          </ac:spMkLst>
        </pc:spChg>
      </pc:sldChg>
      <pc:sldChg chg="addSp delSp modSp mod addAnim delAnim modAnim">
        <pc:chgData name="Igor Shinkar" userId="db6eb1b41a9778dd" providerId="LiveId" clId="{FD2E7BEC-16E2-4F3E-8626-5CB28EBA9449}" dt="2022-03-13T20:41:28.976" v="443" actId="20577"/>
        <pc:sldMkLst>
          <pc:docMk/>
          <pc:sldMk cId="1975219540" sldId="385"/>
        </pc:sldMkLst>
        <pc:spChg chg="add del">
          <ac:chgData name="Igor Shinkar" userId="db6eb1b41a9778dd" providerId="LiveId" clId="{FD2E7BEC-16E2-4F3E-8626-5CB28EBA9449}" dt="2022-03-13T20:33:29.273" v="408" actId="478"/>
          <ac:spMkLst>
            <pc:docMk/>
            <pc:sldMk cId="1975219540" sldId="385"/>
            <ac:spMk id="2" creationId="{00000000-0000-0000-0000-000000000000}"/>
          </ac:spMkLst>
        </pc:spChg>
        <pc:spChg chg="add del mod">
          <ac:chgData name="Igor Shinkar" userId="db6eb1b41a9778dd" providerId="LiveId" clId="{FD2E7BEC-16E2-4F3E-8626-5CB28EBA9449}" dt="2022-03-13T20:41:28.976" v="443" actId="20577"/>
          <ac:spMkLst>
            <pc:docMk/>
            <pc:sldMk cId="1975219540" sldId="385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FD2E7BEC-16E2-4F3E-8626-5CB28EBA9449}" dt="2022-03-13T20:41:59.710" v="464" actId="6549"/>
        <pc:sldMkLst>
          <pc:docMk/>
          <pc:sldMk cId="307140437" sldId="387"/>
        </pc:sldMkLst>
        <pc:spChg chg="mod">
          <ac:chgData name="Igor Shinkar" userId="db6eb1b41a9778dd" providerId="LiveId" clId="{FD2E7BEC-16E2-4F3E-8626-5CB28EBA9449}" dt="2022-03-13T20:41:59.710" v="464" actId="6549"/>
          <ac:spMkLst>
            <pc:docMk/>
            <pc:sldMk cId="307140437" sldId="387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FD2E7BEC-16E2-4F3E-8626-5CB28EBA9449}" dt="2022-03-13T20:47:16.428" v="628" actId="1036"/>
        <pc:sldMkLst>
          <pc:docMk/>
          <pc:sldMk cId="3489210820" sldId="388"/>
        </pc:sldMkLst>
        <pc:spChg chg="mod">
          <ac:chgData name="Igor Shinkar" userId="db6eb1b41a9778dd" providerId="LiveId" clId="{FD2E7BEC-16E2-4F3E-8626-5CB28EBA9449}" dt="2022-03-13T20:45:27.316" v="607" actId="20577"/>
          <ac:spMkLst>
            <pc:docMk/>
            <pc:sldMk cId="3489210820" sldId="388"/>
            <ac:spMk id="3" creationId="{00000000-0000-0000-0000-000000000000}"/>
          </ac:spMkLst>
        </pc:spChg>
        <pc:spChg chg="mod">
          <ac:chgData name="Igor Shinkar" userId="db6eb1b41a9778dd" providerId="LiveId" clId="{FD2E7BEC-16E2-4F3E-8626-5CB28EBA9449}" dt="2022-03-13T20:47:11.265" v="625" actId="1076"/>
          <ac:spMkLst>
            <pc:docMk/>
            <pc:sldMk cId="3489210820" sldId="388"/>
            <ac:spMk id="4" creationId="{3F248767-311E-4C2C-A4A1-CA9F7A916AE8}"/>
          </ac:spMkLst>
        </pc:spChg>
        <pc:spChg chg="add mod">
          <ac:chgData name="Igor Shinkar" userId="db6eb1b41a9778dd" providerId="LiveId" clId="{FD2E7BEC-16E2-4F3E-8626-5CB28EBA9449}" dt="2022-03-13T20:47:16.428" v="628" actId="1036"/>
          <ac:spMkLst>
            <pc:docMk/>
            <pc:sldMk cId="3489210820" sldId="388"/>
            <ac:spMk id="5" creationId="{8117C0A4-E399-433C-8408-C159E7DF2F64}"/>
          </ac:spMkLst>
        </pc:spChg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126086949" sldId="389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987320189" sldId="390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859025202" sldId="392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765440247" sldId="393"/>
        </pc:sldMkLst>
      </pc:sldChg>
      <pc:sldChg chg="modSp add mod">
        <pc:chgData name="Igor Shinkar" userId="db6eb1b41a9778dd" providerId="LiveId" clId="{FD2E7BEC-16E2-4F3E-8626-5CB28EBA9449}" dt="2022-03-13T20:28:50.646" v="137" actId="21"/>
        <pc:sldMkLst>
          <pc:docMk/>
          <pc:sldMk cId="3131572730" sldId="394"/>
        </pc:sldMkLst>
        <pc:spChg chg="mod">
          <ac:chgData name="Igor Shinkar" userId="db6eb1b41a9778dd" providerId="LiveId" clId="{FD2E7BEC-16E2-4F3E-8626-5CB28EBA9449}" dt="2022-03-13T20:28:50.646" v="137" actId="21"/>
          <ac:spMkLst>
            <pc:docMk/>
            <pc:sldMk cId="3131572730" sldId="394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FD2E7BEC-16E2-4F3E-8626-5CB28EBA9449}" dt="2022-03-13T20:41:38.774" v="449" actId="6549"/>
        <pc:sldMkLst>
          <pc:docMk/>
          <pc:sldMk cId="2465834078" sldId="426"/>
        </pc:sldMkLst>
        <pc:spChg chg="mod">
          <ac:chgData name="Igor Shinkar" userId="db6eb1b41a9778dd" providerId="LiveId" clId="{FD2E7BEC-16E2-4F3E-8626-5CB28EBA9449}" dt="2022-03-13T20:41:38.774" v="449" actId="6549"/>
          <ac:spMkLst>
            <pc:docMk/>
            <pc:sldMk cId="2465834078" sldId="426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FD2E7BEC-16E2-4F3E-8626-5CB28EBA9449}" dt="2022-03-13T20:27:55.123" v="133" actId="20577"/>
        <pc:sldMkLst>
          <pc:docMk/>
          <pc:sldMk cId="1831461656" sldId="427"/>
        </pc:sldMkLst>
        <pc:spChg chg="mod">
          <ac:chgData name="Igor Shinkar" userId="db6eb1b41a9778dd" providerId="LiveId" clId="{FD2E7BEC-16E2-4F3E-8626-5CB28EBA9449}" dt="2022-03-13T20:27:55.123" v="133" actId="20577"/>
          <ac:spMkLst>
            <pc:docMk/>
            <pc:sldMk cId="1831461656" sldId="427"/>
            <ac:spMk id="18434" creationId="{00000000-0000-0000-0000-000000000000}"/>
          </ac:spMkLst>
        </pc:spChg>
      </pc:sldChg>
      <pc:sldChg chg="modSp add del modAnim">
        <pc:chgData name="Igor Shinkar" userId="db6eb1b41a9778dd" providerId="LiveId" clId="{FD2E7BEC-16E2-4F3E-8626-5CB28EBA9449}" dt="2022-03-13T20:48:23.454" v="770" actId="20577"/>
        <pc:sldMkLst>
          <pc:docMk/>
          <pc:sldMk cId="2865441648" sldId="428"/>
        </pc:sldMkLst>
        <pc:spChg chg="mod">
          <ac:chgData name="Igor Shinkar" userId="db6eb1b41a9778dd" providerId="LiveId" clId="{FD2E7BEC-16E2-4F3E-8626-5CB28EBA9449}" dt="2022-03-13T20:48:23.454" v="770" actId="20577"/>
          <ac:spMkLst>
            <pc:docMk/>
            <pc:sldMk cId="2865441648" sldId="428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FD2E7BEC-16E2-4F3E-8626-5CB28EBA9449}" dt="2022-03-13T20:47:31.787" v="629" actId="47"/>
        <pc:sldMkLst>
          <pc:docMk/>
          <pc:sldMk cId="2657210217" sldId="429"/>
        </pc:sldMkLst>
        <pc:spChg chg="mod">
          <ac:chgData name="Igor Shinkar" userId="db6eb1b41a9778dd" providerId="LiveId" clId="{FD2E7BEC-16E2-4F3E-8626-5CB28EBA9449}" dt="2022-03-13T20:28:04.186" v="136" actId="6549"/>
          <ac:spMkLst>
            <pc:docMk/>
            <pc:sldMk cId="2657210217" sldId="429"/>
            <ac:spMk id="3" creationId="{00000000-0000-0000-0000-000000000000}"/>
          </ac:spMkLst>
        </pc:spChg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073658799" sldId="430"/>
        </pc:sldMkLst>
      </pc:sldChg>
      <pc:sldChg chg="modSp add del mod">
        <pc:chgData name="Igor Shinkar" userId="db6eb1b41a9778dd" providerId="LiveId" clId="{FD2E7BEC-16E2-4F3E-8626-5CB28EBA9449}" dt="2022-03-13T20:32:56.875" v="403" actId="47"/>
        <pc:sldMkLst>
          <pc:docMk/>
          <pc:sldMk cId="1471520802" sldId="431"/>
        </pc:sldMkLst>
        <pc:spChg chg="mod">
          <ac:chgData name="Igor Shinkar" userId="db6eb1b41a9778dd" providerId="LiveId" clId="{FD2E7BEC-16E2-4F3E-8626-5CB28EBA9449}" dt="2022-03-13T20:31:46.868" v="328" actId="21"/>
          <ac:spMkLst>
            <pc:docMk/>
            <pc:sldMk cId="1471520802" sldId="431"/>
            <ac:spMk id="3" creationId="{00000000-0000-0000-0000-000000000000}"/>
          </ac:spMkLst>
        </pc:spChg>
        <pc:spChg chg="mod">
          <ac:chgData name="Igor Shinkar" userId="db6eb1b41a9778dd" providerId="LiveId" clId="{FD2E7BEC-16E2-4F3E-8626-5CB28EBA9449}" dt="2022-03-13T20:31:51.252" v="330" actId="14100"/>
          <ac:spMkLst>
            <pc:docMk/>
            <pc:sldMk cId="1471520802" sldId="431"/>
            <ac:spMk id="4" creationId="{3F248767-311E-4C2C-A4A1-CA9F7A916AE8}"/>
          </ac:spMkLst>
        </pc:spChg>
      </pc:sldChg>
    </pc:docChg>
  </pc:docChgLst>
  <pc:docChgLst>
    <pc:chgData name="Igor Shinkar" userId="db6eb1b41a9778dd" providerId="LiveId" clId="{AB27CD5A-106D-4639-B769-38B86DD7A575}"/>
    <pc:docChg chg="undo custSel addSld delSld modSld">
      <pc:chgData name="Igor Shinkar" userId="db6eb1b41a9778dd" providerId="LiveId" clId="{AB27CD5A-106D-4639-B769-38B86DD7A575}" dt="2022-03-07T06:58:43.424" v="2598" actId="20577"/>
      <pc:docMkLst>
        <pc:docMk/>
      </pc:docMkLst>
      <pc:sldChg chg="modSp mod">
        <pc:chgData name="Igor Shinkar" userId="db6eb1b41a9778dd" providerId="LiveId" clId="{AB27CD5A-106D-4639-B769-38B86DD7A575}" dt="2022-03-07T05:47:57.514" v="1" actId="6549"/>
        <pc:sldMkLst>
          <pc:docMk/>
          <pc:sldMk cId="0" sldId="256"/>
        </pc:sldMkLst>
        <pc:spChg chg="mod">
          <ac:chgData name="Igor Shinkar" userId="db6eb1b41a9778dd" providerId="LiveId" clId="{AB27CD5A-106D-4639-B769-38B86DD7A575}" dt="2022-03-07T05:47:57.514" v="1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Igor Shinkar" userId="db6eb1b41a9778dd" providerId="LiveId" clId="{AB27CD5A-106D-4639-B769-38B86DD7A575}" dt="2022-03-07T05:48:05.332" v="7" actId="6549"/>
        <pc:sldMkLst>
          <pc:docMk/>
          <pc:sldMk cId="1348404624" sldId="362"/>
        </pc:sldMkLst>
        <pc:spChg chg="mod">
          <ac:chgData name="Igor Shinkar" userId="db6eb1b41a9778dd" providerId="LiveId" clId="{AB27CD5A-106D-4639-B769-38B86DD7A575}" dt="2022-03-07T05:48:02.673" v="6" actId="20577"/>
          <ac:spMkLst>
            <pc:docMk/>
            <pc:sldMk cId="1348404624" sldId="362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5:48:05.332" v="7" actId="6549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977579885" sldId="528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1970888163" sldId="529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3960382438" sldId="530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2605229105" sldId="537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2548945666" sldId="538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3627199947" sldId="539"/>
        </pc:sldMkLst>
      </pc:sldChg>
      <pc:sldChg chg="modSp mod">
        <pc:chgData name="Igor Shinkar" userId="db6eb1b41a9778dd" providerId="LiveId" clId="{AB27CD5A-106D-4639-B769-38B86DD7A575}" dt="2022-03-07T05:52:35.564" v="232" actId="20577"/>
        <pc:sldMkLst>
          <pc:docMk/>
          <pc:sldMk cId="3881692008" sldId="540"/>
        </pc:sldMkLst>
        <pc:spChg chg="mod">
          <ac:chgData name="Igor Shinkar" userId="db6eb1b41a9778dd" providerId="LiveId" clId="{AB27CD5A-106D-4639-B769-38B86DD7A575}" dt="2022-03-07T05:52:35.564" v="232" actId="20577"/>
          <ac:spMkLst>
            <pc:docMk/>
            <pc:sldMk cId="3881692008" sldId="540"/>
            <ac:spMk id="3" creationId="{00000000-0000-0000-0000-000000000000}"/>
          </ac:spMkLst>
        </pc:spChg>
      </pc:sldChg>
      <pc:sldChg chg="modSp del modAnim">
        <pc:chgData name="Igor Shinkar" userId="db6eb1b41a9778dd" providerId="LiveId" clId="{AB27CD5A-106D-4639-B769-38B86DD7A575}" dt="2022-03-07T05:52:27.999" v="206" actId="47"/>
        <pc:sldMkLst>
          <pc:docMk/>
          <pc:sldMk cId="3513905170" sldId="542"/>
        </pc:sldMkLst>
        <pc:spChg chg="mod">
          <ac:chgData name="Igor Shinkar" userId="db6eb1b41a9778dd" providerId="LiveId" clId="{AB27CD5A-106D-4639-B769-38B86DD7A575}" dt="2022-03-07T05:48:55.379" v="17" actId="6549"/>
          <ac:spMkLst>
            <pc:docMk/>
            <pc:sldMk cId="3513905170" sldId="542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5:52:08.770" v="187" actId="47"/>
        <pc:sldMkLst>
          <pc:docMk/>
          <pc:sldMk cId="3205301525" sldId="543"/>
        </pc:sldMkLst>
      </pc:sldChg>
      <pc:sldChg chg="modSp del mod">
        <pc:chgData name="Igor Shinkar" userId="db6eb1b41a9778dd" providerId="LiveId" clId="{AB27CD5A-106D-4639-B769-38B86DD7A575}" dt="2022-03-07T05:52:43.837" v="233" actId="47"/>
        <pc:sldMkLst>
          <pc:docMk/>
          <pc:sldMk cId="1587212501" sldId="544"/>
        </pc:sldMkLst>
        <pc:spChg chg="mod">
          <ac:chgData name="Igor Shinkar" userId="db6eb1b41a9778dd" providerId="LiveId" clId="{AB27CD5A-106D-4639-B769-38B86DD7A575}" dt="2022-03-07T05:52:21.792" v="205"/>
          <ac:spMkLst>
            <pc:docMk/>
            <pc:sldMk cId="1587212501" sldId="544"/>
            <ac:spMk id="2" creationId="{00000000-0000-0000-0000-000000000000}"/>
          </ac:spMkLst>
        </pc:spChg>
      </pc:sldChg>
      <pc:sldChg chg="modSp mod modAnim">
        <pc:chgData name="Igor Shinkar" userId="db6eb1b41a9778dd" providerId="LiveId" clId="{AB27CD5A-106D-4639-B769-38B86DD7A575}" dt="2022-03-07T06:03:08.718" v="878" actId="20577"/>
        <pc:sldMkLst>
          <pc:docMk/>
          <pc:sldMk cId="1306565734" sldId="545"/>
        </pc:sldMkLst>
        <pc:spChg chg="mod">
          <ac:chgData name="Igor Shinkar" userId="db6eb1b41a9778dd" providerId="LiveId" clId="{AB27CD5A-106D-4639-B769-38B86DD7A575}" dt="2022-03-07T05:58:08.833" v="607" actId="20577"/>
          <ac:spMkLst>
            <pc:docMk/>
            <pc:sldMk cId="1306565734" sldId="545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03:08.718" v="878" actId="20577"/>
          <ac:spMkLst>
            <pc:docMk/>
            <pc:sldMk cId="1306565734" sldId="545"/>
            <ac:spMk id="3" creationId="{00000000-0000-0000-0000-000000000000}"/>
          </ac:spMkLst>
        </pc:spChg>
      </pc:sldChg>
      <pc:sldChg chg="modSp mod modAnim">
        <pc:chgData name="Igor Shinkar" userId="db6eb1b41a9778dd" providerId="LiveId" clId="{AB27CD5A-106D-4639-B769-38B86DD7A575}" dt="2022-03-07T06:22:24.393" v="981" actId="6549"/>
        <pc:sldMkLst>
          <pc:docMk/>
          <pc:sldMk cId="2229033507" sldId="546"/>
        </pc:sldMkLst>
        <pc:spChg chg="mod">
          <ac:chgData name="Igor Shinkar" userId="db6eb1b41a9778dd" providerId="LiveId" clId="{AB27CD5A-106D-4639-B769-38B86DD7A575}" dt="2022-03-07T06:04:06.537" v="910"/>
          <ac:spMkLst>
            <pc:docMk/>
            <pc:sldMk cId="2229033507" sldId="546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22:24.393" v="981" actId="6549"/>
          <ac:spMkLst>
            <pc:docMk/>
            <pc:sldMk cId="2229033507" sldId="546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6:22:40.681" v="983" actId="47"/>
        <pc:sldMkLst>
          <pc:docMk/>
          <pc:sldMk cId="1290464592" sldId="547"/>
        </pc:sldMkLst>
      </pc:sldChg>
      <pc:sldChg chg="delSp add del mod delAnim">
        <pc:chgData name="Igor Shinkar" userId="db6eb1b41a9778dd" providerId="LiveId" clId="{AB27CD5A-106D-4639-B769-38B86DD7A575}" dt="2022-03-07T06:27:46.674" v="1237" actId="47"/>
        <pc:sldMkLst>
          <pc:docMk/>
          <pc:sldMk cId="3487418810" sldId="548"/>
        </pc:sldMkLst>
        <pc:spChg chg="del">
          <ac:chgData name="Igor Shinkar" userId="db6eb1b41a9778dd" providerId="LiveId" clId="{AB27CD5A-106D-4639-B769-38B86DD7A575}" dt="2022-03-07T06:27:12.210" v="1226" actId="478"/>
          <ac:spMkLst>
            <pc:docMk/>
            <pc:sldMk cId="3487418810" sldId="548"/>
            <ac:spMk id="4" creationId="{1DFDED64-C2CE-4A38-B51E-F8CDE3737CF0}"/>
          </ac:spMkLst>
        </pc:spChg>
      </pc:sldChg>
      <pc:sldChg chg="delSp del mod delAnim">
        <pc:chgData name="Igor Shinkar" userId="db6eb1b41a9778dd" providerId="LiveId" clId="{AB27CD5A-106D-4639-B769-38B86DD7A575}" dt="2022-03-07T06:28:11.129" v="1239" actId="47"/>
        <pc:sldMkLst>
          <pc:docMk/>
          <pc:sldMk cId="3796140890" sldId="549"/>
        </pc:sldMkLst>
        <pc:spChg chg="del">
          <ac:chgData name="Igor Shinkar" userId="db6eb1b41a9778dd" providerId="LiveId" clId="{AB27CD5A-106D-4639-B769-38B86DD7A575}" dt="2022-03-07T06:28:06.746" v="1238" actId="478"/>
          <ac:spMkLst>
            <pc:docMk/>
            <pc:sldMk cId="3796140890" sldId="549"/>
            <ac:spMk id="94" creationId="{15EBEA8E-5CB0-4FCB-BE1D-F86AADAF9A77}"/>
          </ac:spMkLst>
        </pc:spChg>
      </pc:sldChg>
      <pc:sldChg chg="addSp delSp modSp mod addAnim delAnim">
        <pc:chgData name="Igor Shinkar" userId="db6eb1b41a9778dd" providerId="LiveId" clId="{AB27CD5A-106D-4639-B769-38B86DD7A575}" dt="2022-03-07T06:35:02.987" v="1372" actId="20577"/>
        <pc:sldMkLst>
          <pc:docMk/>
          <pc:sldMk cId="669521883" sldId="550"/>
        </pc:sldMkLst>
        <pc:spChg chg="mod">
          <ac:chgData name="Igor Shinkar" userId="db6eb1b41a9778dd" providerId="LiveId" clId="{AB27CD5A-106D-4639-B769-38B86DD7A575}" dt="2022-03-07T06:28:42.752" v="1244" actId="6549"/>
          <ac:spMkLst>
            <pc:docMk/>
            <pc:sldMk cId="669521883" sldId="550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28:30.972" v="1241" actId="207"/>
          <ac:spMkLst>
            <pc:docMk/>
            <pc:sldMk cId="669521883" sldId="550"/>
            <ac:spMk id="5" creationId="{8D9C7984-F12A-4052-B4C7-E0B546A0EBA5}"/>
          </ac:spMkLst>
        </pc:spChg>
        <pc:spChg chg="mod">
          <ac:chgData name="Igor Shinkar" userId="db6eb1b41a9778dd" providerId="LiveId" clId="{AB27CD5A-106D-4639-B769-38B86DD7A575}" dt="2022-03-07T06:29:51.343" v="1287" actId="207"/>
          <ac:spMkLst>
            <pc:docMk/>
            <pc:sldMk cId="669521883" sldId="550"/>
            <ac:spMk id="6" creationId="{87AE37F2-0B27-4905-9065-F6B8972DF7F0}"/>
          </ac:spMkLst>
        </pc:spChg>
        <pc:spChg chg="mod">
          <ac:chgData name="Igor Shinkar" userId="db6eb1b41a9778dd" providerId="LiveId" clId="{AB27CD5A-106D-4639-B769-38B86DD7A575}" dt="2022-03-07T06:33:07.715" v="1348" actId="1076"/>
          <ac:spMkLst>
            <pc:docMk/>
            <pc:sldMk cId="669521883" sldId="550"/>
            <ac:spMk id="28" creationId="{501E37B5-7648-4CB2-90C7-1338712428E5}"/>
          </ac:spMkLst>
        </pc:spChg>
        <pc:spChg chg="mod">
          <ac:chgData name="Igor Shinkar" userId="db6eb1b41a9778dd" providerId="LiveId" clId="{AB27CD5A-106D-4639-B769-38B86DD7A575}" dt="2022-03-07T06:33:02.658" v="1347" actId="1076"/>
          <ac:spMkLst>
            <pc:docMk/>
            <pc:sldMk cId="669521883" sldId="550"/>
            <ac:spMk id="33" creationId="{501E37B5-7648-4CB2-90C7-1338712428E5}"/>
          </ac:spMkLst>
        </pc:spChg>
        <pc:spChg chg="add del mod">
          <ac:chgData name="Igor Shinkar" userId="db6eb1b41a9778dd" providerId="LiveId" clId="{AB27CD5A-106D-4639-B769-38B86DD7A575}" dt="2022-03-07T06:34:03.861" v="1360" actId="1076"/>
          <ac:spMkLst>
            <pc:docMk/>
            <pc:sldMk cId="669521883" sldId="550"/>
            <ac:spMk id="45" creationId="{501E37B5-7648-4CB2-90C7-1338712428E5}"/>
          </ac:spMkLst>
        </pc:spChg>
        <pc:spChg chg="add del mod">
          <ac:chgData name="Igor Shinkar" userId="db6eb1b41a9778dd" providerId="LiveId" clId="{AB27CD5A-106D-4639-B769-38B86DD7A575}" dt="2022-03-07T06:34:22.962" v="1362" actId="1076"/>
          <ac:spMkLst>
            <pc:docMk/>
            <pc:sldMk cId="669521883" sldId="550"/>
            <ac:spMk id="51" creationId="{501E37B5-7648-4CB2-90C7-1338712428E5}"/>
          </ac:spMkLst>
        </pc:spChg>
        <pc:graphicFrameChg chg="mod modGraphic">
          <ac:chgData name="Igor Shinkar" userId="db6eb1b41a9778dd" providerId="LiveId" clId="{AB27CD5A-106D-4639-B769-38B86DD7A575}" dt="2022-03-07T06:35:02.987" v="1372" actId="20577"/>
          <ac:graphicFrameMkLst>
            <pc:docMk/>
            <pc:sldMk cId="669521883" sldId="550"/>
            <ac:graphicFrameMk id="10" creationId="{689D0AE0-A3D2-42E6-92A4-A9A5CF8C6604}"/>
          </ac:graphicFrameMkLst>
        </pc:graphicFrameChg>
        <pc:cxnChg chg="mod">
          <ac:chgData name="Igor Shinkar" userId="db6eb1b41a9778dd" providerId="LiveId" clId="{AB27CD5A-106D-4639-B769-38B86DD7A575}" dt="2022-03-07T06:33:07.715" v="1348" actId="1076"/>
          <ac:cxnSpMkLst>
            <pc:docMk/>
            <pc:sldMk cId="669521883" sldId="550"/>
            <ac:cxnSpMk id="27" creationId="{D6264298-0157-497D-965C-3A9D0884652A}"/>
          </ac:cxnSpMkLst>
        </pc:cxnChg>
        <pc:cxnChg chg="mod">
          <ac:chgData name="Igor Shinkar" userId="db6eb1b41a9778dd" providerId="LiveId" clId="{AB27CD5A-106D-4639-B769-38B86DD7A575}" dt="2022-03-07T06:33:19.449" v="1349" actId="14100"/>
          <ac:cxnSpMkLst>
            <pc:docMk/>
            <pc:sldMk cId="669521883" sldId="550"/>
            <ac:cxnSpMk id="31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1:56.060" v="1331" actId="14100"/>
          <ac:cxnSpMkLst>
            <pc:docMk/>
            <pc:sldMk cId="669521883" sldId="550"/>
            <ac:cxnSpMk id="32" creationId="{7A24CC06-857F-4814-AAB7-796DF0C077C4}"/>
          </ac:cxnSpMkLst>
        </pc:cxnChg>
        <pc:cxnChg chg="mod">
          <ac:chgData name="Igor Shinkar" userId="db6eb1b41a9778dd" providerId="LiveId" clId="{AB27CD5A-106D-4639-B769-38B86DD7A575}" dt="2022-03-07T06:33:34.985" v="1353" actId="14100"/>
          <ac:cxnSpMkLst>
            <pc:docMk/>
            <pc:sldMk cId="669521883" sldId="550"/>
            <ac:cxnSpMk id="34" creationId="{D6264298-0157-497D-965C-3A9D0884652A}"/>
          </ac:cxnSpMkLst>
        </pc:cxnChg>
        <pc:cxnChg chg="mod">
          <ac:chgData name="Igor Shinkar" userId="db6eb1b41a9778dd" providerId="LiveId" clId="{AB27CD5A-106D-4639-B769-38B86DD7A575}" dt="2022-03-07T06:33:23.566" v="1350" actId="14100"/>
          <ac:cxnSpMkLst>
            <pc:docMk/>
            <pc:sldMk cId="669521883" sldId="550"/>
            <ac:cxnSpMk id="36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03.861" v="1360" actId="1076"/>
          <ac:cxnSpMkLst>
            <pc:docMk/>
            <pc:sldMk cId="669521883" sldId="550"/>
            <ac:cxnSpMk id="46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11.895" v="1361" actId="478"/>
          <ac:cxnSpMkLst>
            <pc:docMk/>
            <pc:sldMk cId="669521883" sldId="550"/>
            <ac:cxnSpMk id="48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40.471" v="1365" actId="14100"/>
          <ac:cxnSpMkLst>
            <pc:docMk/>
            <pc:sldMk cId="669521883" sldId="550"/>
            <ac:cxnSpMk id="52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43.286" v="1366" actId="14100"/>
          <ac:cxnSpMkLst>
            <pc:docMk/>
            <pc:sldMk cId="669521883" sldId="550"/>
            <ac:cxnSpMk id="53" creationId="{D6264298-0157-497D-965C-3A9D0884652A}"/>
          </ac:cxnSpMkLst>
        </pc:cxnChg>
      </pc:sldChg>
      <pc:sldChg chg="delSp modSp add mod modAnim">
        <pc:chgData name="Igor Shinkar" userId="db6eb1b41a9778dd" providerId="LiveId" clId="{AB27CD5A-106D-4639-B769-38B86DD7A575}" dt="2022-03-07T05:52:18.941" v="204" actId="20577"/>
        <pc:sldMkLst>
          <pc:docMk/>
          <pc:sldMk cId="3302436919" sldId="551"/>
        </pc:sldMkLst>
        <pc:spChg chg="mod">
          <ac:chgData name="Igor Shinkar" userId="db6eb1b41a9778dd" providerId="LiveId" clId="{AB27CD5A-106D-4639-B769-38B86DD7A575}" dt="2022-03-07T05:52:18.941" v="204" actId="20577"/>
          <ac:spMkLst>
            <pc:docMk/>
            <pc:sldMk cId="3302436919" sldId="551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5:52:04.475" v="186" actId="20577"/>
          <ac:spMkLst>
            <pc:docMk/>
            <pc:sldMk cId="3302436919" sldId="551"/>
            <ac:spMk id="3" creationId="{00000000-0000-0000-0000-000000000000}"/>
          </ac:spMkLst>
        </pc:spChg>
        <pc:cxnChg chg="del mod">
          <ac:chgData name="Igor Shinkar" userId="db6eb1b41a9778dd" providerId="LiveId" clId="{AB27CD5A-106D-4639-B769-38B86DD7A575}" dt="2022-03-07T05:49:42.836" v="73" actId="478"/>
          <ac:cxnSpMkLst>
            <pc:docMk/>
            <pc:sldMk cId="3302436919" sldId="551"/>
            <ac:cxnSpMk id="11" creationId="{C0D2FF8A-FE19-4CD0-B884-5ECFBA67DDE8}"/>
          </ac:cxnSpMkLst>
        </pc:cxnChg>
        <pc:cxnChg chg="mod">
          <ac:chgData name="Igor Shinkar" userId="db6eb1b41a9778dd" providerId="LiveId" clId="{AB27CD5A-106D-4639-B769-38B86DD7A575}" dt="2022-03-07T05:50:39.558" v="107" actId="14100"/>
          <ac:cxnSpMkLst>
            <pc:docMk/>
            <pc:sldMk cId="3302436919" sldId="551"/>
            <ac:cxnSpMk id="17" creationId="{47C86D22-1635-49F3-9039-3BAC19EAC02B}"/>
          </ac:cxnSpMkLst>
        </pc:cxnChg>
        <pc:cxnChg chg="mod">
          <ac:chgData name="Igor Shinkar" userId="db6eb1b41a9778dd" providerId="LiveId" clId="{AB27CD5A-106D-4639-B769-38B86DD7A575}" dt="2022-03-07T05:50:25.250" v="105" actId="208"/>
          <ac:cxnSpMkLst>
            <pc:docMk/>
            <pc:sldMk cId="3302436919" sldId="551"/>
            <ac:cxnSpMk id="24" creationId="{E2452A22-D128-44C7-BF9C-3368114D5440}"/>
          </ac:cxnSpMkLst>
        </pc:cxnChg>
        <pc:cxnChg chg="mod">
          <ac:chgData name="Igor Shinkar" userId="db6eb1b41a9778dd" providerId="LiveId" clId="{AB27CD5A-106D-4639-B769-38B86DD7A575}" dt="2022-03-07T05:50:25.250" v="105" actId="208"/>
          <ac:cxnSpMkLst>
            <pc:docMk/>
            <pc:sldMk cId="3302436919" sldId="551"/>
            <ac:cxnSpMk id="27" creationId="{7B572C7A-DFF9-4CEB-9DE4-E1C30C7DCEDD}"/>
          </ac:cxnSpMkLst>
        </pc:cxnChg>
        <pc:cxnChg chg="del mod">
          <ac:chgData name="Igor Shinkar" userId="db6eb1b41a9778dd" providerId="LiveId" clId="{AB27CD5A-106D-4639-B769-38B86DD7A575}" dt="2022-03-07T05:49:42.836" v="73" actId="478"/>
          <ac:cxnSpMkLst>
            <pc:docMk/>
            <pc:sldMk cId="3302436919" sldId="551"/>
            <ac:cxnSpMk id="35" creationId="{056C820D-C41C-4B6B-B1B0-1AE1BD65684B}"/>
          </ac:cxnSpMkLst>
        </pc:cxnChg>
      </pc:sldChg>
      <pc:sldChg chg="modSp add mod modAnim">
        <pc:chgData name="Igor Shinkar" userId="db6eb1b41a9778dd" providerId="LiveId" clId="{AB27CD5A-106D-4639-B769-38B86DD7A575}" dt="2022-03-07T06:03:34.174" v="909" actId="6549"/>
        <pc:sldMkLst>
          <pc:docMk/>
          <pc:sldMk cId="2250053217" sldId="552"/>
        </pc:sldMkLst>
        <pc:spChg chg="mod">
          <ac:chgData name="Igor Shinkar" userId="db6eb1b41a9778dd" providerId="LiveId" clId="{AB27CD5A-106D-4639-B769-38B86DD7A575}" dt="2022-03-07T06:01:16.088" v="731" actId="20577"/>
          <ac:spMkLst>
            <pc:docMk/>
            <pc:sldMk cId="2250053217" sldId="552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03:34.174" v="909" actId="6549"/>
          <ac:spMkLst>
            <pc:docMk/>
            <pc:sldMk cId="2250053217" sldId="552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26:26.414" v="1224"/>
        <pc:sldMkLst>
          <pc:docMk/>
          <pc:sldMk cId="1536353870" sldId="553"/>
        </pc:sldMkLst>
        <pc:spChg chg="mod">
          <ac:chgData name="Igor Shinkar" userId="db6eb1b41a9778dd" providerId="LiveId" clId="{AB27CD5A-106D-4639-B769-38B86DD7A575}" dt="2022-03-07T06:26:26.414" v="1224"/>
          <ac:spMkLst>
            <pc:docMk/>
            <pc:sldMk cId="1536353870" sldId="553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27:42.172" v="1236" actId="20577"/>
        <pc:sldMkLst>
          <pc:docMk/>
          <pc:sldMk cId="1197030071" sldId="554"/>
        </pc:sldMkLst>
        <pc:spChg chg="mod">
          <ac:chgData name="Igor Shinkar" userId="db6eb1b41a9778dd" providerId="LiveId" clId="{AB27CD5A-106D-4639-B769-38B86DD7A575}" dt="2022-03-07T06:27:42.172" v="1236" actId="20577"/>
          <ac:spMkLst>
            <pc:docMk/>
            <pc:sldMk cId="1197030071" sldId="554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35:24.485" v="1379" actId="6549"/>
        <pc:sldMkLst>
          <pc:docMk/>
          <pc:sldMk cId="979101224" sldId="555"/>
        </pc:sldMkLst>
        <pc:spChg chg="mod">
          <ac:chgData name="Igor Shinkar" userId="db6eb1b41a9778dd" providerId="LiveId" clId="{AB27CD5A-106D-4639-B769-38B86DD7A575}" dt="2022-03-07T06:35:24.485" v="1379" actId="6549"/>
          <ac:spMkLst>
            <pc:docMk/>
            <pc:sldMk cId="979101224" sldId="555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AB27CD5A-106D-4639-B769-38B86DD7A575}" dt="2022-03-07T06:38:38.547" v="1741" actId="20577"/>
        <pc:sldMkLst>
          <pc:docMk/>
          <pc:sldMk cId="4157167679" sldId="556"/>
        </pc:sldMkLst>
        <pc:spChg chg="mod">
          <ac:chgData name="Igor Shinkar" userId="db6eb1b41a9778dd" providerId="LiveId" clId="{AB27CD5A-106D-4639-B769-38B86DD7A575}" dt="2022-03-07T06:35:38.824" v="1400" actId="20577"/>
          <ac:spMkLst>
            <pc:docMk/>
            <pc:sldMk cId="4157167679" sldId="556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38:38.547" v="1741" actId="20577"/>
          <ac:spMkLst>
            <pc:docMk/>
            <pc:sldMk cId="4157167679" sldId="55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58:04.871" v="2552" actId="403"/>
        <pc:sldMkLst>
          <pc:docMk/>
          <pc:sldMk cId="2195663017" sldId="557"/>
        </pc:sldMkLst>
        <pc:spChg chg="mod">
          <ac:chgData name="Igor Shinkar" userId="db6eb1b41a9778dd" providerId="LiveId" clId="{AB27CD5A-106D-4639-B769-38B86DD7A575}" dt="2022-03-07T06:58:04.871" v="2552" actId="403"/>
          <ac:spMkLst>
            <pc:docMk/>
            <pc:sldMk cId="2195663017" sldId="557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AB27CD5A-106D-4639-B769-38B86DD7A575}" dt="2022-03-07T06:58:43.424" v="2598" actId="20577"/>
        <pc:sldMkLst>
          <pc:docMk/>
          <pc:sldMk cId="3801963313" sldId="558"/>
        </pc:sldMkLst>
        <pc:spChg chg="mod">
          <ac:chgData name="Igor Shinkar" userId="db6eb1b41a9778dd" providerId="LiveId" clId="{AB27CD5A-106D-4639-B769-38B86DD7A575}" dt="2022-03-07T06:58:43.424" v="2598" actId="20577"/>
          <ac:spMkLst>
            <pc:docMk/>
            <pc:sldMk cId="3801963313" sldId="558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BB4316BA-964A-4111-8B8C-8EF9D4624536}"/>
    <pc:docChg chg="undo custSel addSld delSld modSld sldOrd">
      <pc:chgData name="Igor Shinkar" userId="db6eb1b41a9778dd" providerId="LiveId" clId="{BB4316BA-964A-4111-8B8C-8EF9D4624536}" dt="2022-02-14T22:24:35.728" v="3231" actId="6549"/>
      <pc:docMkLst>
        <pc:docMk/>
      </pc:docMkLst>
      <pc:sldChg chg="modSp mod">
        <pc:chgData name="Igor Shinkar" userId="db6eb1b41a9778dd" providerId="LiveId" clId="{BB4316BA-964A-4111-8B8C-8EF9D4624536}" dt="2022-02-14T20:29:35.450" v="1495" actId="20577"/>
        <pc:sldMkLst>
          <pc:docMk/>
          <pc:sldMk cId="0" sldId="256"/>
        </pc:sldMkLst>
        <pc:spChg chg="mod">
          <ac:chgData name="Igor Shinkar" userId="db6eb1b41a9778dd" providerId="LiveId" clId="{BB4316BA-964A-4111-8B8C-8EF9D4624536}" dt="2022-02-14T20:29:35.450" v="1495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add del modAnim">
        <pc:chgData name="Igor Shinkar" userId="db6eb1b41a9778dd" providerId="LiveId" clId="{BB4316BA-964A-4111-8B8C-8EF9D4624536}" dt="2022-02-14T20:33:22.017" v="1534" actId="20577"/>
        <pc:sldMkLst>
          <pc:docMk/>
          <pc:sldMk cId="1348404624" sldId="362"/>
        </pc:sldMkLst>
        <pc:spChg chg="mod">
          <ac:chgData name="Igor Shinkar" userId="db6eb1b41a9778dd" providerId="LiveId" clId="{BB4316BA-964A-4111-8B8C-8EF9D4624536}" dt="2022-02-14T20:33:22.017" v="1534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BB4316BA-964A-4111-8B8C-8EF9D4624536}" dt="2022-02-14T20:54:12.793" v="1635" actId="20577"/>
        <pc:sldMkLst>
          <pc:docMk/>
          <pc:sldMk cId="4275399684" sldId="490"/>
        </pc:sldMkLst>
        <pc:spChg chg="mod">
          <ac:chgData name="Igor Shinkar" userId="db6eb1b41a9778dd" providerId="LiveId" clId="{BB4316BA-964A-4111-8B8C-8EF9D4624536}" dt="2022-02-11T20:04:59.498" v="424" actId="20577"/>
          <ac:spMkLst>
            <pc:docMk/>
            <pc:sldMk cId="4275399684" sldId="490"/>
            <ac:spMk id="3" creationId="{00000000-0000-0000-0000-000000000000}"/>
          </ac:spMkLst>
        </pc:spChg>
        <pc:spChg chg="mod">
          <ac:chgData name="Igor Shinkar" userId="db6eb1b41a9778dd" providerId="LiveId" clId="{BB4316BA-964A-4111-8B8C-8EF9D4624536}" dt="2022-02-11T20:00:27.674" v="180" actId="20577"/>
          <ac:spMkLst>
            <pc:docMk/>
            <pc:sldMk cId="4275399684" sldId="490"/>
            <ac:spMk id="6" creationId="{3ADAB798-F9C6-4D04-B14F-E7A165F2DB92}"/>
          </ac:spMkLst>
        </pc:spChg>
        <pc:spChg chg="mod">
          <ac:chgData name="Igor Shinkar" userId="db6eb1b41a9778dd" providerId="LiveId" clId="{BB4316BA-964A-4111-8B8C-8EF9D4624536}" dt="2022-02-11T20:00:20.888" v="175" actId="6549"/>
          <ac:spMkLst>
            <pc:docMk/>
            <pc:sldMk cId="4275399684" sldId="490"/>
            <ac:spMk id="7" creationId="{05A4276E-8E22-450A-9B07-BE8DB23E853E}"/>
          </ac:spMkLst>
        </pc:spChg>
        <pc:spChg chg="mod">
          <ac:chgData name="Igor Shinkar" userId="db6eb1b41a9778dd" providerId="LiveId" clId="{BB4316BA-964A-4111-8B8C-8EF9D4624536}" dt="2022-02-11T20:02:03.701" v="230" actId="57"/>
          <ac:spMkLst>
            <pc:docMk/>
            <pc:sldMk cId="4275399684" sldId="490"/>
            <ac:spMk id="11" creationId="{CFE32C12-7E63-4810-A746-7115C1E803DA}"/>
          </ac:spMkLst>
        </pc:spChg>
        <pc:spChg chg="mod">
          <ac:chgData name="Igor Shinkar" userId="db6eb1b41a9778dd" providerId="LiveId" clId="{BB4316BA-964A-4111-8B8C-8EF9D4624536}" dt="2022-02-11T20:01:55.704" v="218" actId="20577"/>
          <ac:spMkLst>
            <pc:docMk/>
            <pc:sldMk cId="4275399684" sldId="490"/>
            <ac:spMk id="12" creationId="{1B20F03F-ECE2-4AE1-B062-1B27CD2C7AD3}"/>
          </ac:spMkLst>
        </pc:spChg>
        <pc:spChg chg="mod">
          <ac:chgData name="Igor Shinkar" userId="db6eb1b41a9778dd" providerId="LiveId" clId="{BB4316BA-964A-4111-8B8C-8EF9D4624536}" dt="2022-02-11T20:01:15" v="203" actId="20577"/>
          <ac:spMkLst>
            <pc:docMk/>
            <pc:sldMk cId="4275399684" sldId="490"/>
            <ac:spMk id="15" creationId="{FAB6B775-75F0-4A1E-A29A-541FC49C3574}"/>
          </ac:spMkLst>
        </pc:spChg>
        <pc:spChg chg="mod">
          <ac:chgData name="Igor Shinkar" userId="db6eb1b41a9778dd" providerId="LiveId" clId="{BB4316BA-964A-4111-8B8C-8EF9D4624536}" dt="2022-02-11T20:01:03.317" v="191" actId="57"/>
          <ac:spMkLst>
            <pc:docMk/>
            <pc:sldMk cId="4275399684" sldId="490"/>
            <ac:spMk id="16" creationId="{065F1F40-41CE-4C08-A069-1C5EFCD48B51}"/>
          </ac:spMkLst>
        </pc:spChg>
        <pc:spChg chg="mod">
          <ac:chgData name="Igor Shinkar" userId="db6eb1b41a9778dd" providerId="LiveId" clId="{BB4316BA-964A-4111-8B8C-8EF9D4624536}" dt="2022-02-11T20:04:19.885" v="376" actId="14100"/>
          <ac:spMkLst>
            <pc:docMk/>
            <pc:sldMk cId="4275399684" sldId="490"/>
            <ac:spMk id="37" creationId="{F5D2E062-9011-4747-9278-376BFC9A94B8}"/>
          </ac:spMkLst>
        </pc:spChg>
        <pc:spChg chg="mod">
          <ac:chgData name="Igor Shinkar" userId="db6eb1b41a9778dd" providerId="LiveId" clId="{BB4316BA-964A-4111-8B8C-8EF9D4624536}" dt="2022-02-14T20:54:12.793" v="1635" actId="20577"/>
          <ac:spMkLst>
            <pc:docMk/>
            <pc:sldMk cId="4275399684" sldId="490"/>
            <ac:spMk id="38" creationId="{EF048111-8D1E-47D2-9779-F4B9A68D7B5A}"/>
          </ac:spMkLst>
        </pc:spChg>
        <pc:cxnChg chg="mod">
          <ac:chgData name="Igor Shinkar" userId="db6eb1b41a9778dd" providerId="LiveId" clId="{BB4316BA-964A-4111-8B8C-8EF9D4624536}" dt="2022-02-11T20:01:54.041" v="217" actId="14100"/>
          <ac:cxnSpMkLst>
            <pc:docMk/>
            <pc:sldMk cId="4275399684" sldId="490"/>
            <ac:cxnSpMk id="13" creationId="{DABFC6A3-BBEB-4972-BB3B-D9DE66DC2E60}"/>
          </ac:cxnSpMkLst>
        </pc:cxnChg>
        <pc:cxnChg chg="mod">
          <ac:chgData name="Igor Shinkar" userId="db6eb1b41a9778dd" providerId="LiveId" clId="{BB4316BA-964A-4111-8B8C-8EF9D4624536}" dt="2022-02-11T20:01:47.971" v="216" actId="1076"/>
          <ac:cxnSpMkLst>
            <pc:docMk/>
            <pc:sldMk cId="4275399684" sldId="490"/>
            <ac:cxnSpMk id="14" creationId="{7B2819A2-35A7-4B2B-B0A2-EC8F042FB450}"/>
          </ac:cxnSpMkLst>
        </pc:cxnChg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1199358337" sldId="499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757525877" sldId="500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927156886" sldId="501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594380451" sldId="502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2409439770" sldId="503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2498393947" sldId="504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498019709" sldId="505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3383331164" sldId="506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584232696" sldId="507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3427526919" sldId="508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1033112375" sldId="509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4160026270" sldId="510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198867731" sldId="512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1562137297" sldId="513"/>
        </pc:sldMkLst>
      </pc:sldChg>
      <pc:sldChg chg="add del">
        <pc:chgData name="Igor Shinkar" userId="db6eb1b41a9778dd" providerId="LiveId" clId="{BB4316BA-964A-4111-8B8C-8EF9D4624536}" dt="2022-02-11T19:03:08.750" v="62" actId="47"/>
        <pc:sldMkLst>
          <pc:docMk/>
          <pc:sldMk cId="3177828465" sldId="514"/>
        </pc:sldMkLst>
      </pc:sldChg>
      <pc:sldChg chg="modSp">
        <pc:chgData name="Igor Shinkar" userId="db6eb1b41a9778dd" providerId="LiveId" clId="{BB4316BA-964A-4111-8B8C-8EF9D4624536}" dt="2022-02-14T20:41:54.153" v="1620" actId="58"/>
        <pc:sldMkLst>
          <pc:docMk/>
          <pc:sldMk cId="3832433407" sldId="515"/>
        </pc:sldMkLst>
        <pc:spChg chg="mod">
          <ac:chgData name="Igor Shinkar" userId="db6eb1b41a9778dd" providerId="LiveId" clId="{BB4316BA-964A-4111-8B8C-8EF9D4624536}" dt="2022-02-14T20:41:54.153" v="1620" actId="58"/>
          <ac:spMkLst>
            <pc:docMk/>
            <pc:sldMk cId="3832433407" sldId="515"/>
            <ac:spMk id="3" creationId="{00000000-0000-0000-0000-000000000000}"/>
          </ac:spMkLst>
        </pc:spChg>
      </pc:sldChg>
      <pc:sldChg chg="modSp">
        <pc:chgData name="Igor Shinkar" userId="db6eb1b41a9778dd" providerId="LiveId" clId="{BB4316BA-964A-4111-8B8C-8EF9D4624536}" dt="2022-02-14T20:44:38.206" v="1622" actId="58"/>
        <pc:sldMkLst>
          <pc:docMk/>
          <pc:sldMk cId="2824758475" sldId="517"/>
        </pc:sldMkLst>
        <pc:spChg chg="mod">
          <ac:chgData name="Igor Shinkar" userId="db6eb1b41a9778dd" providerId="LiveId" clId="{BB4316BA-964A-4111-8B8C-8EF9D4624536}" dt="2022-02-14T20:44:38.206" v="1622" actId="58"/>
          <ac:spMkLst>
            <pc:docMk/>
            <pc:sldMk cId="2824758475" sldId="517"/>
            <ac:spMk id="3" creationId="{00000000-0000-0000-0000-000000000000}"/>
          </ac:spMkLst>
        </pc:spChg>
      </pc:sldChg>
      <pc:sldChg chg="del">
        <pc:chgData name="Igor Shinkar" userId="db6eb1b41a9778dd" providerId="LiveId" clId="{BB4316BA-964A-4111-8B8C-8EF9D4624536}" dt="2022-02-11T19:02:51.261" v="55" actId="2696"/>
        <pc:sldMkLst>
          <pc:docMk/>
          <pc:sldMk cId="328095257" sldId="518"/>
        </pc:sldMkLst>
      </pc:sldChg>
      <pc:sldChg chg="modSp add">
        <pc:chgData name="Igor Shinkar" userId="db6eb1b41a9778dd" providerId="LiveId" clId="{BB4316BA-964A-4111-8B8C-8EF9D4624536}" dt="2022-02-14T20:35:28.113" v="1618" actId="20577"/>
        <pc:sldMkLst>
          <pc:docMk/>
          <pc:sldMk cId="2416019797" sldId="518"/>
        </pc:sldMkLst>
        <pc:spChg chg="mod">
          <ac:chgData name="Igor Shinkar" userId="db6eb1b41a9778dd" providerId="LiveId" clId="{BB4316BA-964A-4111-8B8C-8EF9D4624536}" dt="2022-02-14T20:35:28.113" v="1618" actId="20577"/>
          <ac:spMkLst>
            <pc:docMk/>
            <pc:sldMk cId="2416019797" sldId="518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1T19:03:05.526" v="60" actId="47"/>
        <pc:sldMkLst>
          <pc:docMk/>
          <pc:sldMk cId="2029747950" sldId="519"/>
        </pc:sldMkLst>
      </pc:sldChg>
      <pc:sldChg chg="add del ord">
        <pc:chgData name="Igor Shinkar" userId="db6eb1b41a9778dd" providerId="LiveId" clId="{BB4316BA-964A-4111-8B8C-8EF9D4624536}" dt="2022-02-11T20:00:14.069" v="173" actId="47"/>
        <pc:sldMkLst>
          <pc:docMk/>
          <pc:sldMk cId="2779635296" sldId="519"/>
        </pc:sldMkLst>
      </pc:sldChg>
      <pc:sldChg chg="modSp add mod">
        <pc:chgData name="Igor Shinkar" userId="db6eb1b41a9778dd" providerId="LiveId" clId="{BB4316BA-964A-4111-8B8C-8EF9D4624536}" dt="2022-02-14T20:16:09.369" v="448" actId="20577"/>
        <pc:sldMkLst>
          <pc:docMk/>
          <pc:sldMk cId="3087739528" sldId="519"/>
        </pc:sldMkLst>
        <pc:spChg chg="mod">
          <ac:chgData name="Igor Shinkar" userId="db6eb1b41a9778dd" providerId="LiveId" clId="{BB4316BA-964A-4111-8B8C-8EF9D4624536}" dt="2022-02-14T20:16:09.369" v="448" actId="20577"/>
          <ac:spMkLst>
            <pc:docMk/>
            <pc:sldMk cId="3087739528" sldId="519"/>
            <ac:spMk id="3" creationId="{00000000-0000-0000-0000-000000000000}"/>
          </ac:spMkLst>
        </pc:spChg>
      </pc:sldChg>
      <pc:sldChg chg="modSp add del mod">
        <pc:chgData name="Igor Shinkar" userId="db6eb1b41a9778dd" providerId="LiveId" clId="{BB4316BA-964A-4111-8B8C-8EF9D4624536}" dt="2022-02-11T19:59:42.940" v="167" actId="47"/>
        <pc:sldMkLst>
          <pc:docMk/>
          <pc:sldMk cId="3706311718" sldId="519"/>
        </pc:sldMkLst>
        <pc:spChg chg="mod">
          <ac:chgData name="Igor Shinkar" userId="db6eb1b41a9778dd" providerId="LiveId" clId="{BB4316BA-964A-4111-8B8C-8EF9D4624536}" dt="2022-02-11T19:36:41.986" v="98" actId="20577"/>
          <ac:spMkLst>
            <pc:docMk/>
            <pc:sldMk cId="3706311718" sldId="519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BB4316BA-964A-4111-8B8C-8EF9D4624536}" dt="2022-02-14T21:31:26.872" v="2118" actId="6549"/>
        <pc:sldMkLst>
          <pc:docMk/>
          <pc:sldMk cId="28197823" sldId="520"/>
        </pc:sldMkLst>
        <pc:spChg chg="mod">
          <ac:chgData name="Igor Shinkar" userId="db6eb1b41a9778dd" providerId="LiveId" clId="{BB4316BA-964A-4111-8B8C-8EF9D4624536}" dt="2022-02-14T20:19:15.401" v="459" actId="20577"/>
          <ac:spMkLst>
            <pc:docMk/>
            <pc:sldMk cId="28197823" sldId="520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1:31:26.872" v="2118" actId="6549"/>
          <ac:spMkLst>
            <pc:docMk/>
            <pc:sldMk cId="28197823" sldId="520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BB4316BA-964A-4111-8B8C-8EF9D4624536}" dt="2022-02-11T19:59:41.719" v="166" actId="47"/>
        <pc:sldMkLst>
          <pc:docMk/>
          <pc:sldMk cId="798954596" sldId="520"/>
        </pc:sldMkLst>
        <pc:spChg chg="mod">
          <ac:chgData name="Igor Shinkar" userId="db6eb1b41a9778dd" providerId="LiveId" clId="{BB4316BA-964A-4111-8B8C-8EF9D4624536}" dt="2022-02-11T19:56:38.744" v="141" actId="20577"/>
          <ac:spMkLst>
            <pc:docMk/>
            <pc:sldMk cId="798954596" sldId="520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1T19:58:33.309" v="165" actId="6549"/>
          <ac:spMkLst>
            <pc:docMk/>
            <pc:sldMk cId="798954596" sldId="520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1T19:03:09.934" v="63" actId="47"/>
        <pc:sldMkLst>
          <pc:docMk/>
          <pc:sldMk cId="3646341729" sldId="520"/>
        </pc:sldMkLst>
      </pc:sldChg>
      <pc:sldChg chg="add del">
        <pc:chgData name="Igor Shinkar" userId="db6eb1b41a9778dd" providerId="LiveId" clId="{BB4316BA-964A-4111-8B8C-8EF9D4624536}" dt="2022-02-14T20:26:22.643" v="1163"/>
        <pc:sldMkLst>
          <pc:docMk/>
          <pc:sldMk cId="558483427" sldId="521"/>
        </pc:sldMkLst>
      </pc:sldChg>
      <pc:sldChg chg="addSp modSp add del mod modAnim">
        <pc:chgData name="Igor Shinkar" userId="db6eb1b41a9778dd" providerId="LiveId" clId="{BB4316BA-964A-4111-8B8C-8EF9D4624536}" dt="2022-02-11T19:59:45.236" v="168" actId="47"/>
        <pc:sldMkLst>
          <pc:docMk/>
          <pc:sldMk cId="1035397185" sldId="521"/>
        </pc:sldMkLst>
        <pc:spChg chg="mod">
          <ac:chgData name="Igor Shinkar" userId="db6eb1b41a9778dd" providerId="LiveId" clId="{BB4316BA-964A-4111-8B8C-8EF9D4624536}" dt="2022-02-11T19:57:47.823" v="143" actId="6549"/>
          <ac:spMkLst>
            <pc:docMk/>
            <pc:sldMk cId="1035397185" sldId="521"/>
            <ac:spMk id="3" creationId="{00000000-0000-0000-0000-000000000000}"/>
          </ac:spMkLst>
        </pc:spChg>
        <pc:picChg chg="add mod">
          <ac:chgData name="Igor Shinkar" userId="db6eb1b41a9778dd" providerId="LiveId" clId="{BB4316BA-964A-4111-8B8C-8EF9D4624536}" dt="2022-02-11T19:58:00.351" v="148" actId="1076"/>
          <ac:picMkLst>
            <pc:docMk/>
            <pc:sldMk cId="1035397185" sldId="521"/>
            <ac:picMk id="5" creationId="{E00240DB-0F14-44AB-A6D7-9BF1F5CE6768}"/>
          </ac:picMkLst>
        </pc:picChg>
      </pc:sldChg>
      <pc:sldChg chg="modSp add del mod modAnim">
        <pc:chgData name="Igor Shinkar" userId="db6eb1b41a9778dd" providerId="LiveId" clId="{BB4316BA-964A-4111-8B8C-8EF9D4624536}" dt="2022-02-14T20:26:17.659" v="1157" actId="47"/>
        <pc:sldMkLst>
          <pc:docMk/>
          <pc:sldMk cId="2711292599" sldId="521"/>
        </pc:sldMkLst>
        <pc:spChg chg="mod">
          <ac:chgData name="Igor Shinkar" userId="db6eb1b41a9778dd" providerId="LiveId" clId="{BB4316BA-964A-4111-8B8C-8EF9D4624536}" dt="2022-02-14T20:24:47.846" v="1030"/>
          <ac:spMkLst>
            <pc:docMk/>
            <pc:sldMk cId="2711292599" sldId="521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0:25:59.736" v="1115" actId="20577"/>
          <ac:spMkLst>
            <pc:docMk/>
            <pc:sldMk cId="2711292599" sldId="521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BB4316BA-964A-4111-8B8C-8EF9D4624536}" dt="2022-02-14T21:34:45.455" v="2331" actId="6549"/>
        <pc:sldMkLst>
          <pc:docMk/>
          <pc:sldMk cId="91196990" sldId="522"/>
        </pc:sldMkLst>
        <pc:spChg chg="mod">
          <ac:chgData name="Igor Shinkar" userId="db6eb1b41a9778dd" providerId="LiveId" clId="{BB4316BA-964A-4111-8B8C-8EF9D4624536}" dt="2022-02-14T21:34:45.455" v="2331" actId="6549"/>
          <ac:spMkLst>
            <pc:docMk/>
            <pc:sldMk cId="91196990" sldId="522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4T20:27:15.501" v="1230" actId="47"/>
        <pc:sldMkLst>
          <pc:docMk/>
          <pc:sldMk cId="857803280" sldId="523"/>
        </pc:sldMkLst>
      </pc:sldChg>
      <pc:sldChg chg="addSp delSp modSp add mod delAnim modAnim">
        <pc:chgData name="Igor Shinkar" userId="db6eb1b41a9778dd" providerId="LiveId" clId="{BB4316BA-964A-4111-8B8C-8EF9D4624536}" dt="2022-02-14T21:39:15.724" v="2382" actId="20577"/>
        <pc:sldMkLst>
          <pc:docMk/>
          <pc:sldMk cId="3847843405" sldId="523"/>
        </pc:sldMkLst>
        <pc:spChg chg="mod">
          <ac:chgData name="Igor Shinkar" userId="db6eb1b41a9778dd" providerId="LiveId" clId="{BB4316BA-964A-4111-8B8C-8EF9D4624536}" dt="2022-02-14T21:39:15.724" v="2382" actId="20577"/>
          <ac:spMkLst>
            <pc:docMk/>
            <pc:sldMk cId="3847843405" sldId="523"/>
            <ac:spMk id="3" creationId="{00000000-0000-0000-0000-000000000000}"/>
          </ac:spMkLst>
        </pc:spChg>
        <pc:spChg chg="add del mod">
          <ac:chgData name="Igor Shinkar" userId="db6eb1b41a9778dd" providerId="LiveId" clId="{BB4316BA-964A-4111-8B8C-8EF9D4624536}" dt="2022-02-14T21:39:02.365" v="2364" actId="478"/>
          <ac:spMkLst>
            <pc:docMk/>
            <pc:sldMk cId="3847843405" sldId="523"/>
            <ac:spMk id="4" creationId="{196BF9AA-2BBF-46D6-8C00-E9B98E0AD140}"/>
          </ac:spMkLst>
        </pc:spChg>
      </pc:sldChg>
      <pc:sldChg chg="addSp modSp add mod modAnim">
        <pc:chgData name="Igor Shinkar" userId="db6eb1b41a9778dd" providerId="LiveId" clId="{BB4316BA-964A-4111-8B8C-8EF9D4624536}" dt="2022-02-14T21:11:50.358" v="2117" actId="1076"/>
        <pc:sldMkLst>
          <pc:docMk/>
          <pc:sldMk cId="3790721556" sldId="524"/>
        </pc:sldMkLst>
        <pc:spChg chg="mod">
          <ac:chgData name="Igor Shinkar" userId="db6eb1b41a9778dd" providerId="LiveId" clId="{BB4316BA-964A-4111-8B8C-8EF9D4624536}" dt="2022-02-14T21:09:38.949" v="1984" actId="113"/>
          <ac:spMkLst>
            <pc:docMk/>
            <pc:sldMk cId="3790721556" sldId="524"/>
            <ac:spMk id="3" creationId="{00000000-0000-0000-0000-000000000000}"/>
          </ac:spMkLst>
        </pc:spChg>
        <pc:spChg chg="add mod">
          <ac:chgData name="Igor Shinkar" userId="db6eb1b41a9778dd" providerId="LiveId" clId="{BB4316BA-964A-4111-8B8C-8EF9D4624536}" dt="2022-02-14T21:11:23.871" v="2059" actId="1076"/>
          <ac:spMkLst>
            <pc:docMk/>
            <pc:sldMk cId="3790721556" sldId="524"/>
            <ac:spMk id="4" creationId="{8E005B32-7FA1-4790-8EFA-93E9AFA2820C}"/>
          </ac:spMkLst>
        </pc:spChg>
        <pc:spChg chg="add mod">
          <ac:chgData name="Igor Shinkar" userId="db6eb1b41a9778dd" providerId="LiveId" clId="{BB4316BA-964A-4111-8B8C-8EF9D4624536}" dt="2022-02-14T21:11:50.358" v="2117" actId="1076"/>
          <ac:spMkLst>
            <pc:docMk/>
            <pc:sldMk cId="3790721556" sldId="524"/>
            <ac:spMk id="5" creationId="{1D5E6F24-57F8-473A-A374-F26E2403DE4A}"/>
          </ac:spMkLst>
        </pc:spChg>
      </pc:sldChg>
      <pc:sldChg chg="modSp add">
        <pc:chgData name="Igor Shinkar" userId="db6eb1b41a9778dd" providerId="LiveId" clId="{BB4316BA-964A-4111-8B8C-8EF9D4624536}" dt="2022-02-14T21:37:38.413" v="2352" actId="20577"/>
        <pc:sldMkLst>
          <pc:docMk/>
          <pc:sldMk cId="2530071258" sldId="525"/>
        </pc:sldMkLst>
        <pc:spChg chg="mod">
          <ac:chgData name="Igor Shinkar" userId="db6eb1b41a9778dd" providerId="LiveId" clId="{BB4316BA-964A-4111-8B8C-8EF9D4624536}" dt="2022-02-14T21:37:38.413" v="2352" actId="20577"/>
          <ac:spMkLst>
            <pc:docMk/>
            <pc:sldMk cId="2530071258" sldId="525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BB4316BA-964A-4111-8B8C-8EF9D4624536}" dt="2022-02-14T21:57:32.072" v="2678" actId="20577"/>
        <pc:sldMkLst>
          <pc:docMk/>
          <pc:sldMk cId="3873823968" sldId="526"/>
        </pc:sldMkLst>
        <pc:spChg chg="mod">
          <ac:chgData name="Igor Shinkar" userId="db6eb1b41a9778dd" providerId="LiveId" clId="{BB4316BA-964A-4111-8B8C-8EF9D4624536}" dt="2022-02-14T21:51:35.633" v="2391" actId="20577"/>
          <ac:spMkLst>
            <pc:docMk/>
            <pc:sldMk cId="3873823968" sldId="526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1:57:32.072" v="2678" actId="20577"/>
          <ac:spMkLst>
            <pc:docMk/>
            <pc:sldMk cId="3873823968" sldId="52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BB4316BA-964A-4111-8B8C-8EF9D4624536}" dt="2022-02-14T22:24:35.728" v="3231" actId="6549"/>
        <pc:sldMkLst>
          <pc:docMk/>
          <pc:sldMk cId="3628305970" sldId="527"/>
        </pc:sldMkLst>
        <pc:spChg chg="mod">
          <ac:chgData name="Igor Shinkar" userId="db6eb1b41a9778dd" providerId="LiveId" clId="{BB4316BA-964A-4111-8B8C-8EF9D4624536}" dt="2022-02-14T22:24:35.728" v="3231" actId="6549"/>
          <ac:spMkLst>
            <pc:docMk/>
            <pc:sldMk cId="3628305970" sldId="527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C66FFE4D-ED96-4988-8202-107D7D4A3C7A}"/>
    <pc:docChg chg="undo custSel addSld delSld modSld sldOrd">
      <pc:chgData name="Igor Shinkar" userId="db6eb1b41a9778dd" providerId="LiveId" clId="{C66FFE4D-ED96-4988-8202-107D7D4A3C7A}" dt="2022-02-08T07:51:06.805" v="1678" actId="20577"/>
      <pc:docMkLst>
        <pc:docMk/>
      </pc:docMkLst>
      <pc:sldChg chg="modSp mod">
        <pc:chgData name="Igor Shinkar" userId="db6eb1b41a9778dd" providerId="LiveId" clId="{C66FFE4D-ED96-4988-8202-107D7D4A3C7A}" dt="2022-02-06T20:04:21.352" v="3" actId="20577"/>
        <pc:sldMkLst>
          <pc:docMk/>
          <pc:sldMk cId="0" sldId="256"/>
        </pc:sldMkLst>
        <pc:spChg chg="mod">
          <ac:chgData name="Igor Shinkar" userId="db6eb1b41a9778dd" providerId="LiveId" clId="{C66FFE4D-ED96-4988-8202-107D7D4A3C7A}" dt="2022-02-06T20:04:21.352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 del">
        <pc:chgData name="Igor Shinkar" userId="db6eb1b41a9778dd" providerId="LiveId" clId="{C66FFE4D-ED96-4988-8202-107D7D4A3C7A}" dt="2022-02-06T20:04:45.107" v="9"/>
        <pc:sldMkLst>
          <pc:docMk/>
          <pc:sldMk cId="1348404624" sldId="362"/>
        </pc:sldMkLst>
      </pc:sldChg>
      <pc:sldChg chg="addSp modSp add mod modAnim">
        <pc:chgData name="Igor Shinkar" userId="db6eb1b41a9778dd" providerId="LiveId" clId="{C66FFE4D-ED96-4988-8202-107D7D4A3C7A}" dt="2022-02-06T20:24:28.755" v="503" actId="20577"/>
        <pc:sldMkLst>
          <pc:docMk/>
          <pc:sldMk cId="2283923114" sldId="364"/>
        </pc:sldMkLst>
        <pc:spChg chg="mod">
          <ac:chgData name="Igor Shinkar" userId="db6eb1b41a9778dd" providerId="LiveId" clId="{C66FFE4D-ED96-4988-8202-107D7D4A3C7A}" dt="2022-02-06T20:13:28.993" v="166" actId="20577"/>
          <ac:spMkLst>
            <pc:docMk/>
            <pc:sldMk cId="2283923114" sldId="364"/>
            <ac:spMk id="3" creationId="{00000000-0000-0000-0000-000000000000}"/>
          </ac:spMkLst>
        </pc:spChg>
        <pc:spChg chg="add mod">
          <ac:chgData name="Igor Shinkar" userId="db6eb1b41a9778dd" providerId="LiveId" clId="{C66FFE4D-ED96-4988-8202-107D7D4A3C7A}" dt="2022-02-06T20:24:28.755" v="503" actId="20577"/>
          <ac:spMkLst>
            <pc:docMk/>
            <pc:sldMk cId="2283923114" sldId="364"/>
            <ac:spMk id="5" creationId="{55AF1A6A-9E37-4A75-A166-A49DE08FDFAC}"/>
          </ac:spMkLst>
        </pc:spChg>
        <pc:spChg chg="mod">
          <ac:chgData name="Igor Shinkar" userId="db6eb1b41a9778dd" providerId="LiveId" clId="{C66FFE4D-ED96-4988-8202-107D7D4A3C7A}" dt="2022-02-06T20:23:52.910" v="412" actId="1037"/>
          <ac:spMkLst>
            <pc:docMk/>
            <pc:sldMk cId="2283923114" sldId="364"/>
            <ac:spMk id="10" creationId="{29329675-05CD-4CDE-9FCE-74B464F48D8D}"/>
          </ac:spMkLst>
        </pc:spChg>
      </pc:sldChg>
      <pc:sldChg chg="modSp add">
        <pc:chgData name="Igor Shinkar" userId="db6eb1b41a9778dd" providerId="LiveId" clId="{C66FFE4D-ED96-4988-8202-107D7D4A3C7A}" dt="2022-02-06T20:23:23.632" v="392" actId="20577"/>
        <pc:sldMkLst>
          <pc:docMk/>
          <pc:sldMk cId="1642958585" sldId="367"/>
        </pc:sldMkLst>
        <pc:spChg chg="mod">
          <ac:chgData name="Igor Shinkar" userId="db6eb1b41a9778dd" providerId="LiveId" clId="{C66FFE4D-ED96-4988-8202-107D7D4A3C7A}" dt="2022-02-06T20:23:23.632" v="392" actId="20577"/>
          <ac:spMkLst>
            <pc:docMk/>
            <pc:sldMk cId="1642958585" sldId="367"/>
            <ac:spMk id="3" creationId="{00000000-0000-0000-0000-000000000000}"/>
          </ac:spMkLst>
        </pc:spChg>
      </pc:sldChg>
      <pc:sldChg chg="modSp add">
        <pc:chgData name="Igor Shinkar" userId="db6eb1b41a9778dd" providerId="LiveId" clId="{C66FFE4D-ED96-4988-8202-107D7D4A3C7A}" dt="2022-02-06T20:23:30.075" v="396" actId="20577"/>
        <pc:sldMkLst>
          <pc:docMk/>
          <pc:sldMk cId="2214880161" sldId="368"/>
        </pc:sldMkLst>
        <pc:spChg chg="mod">
          <ac:chgData name="Igor Shinkar" userId="db6eb1b41a9778dd" providerId="LiveId" clId="{C66FFE4D-ED96-4988-8202-107D7D4A3C7A}" dt="2022-02-06T20:23:30.075" v="396" actId="20577"/>
          <ac:spMkLst>
            <pc:docMk/>
            <pc:sldMk cId="2214880161" sldId="368"/>
            <ac:spMk id="3" creationId="{00000000-0000-0000-0000-000000000000}"/>
          </ac:spMkLst>
        </pc:spChg>
      </pc:sldChg>
      <pc:sldChg chg="modSp add mod addAnim delAnim">
        <pc:chgData name="Igor Shinkar" userId="db6eb1b41a9778dd" providerId="LiveId" clId="{C66FFE4D-ED96-4988-8202-107D7D4A3C7A}" dt="2022-02-06T20:18:25.470" v="306" actId="20577"/>
        <pc:sldMkLst>
          <pc:docMk/>
          <pc:sldMk cId="2327354254" sldId="369"/>
        </pc:sldMkLst>
        <pc:spChg chg="mod">
          <ac:chgData name="Igor Shinkar" userId="db6eb1b41a9778dd" providerId="LiveId" clId="{C66FFE4D-ED96-4988-8202-107D7D4A3C7A}" dt="2022-02-06T20:18:25.470" v="306" actId="20577"/>
          <ac:spMkLst>
            <pc:docMk/>
            <pc:sldMk cId="2327354254" sldId="369"/>
            <ac:spMk id="3" creationId="{00000000-0000-0000-0000-000000000000}"/>
          </ac:spMkLst>
        </pc:spChg>
        <pc:graphicFrameChg chg="modGraphic">
          <ac:chgData name="Igor Shinkar" userId="db6eb1b41a9778dd" providerId="LiveId" clId="{C66FFE4D-ED96-4988-8202-107D7D4A3C7A}" dt="2022-02-06T20:18:16.629" v="301" actId="20577"/>
          <ac:graphicFrameMkLst>
            <pc:docMk/>
            <pc:sldMk cId="2327354254" sldId="369"/>
            <ac:graphicFrameMk id="6" creationId="{570949E9-5464-43D2-B705-86DB94704B06}"/>
          </ac:graphicFrameMkLst>
        </pc:graphicFrameChg>
      </pc:sldChg>
      <pc:sldChg chg="modSp add">
        <pc:chgData name="Igor Shinkar" userId="db6eb1b41a9778dd" providerId="LiveId" clId="{C66FFE4D-ED96-4988-8202-107D7D4A3C7A}" dt="2022-02-06T20:19:53.846" v="350" actId="20577"/>
        <pc:sldMkLst>
          <pc:docMk/>
          <pc:sldMk cId="2590251965" sldId="371"/>
        </pc:sldMkLst>
        <pc:spChg chg="mod">
          <ac:chgData name="Igor Shinkar" userId="db6eb1b41a9778dd" providerId="LiveId" clId="{C66FFE4D-ED96-4988-8202-107D7D4A3C7A}" dt="2022-02-06T20:19:53.846" v="350" actId="20577"/>
          <ac:spMkLst>
            <pc:docMk/>
            <pc:sldMk cId="2590251965" sldId="371"/>
            <ac:spMk id="3" creationId="{00000000-0000-0000-0000-000000000000}"/>
          </ac:spMkLst>
        </pc:spChg>
      </pc:sldChg>
      <pc:sldChg chg="modSp add mod addAnim delAnim">
        <pc:chgData name="Igor Shinkar" userId="db6eb1b41a9778dd" providerId="LiveId" clId="{C66FFE4D-ED96-4988-8202-107D7D4A3C7A}" dt="2022-02-06T20:20:27.835" v="377" actId="20577"/>
        <pc:sldMkLst>
          <pc:docMk/>
          <pc:sldMk cId="1368749123" sldId="372"/>
        </pc:sldMkLst>
        <pc:spChg chg="mod">
          <ac:chgData name="Igor Shinkar" userId="db6eb1b41a9778dd" providerId="LiveId" clId="{C66FFE4D-ED96-4988-8202-107D7D4A3C7A}" dt="2022-02-06T20:20:27.835" v="377" actId="20577"/>
          <ac:spMkLst>
            <pc:docMk/>
            <pc:sldMk cId="1368749123" sldId="372"/>
            <ac:spMk id="3" creationId="{00000000-0000-0000-0000-000000000000}"/>
          </ac:spMkLst>
        </pc:spChg>
        <pc:graphicFrameChg chg="mod modGraphic">
          <ac:chgData name="Igor Shinkar" userId="db6eb1b41a9778dd" providerId="LiveId" clId="{C66FFE4D-ED96-4988-8202-107D7D4A3C7A}" dt="2022-02-06T20:20:24.060" v="375" actId="20577"/>
          <ac:graphicFrameMkLst>
            <pc:docMk/>
            <pc:sldMk cId="1368749123" sldId="372"/>
            <ac:graphicFrameMk id="6" creationId="{570949E9-5464-43D2-B705-86DB94704B06}"/>
          </ac:graphicFrameMkLst>
        </pc:graphicFrameChg>
      </pc:sldChg>
      <pc:sldChg chg="modSp add modAnim">
        <pc:chgData name="Igor Shinkar" userId="db6eb1b41a9778dd" providerId="LiveId" clId="{C66FFE4D-ED96-4988-8202-107D7D4A3C7A}" dt="2022-02-06T20:20:36.747" v="381" actId="6549"/>
        <pc:sldMkLst>
          <pc:docMk/>
          <pc:sldMk cId="109444367" sldId="373"/>
        </pc:sldMkLst>
        <pc:spChg chg="mod">
          <ac:chgData name="Igor Shinkar" userId="db6eb1b41a9778dd" providerId="LiveId" clId="{C66FFE4D-ED96-4988-8202-107D7D4A3C7A}" dt="2022-02-06T20:20:36.747" v="381" actId="6549"/>
          <ac:spMkLst>
            <pc:docMk/>
            <pc:sldMk cId="109444367" sldId="373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C66FFE4D-ED96-4988-8202-107D7D4A3C7A}" dt="2022-02-06T20:25:28.314" v="579" actId="58"/>
        <pc:sldMkLst>
          <pc:docMk/>
          <pc:sldMk cId="1164874547" sldId="449"/>
        </pc:sldMkLst>
        <pc:spChg chg="mod">
          <ac:chgData name="Igor Shinkar" userId="db6eb1b41a9778dd" providerId="LiveId" clId="{C66FFE4D-ED96-4988-8202-107D7D4A3C7A}" dt="2022-02-06T20:25:28.314" v="579" actId="58"/>
          <ac:spMkLst>
            <pc:docMk/>
            <pc:sldMk cId="1164874547" sldId="449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21:04.519" v="382" actId="20577"/>
        <pc:sldMkLst>
          <pc:docMk/>
          <pc:sldMk cId="40649990" sldId="464"/>
        </pc:sldMkLst>
        <pc:spChg chg="mod">
          <ac:chgData name="Igor Shinkar" userId="db6eb1b41a9778dd" providerId="LiveId" clId="{C66FFE4D-ED96-4988-8202-107D7D4A3C7A}" dt="2022-02-06T20:21:04.519" v="382" actId="20577"/>
          <ac:spMkLst>
            <pc:docMk/>
            <pc:sldMk cId="40649990" sldId="464"/>
            <ac:spMk id="18434" creationId="{00000000-0000-0000-0000-000000000000}"/>
          </ac:spMkLst>
        </pc:spChg>
      </pc:sldChg>
      <pc:sldChg chg="del">
        <pc:chgData name="Igor Shinkar" userId="db6eb1b41a9778dd" providerId="LiveId" clId="{C66FFE4D-ED96-4988-8202-107D7D4A3C7A}" dt="2022-02-06T20:04:31.511" v="6" actId="47"/>
        <pc:sldMkLst>
          <pc:docMk/>
          <pc:sldMk cId="1313379839" sldId="479"/>
        </pc:sldMkLst>
      </pc:sldChg>
      <pc:sldChg chg="del">
        <pc:chgData name="Igor Shinkar" userId="db6eb1b41a9778dd" providerId="LiveId" clId="{C66FFE4D-ED96-4988-8202-107D7D4A3C7A}" dt="2022-02-06T20:04:30.849" v="5" actId="47"/>
        <pc:sldMkLst>
          <pc:docMk/>
          <pc:sldMk cId="2902121454" sldId="480"/>
        </pc:sldMkLst>
      </pc:sldChg>
      <pc:sldChg chg="del">
        <pc:chgData name="Igor Shinkar" userId="db6eb1b41a9778dd" providerId="LiveId" clId="{C66FFE4D-ED96-4988-8202-107D7D4A3C7A}" dt="2022-02-06T20:04:32.349" v="7" actId="47"/>
        <pc:sldMkLst>
          <pc:docMk/>
          <pc:sldMk cId="3147765299" sldId="482"/>
        </pc:sldMkLst>
      </pc:sldChg>
      <pc:sldChg chg="del">
        <pc:chgData name="Igor Shinkar" userId="db6eb1b41a9778dd" providerId="LiveId" clId="{C66FFE4D-ED96-4988-8202-107D7D4A3C7A}" dt="2022-02-06T20:04:33.181" v="8" actId="47"/>
        <pc:sldMkLst>
          <pc:docMk/>
          <pc:sldMk cId="4195463478" sldId="483"/>
        </pc:sldMkLst>
      </pc:sldChg>
      <pc:sldChg chg="del">
        <pc:chgData name="Igor Shinkar" userId="db6eb1b41a9778dd" providerId="LiveId" clId="{C66FFE4D-ED96-4988-8202-107D7D4A3C7A}" dt="2022-02-06T20:04:24.582" v="4" actId="47"/>
        <pc:sldMkLst>
          <pc:docMk/>
          <pc:sldMk cId="2717739884" sldId="484"/>
        </pc:sldMkLst>
      </pc:sldChg>
      <pc:sldChg chg="del">
        <pc:chgData name="Igor Shinkar" userId="db6eb1b41a9778dd" providerId="LiveId" clId="{C66FFE4D-ED96-4988-8202-107D7D4A3C7A}" dt="2022-02-06T20:04:50.300" v="10" actId="47"/>
        <pc:sldMkLst>
          <pc:docMk/>
          <pc:sldMk cId="2727337304" sldId="485"/>
        </pc:sldMkLst>
      </pc:sldChg>
      <pc:sldChg chg="del">
        <pc:chgData name="Igor Shinkar" userId="db6eb1b41a9778dd" providerId="LiveId" clId="{C66FFE4D-ED96-4988-8202-107D7D4A3C7A}" dt="2022-02-06T20:04:50.994" v="11" actId="47"/>
        <pc:sldMkLst>
          <pc:docMk/>
          <pc:sldMk cId="1873080543" sldId="489"/>
        </pc:sldMkLst>
      </pc:sldChg>
      <pc:sldChg chg="add del">
        <pc:chgData name="Igor Shinkar" userId="db6eb1b41a9778dd" providerId="LiveId" clId="{C66FFE4D-ED96-4988-8202-107D7D4A3C7A}" dt="2022-02-06T20:04:53.339" v="14" actId="47"/>
        <pc:sldMkLst>
          <pc:docMk/>
          <pc:sldMk cId="4275399684" sldId="490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712462912" sldId="491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483015873" sldId="494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3200561689" sldId="495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94422642" sldId="496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724514739" sldId="497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146506554" sldId="498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3940391971" sldId="500"/>
        </pc:sldMkLst>
      </pc:sldChg>
      <pc:sldChg chg="modSp mod">
        <pc:chgData name="Igor Shinkar" userId="db6eb1b41a9778dd" providerId="LiveId" clId="{C66FFE4D-ED96-4988-8202-107D7D4A3C7A}" dt="2022-02-08T07:44:55.318" v="1359" actId="1036"/>
        <pc:sldMkLst>
          <pc:docMk/>
          <pc:sldMk cId="233809322" sldId="503"/>
        </pc:sldMkLst>
        <pc:cxnChg chg="mod">
          <ac:chgData name="Igor Shinkar" userId="db6eb1b41a9778dd" providerId="LiveId" clId="{C66FFE4D-ED96-4988-8202-107D7D4A3C7A}" dt="2022-02-08T07:44:55.318" v="1359" actId="1036"/>
          <ac:cxnSpMkLst>
            <pc:docMk/>
            <pc:sldMk cId="233809322" sldId="503"/>
            <ac:cxnSpMk id="7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4:48.302" v="1342" actId="1036"/>
          <ac:cxnSpMkLst>
            <pc:docMk/>
            <pc:sldMk cId="233809322" sldId="503"/>
            <ac:cxnSpMk id="8" creationId="{00000000-0000-0000-0000-000000000000}"/>
          </ac:cxnSpMkLst>
        </pc:cxnChg>
      </pc:sldChg>
      <pc:sldChg chg="modSp mod">
        <pc:chgData name="Igor Shinkar" userId="db6eb1b41a9778dd" providerId="LiveId" clId="{C66FFE4D-ED96-4988-8202-107D7D4A3C7A}" dt="2022-02-08T07:45:10.490" v="1377" actId="1037"/>
        <pc:sldMkLst>
          <pc:docMk/>
          <pc:sldMk cId="1150130677" sldId="504"/>
        </pc:sldMkLst>
        <pc:cxnChg chg="mod">
          <ac:chgData name="Igor Shinkar" userId="db6eb1b41a9778dd" providerId="LiveId" clId="{C66FFE4D-ED96-4988-8202-107D7D4A3C7A}" dt="2022-02-08T07:45:10.490" v="1377" actId="1037"/>
          <ac:cxnSpMkLst>
            <pc:docMk/>
            <pc:sldMk cId="1150130677" sldId="504"/>
            <ac:cxnSpMk id="5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10.490" v="1377" actId="1037"/>
          <ac:cxnSpMkLst>
            <pc:docMk/>
            <pc:sldMk cId="1150130677" sldId="504"/>
            <ac:cxnSpMk id="6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05.761" v="1374" actId="1036"/>
          <ac:cxnSpMkLst>
            <pc:docMk/>
            <pc:sldMk cId="1150130677" sldId="504"/>
            <ac:cxnSpMk id="7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05.761" v="1374" actId="1036"/>
          <ac:cxnSpMkLst>
            <pc:docMk/>
            <pc:sldMk cId="1150130677" sldId="504"/>
            <ac:cxnSpMk id="8" creationId="{00000000-0000-0000-0000-000000000000}"/>
          </ac:cxnSpMkLst>
        </pc:cxnChg>
      </pc:sldChg>
      <pc:sldChg chg="modSp modAnim">
        <pc:chgData name="Igor Shinkar" userId="db6eb1b41a9778dd" providerId="LiveId" clId="{C66FFE4D-ED96-4988-8202-107D7D4A3C7A}" dt="2022-02-06T20:05:40.924" v="60" actId="6549"/>
        <pc:sldMkLst>
          <pc:docMk/>
          <pc:sldMk cId="3534024383" sldId="505"/>
        </pc:sldMkLst>
        <pc:spChg chg="mod">
          <ac:chgData name="Igor Shinkar" userId="db6eb1b41a9778dd" providerId="LiveId" clId="{C66FFE4D-ED96-4988-8202-107D7D4A3C7A}" dt="2022-02-06T20:05:40.924" v="60" actId="6549"/>
          <ac:spMkLst>
            <pc:docMk/>
            <pc:sldMk cId="3534024383" sldId="505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C66FFE4D-ED96-4988-8202-107D7D4A3C7A}" dt="2022-02-06T20:35:10.075" v="1051" actId="14100"/>
        <pc:sldMkLst>
          <pc:docMk/>
          <pc:sldMk cId="909007371" sldId="506"/>
        </pc:sldMkLst>
        <pc:spChg chg="add mod">
          <ac:chgData name="Igor Shinkar" userId="db6eb1b41a9778dd" providerId="LiveId" clId="{C66FFE4D-ED96-4988-8202-107D7D4A3C7A}" dt="2022-02-06T20:35:10.075" v="1051" actId="14100"/>
          <ac:spMkLst>
            <pc:docMk/>
            <pc:sldMk cId="909007371" sldId="506"/>
            <ac:spMk id="4" creationId="{270057E4-9150-4307-9B4B-4BA4EDCB8A24}"/>
          </ac:spMkLst>
        </pc:spChg>
      </pc:sldChg>
      <pc:sldChg chg="modSp add mod">
        <pc:chgData name="Igor Shinkar" userId="db6eb1b41a9778dd" providerId="LiveId" clId="{C66FFE4D-ED96-4988-8202-107D7D4A3C7A}" dt="2022-02-06T20:13:52.625" v="170" actId="6549"/>
        <pc:sldMkLst>
          <pc:docMk/>
          <pc:sldMk cId="2159336625" sldId="507"/>
        </pc:sldMkLst>
        <pc:spChg chg="mod">
          <ac:chgData name="Igor Shinkar" userId="db6eb1b41a9778dd" providerId="LiveId" clId="{C66FFE4D-ED96-4988-8202-107D7D4A3C7A}" dt="2022-02-06T20:13:52.625" v="170" actId="6549"/>
          <ac:spMkLst>
            <pc:docMk/>
            <pc:sldMk cId="2159336625" sldId="507"/>
            <ac:spMk id="3" creationId="{00000000-0000-0000-0000-000000000000}"/>
          </ac:spMkLst>
        </pc:spChg>
      </pc:sldChg>
      <pc:sldChg chg="modSp add">
        <pc:chgData name="Igor Shinkar" userId="db6eb1b41a9778dd" providerId="LiveId" clId="{C66FFE4D-ED96-4988-8202-107D7D4A3C7A}" dt="2022-02-06T20:25:50.019" v="581" actId="6549"/>
        <pc:sldMkLst>
          <pc:docMk/>
          <pc:sldMk cId="1604273992" sldId="508"/>
        </pc:sldMkLst>
        <pc:spChg chg="mod">
          <ac:chgData name="Igor Shinkar" userId="db6eb1b41a9778dd" providerId="LiveId" clId="{C66FFE4D-ED96-4988-8202-107D7D4A3C7A}" dt="2022-02-06T20:25:50.019" v="581" actId="6549"/>
          <ac:spMkLst>
            <pc:docMk/>
            <pc:sldMk cId="1604273992" sldId="508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26:11.397" v="619" actId="20577"/>
        <pc:sldMkLst>
          <pc:docMk/>
          <pc:sldMk cId="1788072495" sldId="509"/>
        </pc:sldMkLst>
        <pc:spChg chg="mod">
          <ac:chgData name="Igor Shinkar" userId="db6eb1b41a9778dd" providerId="LiveId" clId="{C66FFE4D-ED96-4988-8202-107D7D4A3C7A}" dt="2022-02-06T20:26:11.397" v="619" actId="20577"/>
          <ac:spMkLst>
            <pc:docMk/>
            <pc:sldMk cId="1788072495" sldId="509"/>
            <ac:spMk id="18434" creationId="{00000000-0000-0000-0000-000000000000}"/>
          </ac:spMkLst>
        </pc:spChg>
      </pc:sldChg>
      <pc:sldChg chg="modSp add mod modAnim">
        <pc:chgData name="Igor Shinkar" userId="db6eb1b41a9778dd" providerId="LiveId" clId="{C66FFE4D-ED96-4988-8202-107D7D4A3C7A}" dt="2022-02-06T20:45:12.640" v="1336" actId="20577"/>
        <pc:sldMkLst>
          <pc:docMk/>
          <pc:sldMk cId="2889223758" sldId="510"/>
        </pc:sldMkLst>
        <pc:spChg chg="mod">
          <ac:chgData name="Igor Shinkar" userId="db6eb1b41a9778dd" providerId="LiveId" clId="{C66FFE4D-ED96-4988-8202-107D7D4A3C7A}" dt="2022-02-06T20:26:55.288" v="679" actId="20577"/>
          <ac:spMkLst>
            <pc:docMk/>
            <pc:sldMk cId="2889223758" sldId="510"/>
            <ac:spMk id="2" creationId="{00000000-0000-0000-0000-000000000000}"/>
          </ac:spMkLst>
        </pc:spChg>
        <pc:spChg chg="mod">
          <ac:chgData name="Igor Shinkar" userId="db6eb1b41a9778dd" providerId="LiveId" clId="{C66FFE4D-ED96-4988-8202-107D7D4A3C7A}" dt="2022-02-06T20:45:12.640" v="1336" actId="20577"/>
          <ac:spMkLst>
            <pc:docMk/>
            <pc:sldMk cId="2889223758" sldId="510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31:55.863" v="885" actId="20577"/>
        <pc:sldMkLst>
          <pc:docMk/>
          <pc:sldMk cId="1292961973" sldId="511"/>
        </pc:sldMkLst>
        <pc:spChg chg="mod">
          <ac:chgData name="Igor Shinkar" userId="db6eb1b41a9778dd" providerId="LiveId" clId="{C66FFE4D-ED96-4988-8202-107D7D4A3C7A}" dt="2022-02-06T20:31:55.863" v="885" actId="20577"/>
          <ac:spMkLst>
            <pc:docMk/>
            <pc:sldMk cId="1292961973" sldId="511"/>
            <ac:spMk id="3" creationId="{00000000-0000-0000-0000-000000000000}"/>
          </ac:spMkLst>
        </pc:spChg>
      </pc:sldChg>
      <pc:sldChg chg="delSp modSp add mod ord delAnim modAnim">
        <pc:chgData name="Igor Shinkar" userId="db6eb1b41a9778dd" providerId="LiveId" clId="{C66FFE4D-ED96-4988-8202-107D7D4A3C7A}" dt="2022-02-08T07:51:06.805" v="1678" actId="20577"/>
        <pc:sldMkLst>
          <pc:docMk/>
          <pc:sldMk cId="3256570792" sldId="523"/>
        </pc:sldMkLst>
        <pc:spChg chg="mod">
          <ac:chgData name="Igor Shinkar" userId="db6eb1b41a9778dd" providerId="LiveId" clId="{C66FFE4D-ED96-4988-8202-107D7D4A3C7A}" dt="2022-02-08T07:51:06.805" v="1678" actId="20577"/>
          <ac:spMkLst>
            <pc:docMk/>
            <pc:sldMk cId="3256570792" sldId="523"/>
            <ac:spMk id="2" creationId="{00000000-0000-0000-0000-000000000000}"/>
          </ac:spMkLst>
        </pc:spChg>
        <pc:spChg chg="mod">
          <ac:chgData name="Igor Shinkar" userId="db6eb1b41a9778dd" providerId="LiveId" clId="{C66FFE4D-ED96-4988-8202-107D7D4A3C7A}" dt="2022-02-08T07:50:24.731" v="1602" actId="20577"/>
          <ac:spMkLst>
            <pc:docMk/>
            <pc:sldMk cId="3256570792" sldId="523"/>
            <ac:spMk id="3" creationId="{00000000-0000-0000-0000-000000000000}"/>
          </ac:spMkLst>
        </pc:spChg>
        <pc:spChg chg="del">
          <ac:chgData name="Igor Shinkar" userId="db6eb1b41a9778dd" providerId="LiveId" clId="{C66FFE4D-ED96-4988-8202-107D7D4A3C7A}" dt="2022-02-08T07:45:25.997" v="1379" actId="478"/>
          <ac:spMkLst>
            <pc:docMk/>
            <pc:sldMk cId="3256570792" sldId="523"/>
            <ac:spMk id="9" creationId="{00000000-0000-0000-0000-000000000000}"/>
          </ac:spMkLst>
        </pc:spChg>
        <pc:cxnChg chg="del">
          <ac:chgData name="Igor Shinkar" userId="db6eb1b41a9778dd" providerId="LiveId" clId="{C66FFE4D-ED96-4988-8202-107D7D4A3C7A}" dt="2022-02-08T07:45:46.135" v="1388" actId="478"/>
          <ac:cxnSpMkLst>
            <pc:docMk/>
            <pc:sldMk cId="3256570792" sldId="523"/>
            <ac:cxnSpMk id="5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5:44.609" v="1387" actId="478"/>
          <ac:cxnSpMkLst>
            <pc:docMk/>
            <pc:sldMk cId="3256570792" sldId="523"/>
            <ac:cxnSpMk id="6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8:43.426" v="1474" actId="478"/>
          <ac:cxnSpMkLst>
            <pc:docMk/>
            <pc:sldMk cId="3256570792" sldId="523"/>
            <ac:cxnSpMk id="7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8:41.903" v="1473" actId="478"/>
          <ac:cxnSpMkLst>
            <pc:docMk/>
            <pc:sldMk cId="3256570792" sldId="523"/>
            <ac:cxnSpMk id="8" creationId="{00000000-0000-0000-0000-000000000000}"/>
          </ac:cxnSpMkLst>
        </pc:cxnChg>
      </pc:sldChg>
    </pc:docChg>
  </pc:docChgLst>
  <pc:docChgLst>
    <pc:chgData name="Igor Shinkar" userId="db6eb1b41a9778dd" providerId="LiveId" clId="{34AB2667-ABEA-4C57-B4E9-385F9D913571}"/>
    <pc:docChg chg="undo custSel addSld delSld modSld sldOrd">
      <pc:chgData name="Igor Shinkar" userId="db6eb1b41a9778dd" providerId="LiveId" clId="{34AB2667-ABEA-4C57-B4E9-385F9D913571}" dt="2022-02-09T21:20:29.036" v="5200" actId="20577"/>
      <pc:docMkLst>
        <pc:docMk/>
      </pc:docMkLst>
      <pc:sldChg chg="modSp mod">
        <pc:chgData name="Igor Shinkar" userId="db6eb1b41a9778dd" providerId="LiveId" clId="{34AB2667-ABEA-4C57-B4E9-385F9D913571}" dt="2022-02-08T07:51:20.025" v="1" actId="20577"/>
        <pc:sldMkLst>
          <pc:docMk/>
          <pc:sldMk cId="0" sldId="256"/>
        </pc:sldMkLst>
        <pc:spChg chg="mod">
          <ac:chgData name="Igor Shinkar" userId="db6eb1b41a9778dd" providerId="LiveId" clId="{34AB2667-ABEA-4C57-B4E9-385F9D913571}" dt="2022-02-08T07:51:20.025" v="1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add del mod">
        <pc:chgData name="Igor Shinkar" userId="db6eb1b41a9778dd" providerId="LiveId" clId="{34AB2667-ABEA-4C57-B4E9-385F9D913571}" dt="2022-02-08T08:01:32.365" v="38" actId="47"/>
        <pc:sldMkLst>
          <pc:docMk/>
          <pc:sldMk cId="2575486170" sldId="310"/>
        </pc:sldMkLst>
        <pc:spChg chg="mod">
          <ac:chgData name="Igor Shinkar" userId="db6eb1b41a9778dd" providerId="LiveId" clId="{34AB2667-ABEA-4C57-B4E9-385F9D913571}" dt="2022-02-08T08:01:02.205" v="30" actId="21"/>
          <ac:spMkLst>
            <pc:docMk/>
            <pc:sldMk cId="2575486170" sldId="310"/>
            <ac:spMk id="3584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1:09.557" v="32" actId="21"/>
          <ac:spMkLst>
            <pc:docMk/>
            <pc:sldMk cId="2575486170" sldId="310"/>
            <ac:spMk id="35842" creationId="{00000000-0000-0000-0000-000000000000}"/>
          </ac:spMkLst>
        </pc:spChg>
      </pc:sldChg>
      <pc:sldChg chg="add del">
        <pc:chgData name="Igor Shinkar" userId="db6eb1b41a9778dd" providerId="LiveId" clId="{34AB2667-ABEA-4C57-B4E9-385F9D913571}" dt="2022-02-08T08:02:10.385" v="59" actId="47"/>
        <pc:sldMkLst>
          <pc:docMk/>
          <pc:sldMk cId="667346118" sldId="313"/>
        </pc:sldMkLst>
      </pc:sldChg>
      <pc:sldChg chg="modSp add del mod">
        <pc:chgData name="Igor Shinkar" userId="db6eb1b41a9778dd" providerId="LiveId" clId="{34AB2667-ABEA-4C57-B4E9-385F9D913571}" dt="2022-02-08T08:07:03.414" v="300" actId="47"/>
        <pc:sldMkLst>
          <pc:docMk/>
          <pc:sldMk cId="2206639197" sldId="314"/>
        </pc:sldMkLst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6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7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1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1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2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22" creationId="{00000000-0000-0000-0000-000000000000}"/>
          </ac:spMkLst>
        </pc:sp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3" creationId="{00000000-0000-0000-0000-000000000000}"/>
          </ac:cxnSpMkLst>
        </pc:cxn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13" creationId="{00000000-0000-0000-0000-000000000000}"/>
          </ac:cxnSpMkLst>
        </pc:cxn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23" creationId="{00000000-0000-0000-0000-000000000000}"/>
          </ac:cxnSpMkLst>
        </pc:cxnChg>
      </pc:sldChg>
      <pc:sldChg chg="modSp add del mod modAnim">
        <pc:chgData name="Igor Shinkar" userId="db6eb1b41a9778dd" providerId="LiveId" clId="{34AB2667-ABEA-4C57-B4E9-385F9D913571}" dt="2022-02-08T07:52:21.287" v="9" actId="5793"/>
        <pc:sldMkLst>
          <pc:docMk/>
          <pc:sldMk cId="1348404624" sldId="362"/>
        </pc:sldMkLst>
        <pc:spChg chg="mod">
          <ac:chgData name="Igor Shinkar" userId="db6eb1b41a9778dd" providerId="LiveId" clId="{34AB2667-ABEA-4C57-B4E9-385F9D913571}" dt="2022-02-08T07:52:18.097" v="7" actId="20577"/>
          <ac:spMkLst>
            <pc:docMk/>
            <pc:sldMk cId="1348404624" sldId="362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7:52:21.287" v="9" actId="5793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83923114" sldId="364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642958585" sldId="367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14880161" sldId="368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327354254" sldId="369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590251965" sldId="371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368749123" sldId="372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09444367" sldId="373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164874547" sldId="449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0649990" sldId="464"/>
        </pc:sldMkLst>
      </pc:sldChg>
      <pc:sldChg chg="modSp mod">
        <pc:chgData name="Igor Shinkar" userId="db6eb1b41a9778dd" providerId="LiveId" clId="{34AB2667-ABEA-4C57-B4E9-385F9D913571}" dt="2022-02-08T07:52:29.469" v="22" actId="20577"/>
        <pc:sldMkLst>
          <pc:docMk/>
          <pc:sldMk cId="1199358337" sldId="499"/>
        </pc:sldMkLst>
        <pc:spChg chg="mod">
          <ac:chgData name="Igor Shinkar" userId="db6eb1b41a9778dd" providerId="LiveId" clId="{34AB2667-ABEA-4C57-B4E9-385F9D913571}" dt="2022-02-08T07:52:29.469" v="22" actId="20577"/>
          <ac:spMkLst>
            <pc:docMk/>
            <pc:sldMk cId="1199358337" sldId="499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34AB2667-ABEA-4C57-B4E9-385F9D913571}" dt="2022-02-09T20:32:44.164" v="4603" actId="6549"/>
        <pc:sldMkLst>
          <pc:docMk/>
          <pc:sldMk cId="3757525877" sldId="500"/>
        </pc:sldMkLst>
        <pc:spChg chg="mod">
          <ac:chgData name="Igor Shinkar" userId="db6eb1b41a9778dd" providerId="LiveId" clId="{34AB2667-ABEA-4C57-B4E9-385F9D913571}" dt="2022-02-08T08:01:06.325" v="31"/>
          <ac:spMkLst>
            <pc:docMk/>
            <pc:sldMk cId="3757525877" sldId="500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9T20:32:44.164" v="4603" actId="6549"/>
          <ac:spMkLst>
            <pc:docMk/>
            <pc:sldMk cId="3757525877" sldId="500"/>
            <ac:spMk id="3" creationId="{00000000-0000-0000-0000-000000000000}"/>
          </ac:spMkLst>
        </pc:spChg>
      </pc:sldChg>
      <pc:sldChg chg="add del">
        <pc:chgData name="Igor Shinkar" userId="db6eb1b41a9778dd" providerId="LiveId" clId="{34AB2667-ABEA-4C57-B4E9-385F9D913571}" dt="2022-02-08T08:00:19.085" v="26" actId="47"/>
        <pc:sldMkLst>
          <pc:docMk/>
          <pc:sldMk cId="4010732284" sldId="500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2001591" sldId="501"/>
        </pc:sldMkLst>
      </pc:sldChg>
      <pc:sldChg chg="modSp add mod modAnim">
        <pc:chgData name="Igor Shinkar" userId="db6eb1b41a9778dd" providerId="LiveId" clId="{34AB2667-ABEA-4C57-B4E9-385F9D913571}" dt="2022-02-08T08:03:53.464" v="95" actId="20577"/>
        <pc:sldMkLst>
          <pc:docMk/>
          <pc:sldMk cId="3927156886" sldId="501"/>
        </pc:sldMkLst>
        <pc:spChg chg="mod">
          <ac:chgData name="Igor Shinkar" userId="db6eb1b41a9778dd" providerId="LiveId" clId="{34AB2667-ABEA-4C57-B4E9-385F9D913571}" dt="2022-02-08T08:03:53.464" v="95" actId="20577"/>
          <ac:spMkLst>
            <pc:docMk/>
            <pc:sldMk cId="3927156886" sldId="501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515108027" sldId="502"/>
        </pc:sldMkLst>
      </pc:sldChg>
      <pc:sldChg chg="addSp modSp add mod modAnim">
        <pc:chgData name="Igor Shinkar" userId="db6eb1b41a9778dd" providerId="LiveId" clId="{34AB2667-ABEA-4C57-B4E9-385F9D913571}" dt="2022-02-08T08:06:53.545" v="299" actId="1038"/>
        <pc:sldMkLst>
          <pc:docMk/>
          <pc:sldMk cId="594380451" sldId="502"/>
        </pc:sldMkLst>
        <pc:spChg chg="mod">
          <ac:chgData name="Igor Shinkar" userId="db6eb1b41a9778dd" providerId="LiveId" clId="{34AB2667-ABEA-4C57-B4E9-385F9D913571}" dt="2022-02-08T08:06:13.840" v="288" actId="20577"/>
          <ac:spMkLst>
            <pc:docMk/>
            <pc:sldMk cId="594380451" sldId="502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08:06:47.205" v="297" actId="1038"/>
          <ac:spMkLst>
            <pc:docMk/>
            <pc:sldMk cId="594380451" sldId="502"/>
            <ac:spMk id="4" creationId="{6E09ACD0-847F-4952-847B-A0356CC3F0E1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5" creationId="{C082ED55-E78C-448E-90C8-2D72007CA6F1}"/>
          </ac:spMkLst>
        </pc:spChg>
        <pc:spChg chg="add mod">
          <ac:chgData name="Igor Shinkar" userId="db6eb1b41a9778dd" providerId="LiveId" clId="{34AB2667-ABEA-4C57-B4E9-385F9D913571}" dt="2022-02-08T08:06:48.553" v="298" actId="1038"/>
          <ac:spMkLst>
            <pc:docMk/>
            <pc:sldMk cId="594380451" sldId="502"/>
            <ac:spMk id="7" creationId="{AEA0A8CA-AEE6-46B9-AA1D-10523CC3FA53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8" creationId="{FE8CB96D-61CE-48D6-8F6C-8B7B575983C1}"/>
          </ac:spMkLst>
        </pc:spChg>
        <pc:spChg chg="add mod">
          <ac:chgData name="Igor Shinkar" userId="db6eb1b41a9778dd" providerId="LiveId" clId="{34AB2667-ABEA-4C57-B4E9-385F9D913571}" dt="2022-02-08T08:06:53.545" v="299" actId="1038"/>
          <ac:spMkLst>
            <pc:docMk/>
            <pc:sldMk cId="594380451" sldId="502"/>
            <ac:spMk id="10" creationId="{73714451-144E-4B24-B87D-D0A4E8F623B0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11" creationId="{1C318F3D-3D40-44DC-B0AF-DE03DB2A6EBE}"/>
          </ac:spMkLst>
        </pc:spChg>
        <pc:cxnChg chg="add mod">
          <ac:chgData name="Igor Shinkar" userId="db6eb1b41a9778dd" providerId="LiveId" clId="{34AB2667-ABEA-4C57-B4E9-385F9D913571}" dt="2022-02-08T08:06:47.205" v="297" actId="1038"/>
          <ac:cxnSpMkLst>
            <pc:docMk/>
            <pc:sldMk cId="594380451" sldId="502"/>
            <ac:cxnSpMk id="6" creationId="{A3ABD98F-DEF9-43A9-94CA-FB378C9B7A16}"/>
          </ac:cxnSpMkLst>
        </pc:cxnChg>
        <pc:cxnChg chg="add mod">
          <ac:chgData name="Igor Shinkar" userId="db6eb1b41a9778dd" providerId="LiveId" clId="{34AB2667-ABEA-4C57-B4E9-385F9D913571}" dt="2022-02-08T08:06:48.553" v="298" actId="1038"/>
          <ac:cxnSpMkLst>
            <pc:docMk/>
            <pc:sldMk cId="594380451" sldId="502"/>
            <ac:cxnSpMk id="9" creationId="{67A74A9A-6D94-4B9C-AE12-9B47AAAD96C0}"/>
          </ac:cxnSpMkLst>
        </pc:cxnChg>
        <pc:cxnChg chg="add mod">
          <ac:chgData name="Igor Shinkar" userId="db6eb1b41a9778dd" providerId="LiveId" clId="{34AB2667-ABEA-4C57-B4E9-385F9D913571}" dt="2022-02-08T08:06:53.545" v="299" actId="1038"/>
          <ac:cxnSpMkLst>
            <pc:docMk/>
            <pc:sldMk cId="594380451" sldId="502"/>
            <ac:cxnSpMk id="12" creationId="{0B85DEC3-036A-47A0-BE64-217F7DA87E57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33809322" sldId="503"/>
        </pc:sldMkLst>
      </pc:sldChg>
      <pc:sldChg chg="addSp modSp add mod modAnim">
        <pc:chgData name="Igor Shinkar" userId="db6eb1b41a9778dd" providerId="LiveId" clId="{34AB2667-ABEA-4C57-B4E9-385F9D913571}" dt="2022-02-09T20:39:21.700" v="4620" actId="20577"/>
        <pc:sldMkLst>
          <pc:docMk/>
          <pc:sldMk cId="2409439770" sldId="503"/>
        </pc:sldMkLst>
        <pc:spChg chg="mod">
          <ac:chgData name="Igor Shinkar" userId="db6eb1b41a9778dd" providerId="LiveId" clId="{34AB2667-ABEA-4C57-B4E9-385F9D913571}" dt="2022-02-09T20:39:21.700" v="4620" actId="20577"/>
          <ac:spMkLst>
            <pc:docMk/>
            <pc:sldMk cId="2409439770" sldId="503"/>
            <ac:spMk id="3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4" creationId="{6E09ACD0-847F-4952-847B-A0356CC3F0E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5" creationId="{C082ED55-E78C-448E-90C8-2D72007CA6F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7" creationId="{AEA0A8CA-AEE6-46B9-AA1D-10523CC3FA53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8" creationId="{FE8CB96D-61CE-48D6-8F6C-8B7B575983C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0" creationId="{73714451-144E-4B24-B87D-D0A4E8F623B0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1" creationId="{1C318F3D-3D40-44DC-B0AF-DE03DB2A6EBE}"/>
          </ac:spMkLst>
        </pc:spChg>
        <pc:spChg chg="add 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4" creationId="{12FB6B3E-81F4-485C-B492-A7F20491A909}"/>
          </ac:spMkLst>
        </pc:sp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6" creationId="{A3ABD98F-DEF9-43A9-94CA-FB378C9B7A16}"/>
          </ac:cxnSpMkLst>
        </pc:cxn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9" creationId="{67A74A9A-6D94-4B9C-AE12-9B47AAAD96C0}"/>
          </ac:cxnSpMkLst>
        </pc:cxn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12" creationId="{0B85DEC3-036A-47A0-BE64-217F7DA87E57}"/>
          </ac:cxnSpMkLst>
        </pc:cxnChg>
        <pc:cxnChg chg="add 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15" creationId="{2B945FFC-160A-4699-AEDD-EA9BCEE2D2F2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150130677" sldId="504"/>
        </pc:sldMkLst>
      </pc:sldChg>
      <pc:sldChg chg="modSp add mod modAnim">
        <pc:chgData name="Igor Shinkar" userId="db6eb1b41a9778dd" providerId="LiveId" clId="{34AB2667-ABEA-4C57-B4E9-385F9D913571}" dt="2022-02-08T08:14:01.921" v="886" actId="20577"/>
        <pc:sldMkLst>
          <pc:docMk/>
          <pc:sldMk cId="2498393947" sldId="504"/>
        </pc:sldMkLst>
        <pc:spChg chg="mod">
          <ac:chgData name="Igor Shinkar" userId="db6eb1b41a9778dd" providerId="LiveId" clId="{34AB2667-ABEA-4C57-B4E9-385F9D913571}" dt="2022-02-08T08:10:45.802" v="554" actId="20577"/>
          <ac:spMkLst>
            <pc:docMk/>
            <pc:sldMk cId="2498393947" sldId="504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14:01.921" v="886" actId="20577"/>
          <ac:spMkLst>
            <pc:docMk/>
            <pc:sldMk cId="2498393947" sldId="50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34AB2667-ABEA-4C57-B4E9-385F9D913571}" dt="2022-02-08T08:13:48.844" v="862" actId="6549"/>
        <pc:sldMkLst>
          <pc:docMk/>
          <pc:sldMk cId="3498019709" sldId="505"/>
        </pc:sldMkLst>
        <pc:spChg chg="mod">
          <ac:chgData name="Igor Shinkar" userId="db6eb1b41a9778dd" providerId="LiveId" clId="{34AB2667-ABEA-4C57-B4E9-385F9D913571}" dt="2022-02-08T08:13:48.844" v="862" actId="6549"/>
          <ac:spMkLst>
            <pc:docMk/>
            <pc:sldMk cId="3498019709" sldId="505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534024383" sldId="505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909007371" sldId="506"/>
        </pc:sldMkLst>
      </pc:sldChg>
      <pc:sldChg chg="modSp add mod">
        <pc:chgData name="Igor Shinkar" userId="db6eb1b41a9778dd" providerId="LiveId" clId="{34AB2667-ABEA-4C57-B4E9-385F9D913571}" dt="2022-02-08T14:29:00.913" v="2973" actId="20577"/>
        <pc:sldMkLst>
          <pc:docMk/>
          <pc:sldMk cId="3383331164" sldId="506"/>
        </pc:sldMkLst>
        <pc:spChg chg="mod">
          <ac:chgData name="Igor Shinkar" userId="db6eb1b41a9778dd" providerId="LiveId" clId="{34AB2667-ABEA-4C57-B4E9-385F9D913571}" dt="2022-02-08T14:29:00.913" v="2973" actId="20577"/>
          <ac:spMkLst>
            <pc:docMk/>
            <pc:sldMk cId="3383331164" sldId="506"/>
            <ac:spMk id="3" creationId="{00000000-0000-0000-0000-000000000000}"/>
          </ac:spMkLst>
        </pc:spChg>
      </pc:sldChg>
      <pc:sldChg chg="modSp add mod ord modAnim">
        <pc:chgData name="Igor Shinkar" userId="db6eb1b41a9778dd" providerId="LiveId" clId="{34AB2667-ABEA-4C57-B4E9-385F9D913571}" dt="2022-02-08T14:31:50.060" v="3154"/>
        <pc:sldMkLst>
          <pc:docMk/>
          <pc:sldMk cId="584232696" sldId="507"/>
        </pc:sldMkLst>
        <pc:spChg chg="mod">
          <ac:chgData name="Igor Shinkar" userId="db6eb1b41a9778dd" providerId="LiveId" clId="{34AB2667-ABEA-4C57-B4E9-385F9D913571}" dt="2022-02-08T08:13:58.281" v="885" actId="20577"/>
          <ac:spMkLst>
            <pc:docMk/>
            <pc:sldMk cId="584232696" sldId="507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14:31:34.787" v="3152" actId="20577"/>
          <ac:spMkLst>
            <pc:docMk/>
            <pc:sldMk cId="584232696" sldId="507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159336625" sldId="507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604273992" sldId="508"/>
        </pc:sldMkLst>
      </pc:sldChg>
      <pc:sldChg chg="addSp modSp add mod modAnim">
        <pc:chgData name="Igor Shinkar" userId="db6eb1b41a9778dd" providerId="LiveId" clId="{34AB2667-ABEA-4C57-B4E9-385F9D913571}" dt="2022-02-08T14:32:12.630" v="3160" actId="14100"/>
        <pc:sldMkLst>
          <pc:docMk/>
          <pc:sldMk cId="3427526919" sldId="508"/>
        </pc:sldMkLst>
        <pc:spChg chg="mod">
          <ac:chgData name="Igor Shinkar" userId="db6eb1b41a9778dd" providerId="LiveId" clId="{34AB2667-ABEA-4C57-B4E9-385F9D913571}" dt="2022-02-08T14:20:25.602" v="2287" actId="6549"/>
          <ac:spMkLst>
            <pc:docMk/>
            <pc:sldMk cId="3427526919" sldId="508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08:22:01.360" v="1727" actId="14100"/>
          <ac:spMkLst>
            <pc:docMk/>
            <pc:sldMk cId="3427526919" sldId="508"/>
            <ac:spMk id="4" creationId="{20A51A45-403F-44EC-BB89-346025446B99}"/>
          </ac:spMkLst>
        </pc:spChg>
        <pc:spChg chg="add mod">
          <ac:chgData name="Igor Shinkar" userId="db6eb1b41a9778dd" providerId="LiveId" clId="{34AB2667-ABEA-4C57-B4E9-385F9D913571}" dt="2022-02-08T08:24:00.366" v="1800" actId="255"/>
          <ac:spMkLst>
            <pc:docMk/>
            <pc:sldMk cId="3427526919" sldId="508"/>
            <ac:spMk id="5" creationId="{3453B4D2-616D-4F9E-8152-B44BFBEB8626}"/>
          </ac:spMkLst>
        </pc:spChg>
        <pc:spChg chg="add mod">
          <ac:chgData name="Igor Shinkar" userId="db6eb1b41a9778dd" providerId="LiveId" clId="{34AB2667-ABEA-4C57-B4E9-385F9D913571}" dt="2022-02-08T08:22:22.207" v="1731" actId="14100"/>
          <ac:spMkLst>
            <pc:docMk/>
            <pc:sldMk cId="3427526919" sldId="508"/>
            <ac:spMk id="7" creationId="{9DE1ACFD-0E89-457A-A01B-9F1431E7E994}"/>
          </ac:spMkLst>
        </pc:spChg>
        <pc:spChg chg="add mod">
          <ac:chgData name="Igor Shinkar" userId="db6eb1b41a9778dd" providerId="LiveId" clId="{34AB2667-ABEA-4C57-B4E9-385F9D913571}" dt="2022-02-08T14:32:12.630" v="3160" actId="14100"/>
          <ac:spMkLst>
            <pc:docMk/>
            <pc:sldMk cId="3427526919" sldId="508"/>
            <ac:spMk id="34" creationId="{0D405845-44A9-4C29-B6C9-FCCD9EA8D8E3}"/>
          </ac:spMkLst>
        </pc:spChg>
        <pc:cxnChg chg="add mod">
          <ac:chgData name="Igor Shinkar" userId="db6eb1b41a9778dd" providerId="LiveId" clId="{34AB2667-ABEA-4C57-B4E9-385F9D913571}" dt="2022-02-08T08:23:41.638" v="1798" actId="1076"/>
          <ac:cxnSpMkLst>
            <pc:docMk/>
            <pc:sldMk cId="3427526919" sldId="508"/>
            <ac:cxnSpMk id="6" creationId="{7EAF330B-9E7F-4DAB-895E-051FB880D3CA}"/>
          </ac:cxnSpMkLst>
        </pc:cxnChg>
        <pc:cxnChg chg="add mod">
          <ac:chgData name="Igor Shinkar" userId="db6eb1b41a9778dd" providerId="LiveId" clId="{34AB2667-ABEA-4C57-B4E9-385F9D913571}" dt="2022-02-08T08:23:41.638" v="1798" actId="1076"/>
          <ac:cxnSpMkLst>
            <pc:docMk/>
            <pc:sldMk cId="3427526919" sldId="508"/>
            <ac:cxnSpMk id="8" creationId="{CCF8749E-2ADA-4F91-BCC2-3CBB3EADC2D0}"/>
          </ac:cxnSpMkLst>
        </pc:cxnChg>
      </pc:sldChg>
      <pc:sldChg chg="addSp delSp modSp add mod delAnim modAnim">
        <pc:chgData name="Igor Shinkar" userId="db6eb1b41a9778dd" providerId="LiveId" clId="{34AB2667-ABEA-4C57-B4E9-385F9D913571}" dt="2022-02-08T14:32:28.656" v="3171" actId="20577"/>
        <pc:sldMkLst>
          <pc:docMk/>
          <pc:sldMk cId="1033112375" sldId="509"/>
        </pc:sldMkLst>
        <pc:spChg chg="mod">
          <ac:chgData name="Igor Shinkar" userId="db6eb1b41a9778dd" providerId="LiveId" clId="{34AB2667-ABEA-4C57-B4E9-385F9D913571}" dt="2022-02-08T14:32:28.656" v="3171" actId="20577"/>
          <ac:spMkLst>
            <pc:docMk/>
            <pc:sldMk cId="1033112375" sldId="509"/>
            <ac:spMk id="3" creationId="{00000000-0000-0000-0000-000000000000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4" creationId="{20A51A45-403F-44EC-BB89-346025446B99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5" creationId="{3453B4D2-616D-4F9E-8152-B44BFBEB8626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7" creationId="{9DE1ACFD-0E89-457A-A01B-9F1431E7E994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12" creationId="{63F27292-DCC0-4953-A048-78D7D1EBE438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13" creationId="{EAD9A4B5-E4FF-4D3E-BA3A-D9EBB5BAD6FF}"/>
          </ac:spMkLst>
        </pc:spChg>
        <pc:spChg chg="add del mod">
          <ac:chgData name="Igor Shinkar" userId="db6eb1b41a9778dd" providerId="LiveId" clId="{34AB2667-ABEA-4C57-B4E9-385F9D913571}" dt="2022-02-08T08:31:03.909" v="2025" actId="478"/>
          <ac:spMkLst>
            <pc:docMk/>
            <pc:sldMk cId="1033112375" sldId="509"/>
            <ac:spMk id="15" creationId="{504B1722-A47B-4A28-A38B-D87421F82D69}"/>
          </ac:spMkLst>
        </pc:spChg>
        <pc:spChg chg="add del mod">
          <ac:chgData name="Igor Shinkar" userId="db6eb1b41a9778dd" providerId="LiveId" clId="{34AB2667-ABEA-4C57-B4E9-385F9D913571}" dt="2022-02-08T08:31:01.223" v="2024" actId="478"/>
          <ac:spMkLst>
            <pc:docMk/>
            <pc:sldMk cId="1033112375" sldId="509"/>
            <ac:spMk id="18" creationId="{23182D16-29F7-49CE-B3C2-F77B74B06728}"/>
          </ac:spMkLst>
        </pc:spChg>
        <pc:spChg chg="add mod">
          <ac:chgData name="Igor Shinkar" userId="db6eb1b41a9778dd" providerId="LiveId" clId="{34AB2667-ABEA-4C57-B4E9-385F9D913571}" dt="2022-02-08T14:17:00.783" v="2155" actId="6549"/>
          <ac:spMkLst>
            <pc:docMk/>
            <pc:sldMk cId="1033112375" sldId="509"/>
            <ac:spMk id="19" creationId="{21FEE0D8-343D-44DB-8A12-F0FAFBFC0163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0" creationId="{63E6C2C7-6277-4CF0-B4A3-D2B01989979B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1" creationId="{1A832B30-17F2-4C99-B16F-AD73F361647E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2" creationId="{A8703AAE-EF18-479C-85DD-D1DF263C64F8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3" creationId="{EF3DBE33-8897-452D-BDEE-C982B9B2BD96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4" creationId="{C1ED91A0-8E1E-46FE-AE74-04A654891DD2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5" creationId="{71DFD7EE-13BC-4D7F-80A6-43E82351BBD4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6" creationId="{3D573563-9649-43E4-96FE-B70620E647EF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7" creationId="{C08D1AF4-F57E-42D7-A563-EEC400876929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8" creationId="{37A424B4-14E6-434E-9B2F-38515970C9CE}"/>
          </ac:spMkLst>
        </pc:spChg>
        <pc:spChg chg="del mod">
          <ac:chgData name="Igor Shinkar" userId="db6eb1b41a9778dd" providerId="LiveId" clId="{34AB2667-ABEA-4C57-B4E9-385F9D913571}" dt="2022-02-08T08:29:26.751" v="1954" actId="478"/>
          <ac:spMkLst>
            <pc:docMk/>
            <pc:sldMk cId="1033112375" sldId="509"/>
            <ac:spMk id="34" creationId="{0D405845-44A9-4C29-B6C9-FCCD9EA8D8E3}"/>
          </ac:spMkLst>
        </pc:spChg>
        <pc:spChg chg="add mod">
          <ac:chgData name="Igor Shinkar" userId="db6eb1b41a9778dd" providerId="LiveId" clId="{34AB2667-ABEA-4C57-B4E9-385F9D913571}" dt="2022-02-08T14:19:06.978" v="2279" actId="164"/>
          <ac:spMkLst>
            <pc:docMk/>
            <pc:sldMk cId="1033112375" sldId="509"/>
            <ac:spMk id="34" creationId="{36A9FA6E-9487-466A-B6A3-AB59A5F02CF2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35" creationId="{F73D1ABE-18AE-4DBD-BFDB-39B042A276DB}"/>
          </ac:spMkLst>
        </pc:spChg>
        <pc:grpChg chg="add mod">
          <ac:chgData name="Igor Shinkar" userId="db6eb1b41a9778dd" providerId="LiveId" clId="{34AB2667-ABEA-4C57-B4E9-385F9D913571}" dt="2022-02-08T14:25:14.685" v="2676" actId="1035"/>
          <ac:grpSpMkLst>
            <pc:docMk/>
            <pc:sldMk cId="1033112375" sldId="509"/>
            <ac:grpSpMk id="6" creationId="{89F8EC69-1A05-4F09-974F-A2E166A69730}"/>
          </ac:grpSpMkLst>
        </pc:grpChg>
        <pc:grpChg chg="add mod">
          <ac:chgData name="Igor Shinkar" userId="db6eb1b41a9778dd" providerId="LiveId" clId="{34AB2667-ABEA-4C57-B4E9-385F9D913571}" dt="2022-02-08T14:19:06.978" v="2279" actId="164"/>
          <ac:grpSpMkLst>
            <pc:docMk/>
            <pc:sldMk cId="1033112375" sldId="509"/>
            <ac:grpSpMk id="10" creationId="{D982F071-0B28-485E-9D8F-D9EC75BE693B}"/>
          </ac:grpSpMkLst>
        </pc:grpChg>
        <pc:cxnChg chg="del mod">
          <ac:chgData name="Igor Shinkar" userId="db6eb1b41a9778dd" providerId="LiveId" clId="{34AB2667-ABEA-4C57-B4E9-385F9D913571}" dt="2022-02-08T08:28:47.474" v="1909" actId="478"/>
          <ac:cxnSpMkLst>
            <pc:docMk/>
            <pc:sldMk cId="1033112375" sldId="509"/>
            <ac:cxnSpMk id="6" creationId="{7EAF330B-9E7F-4DAB-895E-051FB880D3CA}"/>
          </ac:cxnSpMkLst>
        </pc:cxnChg>
        <pc:cxnChg chg="del mod">
          <ac:chgData name="Igor Shinkar" userId="db6eb1b41a9778dd" providerId="LiveId" clId="{34AB2667-ABEA-4C57-B4E9-385F9D913571}" dt="2022-02-08T08:28:47.474" v="1909" actId="478"/>
          <ac:cxnSpMkLst>
            <pc:docMk/>
            <pc:sldMk cId="1033112375" sldId="509"/>
            <ac:cxnSpMk id="8" creationId="{CCF8749E-2ADA-4F91-BCC2-3CBB3EADC2D0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11" creationId="{4D6F49B3-813A-452E-B5B6-50F8C890D563}"/>
          </ac:cxnSpMkLst>
        </pc:cxnChg>
        <pc:cxnChg chg="add del mod">
          <ac:chgData name="Igor Shinkar" userId="db6eb1b41a9778dd" providerId="LiveId" clId="{34AB2667-ABEA-4C57-B4E9-385F9D913571}" dt="2022-02-08T08:31:06.363" v="2026" actId="478"/>
          <ac:cxnSpMkLst>
            <pc:docMk/>
            <pc:sldMk cId="1033112375" sldId="509"/>
            <ac:cxnSpMk id="14" creationId="{7B731EB2-9EB8-4B19-891B-FFD22506E368}"/>
          </ac:cxnSpMkLst>
        </pc:cxnChg>
        <pc:cxnChg chg="add mod">
          <ac:chgData name="Igor Shinkar" userId="db6eb1b41a9778dd" providerId="LiveId" clId="{34AB2667-ABEA-4C57-B4E9-385F9D913571}" dt="2022-02-08T14:17:08.373" v="2186" actId="1038"/>
          <ac:cxnSpMkLst>
            <pc:docMk/>
            <pc:sldMk cId="1033112375" sldId="509"/>
            <ac:cxnSpMk id="16" creationId="{30205E0A-02BC-4BBE-BD21-6B1E30B1654E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17" creationId="{1E17B656-CFC0-49D2-9F87-3F462537DCC8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29" creationId="{BB95158E-AE04-4C8A-9ED7-9C77839F4C10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0" creationId="{75F5612B-3A2A-4564-978D-2FBD3F95A4ED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1" creationId="{7F379039-E189-41F8-85A9-D74C02D87641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2" creationId="{54C071A8-838E-41F8-9A4E-A971768DCAD3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3" creationId="{88F19DE6-4F06-4E51-9B27-F3BC4D745DAA}"/>
          </ac:cxnSpMkLst>
        </pc:cxnChg>
        <pc:cxnChg chg="add mod">
          <ac:chgData name="Igor Shinkar" userId="db6eb1b41a9778dd" providerId="LiveId" clId="{34AB2667-ABEA-4C57-B4E9-385F9D913571}" dt="2022-02-08T14:19:06.978" v="2279" actId="164"/>
          <ac:cxnSpMkLst>
            <pc:docMk/>
            <pc:sldMk cId="1033112375" sldId="509"/>
            <ac:cxnSpMk id="36" creationId="{51802EF1-F11C-4D37-B233-BB2BB779D238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788072495" sldId="509"/>
        </pc:sldMkLst>
      </pc:sldChg>
      <pc:sldChg chg="add del">
        <pc:chgData name="Igor Shinkar" userId="db6eb1b41a9778dd" providerId="LiveId" clId="{34AB2667-ABEA-4C57-B4E9-385F9D913571}" dt="2022-02-08T14:21:52.720" v="2365" actId="47"/>
        <pc:sldMkLst>
          <pc:docMk/>
          <pc:sldMk cId="1313546898" sldId="510"/>
        </pc:sldMkLst>
      </pc:sldChg>
      <pc:sldChg chg="add del">
        <pc:chgData name="Igor Shinkar" userId="db6eb1b41a9778dd" providerId="LiveId" clId="{34AB2667-ABEA-4C57-B4E9-385F9D913571}" dt="2022-02-08T14:22:23.272" v="2375" actId="47"/>
        <pc:sldMkLst>
          <pc:docMk/>
          <pc:sldMk cId="1325807800" sldId="510"/>
        </pc:sldMkLst>
      </pc:sldChg>
      <pc:sldChg chg="delSp modSp add mod delAnim modAnim">
        <pc:chgData name="Igor Shinkar" userId="db6eb1b41a9778dd" providerId="LiveId" clId="{34AB2667-ABEA-4C57-B4E9-385F9D913571}" dt="2022-02-09T21:16:42.277" v="4917" actId="20577"/>
        <pc:sldMkLst>
          <pc:docMk/>
          <pc:sldMk cId="4160026270" sldId="510"/>
        </pc:sldMkLst>
        <pc:spChg chg="mod">
          <ac:chgData name="Igor Shinkar" userId="db6eb1b41a9778dd" providerId="LiveId" clId="{34AB2667-ABEA-4C57-B4E9-385F9D913571}" dt="2022-02-09T21:16:42.277" v="4917" actId="20577"/>
          <ac:spMkLst>
            <pc:docMk/>
            <pc:sldMk cId="4160026270" sldId="510"/>
            <ac:spMk id="3" creationId="{00000000-0000-0000-0000-000000000000}"/>
          </ac:spMkLst>
        </pc:spChg>
        <pc:grpChg chg="del">
          <ac:chgData name="Igor Shinkar" userId="db6eb1b41a9778dd" providerId="LiveId" clId="{34AB2667-ABEA-4C57-B4E9-385F9D913571}" dt="2022-02-08T14:22:33.597" v="2377" actId="478"/>
          <ac:grpSpMkLst>
            <pc:docMk/>
            <pc:sldMk cId="4160026270" sldId="510"/>
            <ac:grpSpMk id="6" creationId="{89F8EC69-1A05-4F09-974F-A2E166A69730}"/>
          </ac:grpSpMkLst>
        </pc:grpChg>
        <pc:cxnChg chg="mod">
          <ac:chgData name="Igor Shinkar" userId="db6eb1b41a9778dd" providerId="LiveId" clId="{34AB2667-ABEA-4C57-B4E9-385F9D913571}" dt="2022-02-08T14:22:33.597" v="2377" actId="478"/>
          <ac:cxnSpMkLst>
            <pc:docMk/>
            <pc:sldMk cId="4160026270" sldId="510"/>
            <ac:cxnSpMk id="31" creationId="{7F379039-E189-41F8-85A9-D74C02D87641}"/>
          </ac:cxnSpMkLst>
        </pc:cxnChg>
      </pc:sldChg>
      <pc:sldChg chg="add del">
        <pc:chgData name="Igor Shinkar" userId="db6eb1b41a9778dd" providerId="LiveId" clId="{34AB2667-ABEA-4C57-B4E9-385F9D913571}" dt="2022-02-08T14:22:08.049" v="2368"/>
        <pc:sldMkLst>
          <pc:docMk/>
          <pc:sldMk cId="904591755" sldId="511"/>
        </pc:sldMkLst>
      </pc:sldChg>
      <pc:sldChg chg="modSp add mod">
        <pc:chgData name="Igor Shinkar" userId="db6eb1b41a9778dd" providerId="LiveId" clId="{34AB2667-ABEA-4C57-B4E9-385F9D913571}" dt="2022-02-08T14:29:10.514" v="2987" actId="20577"/>
        <pc:sldMkLst>
          <pc:docMk/>
          <pc:sldMk cId="911996931" sldId="511"/>
        </pc:sldMkLst>
        <pc:spChg chg="mod">
          <ac:chgData name="Igor Shinkar" userId="db6eb1b41a9778dd" providerId="LiveId" clId="{34AB2667-ABEA-4C57-B4E9-385F9D913571}" dt="2022-02-08T14:29:10.514" v="2987" actId="20577"/>
          <ac:spMkLst>
            <pc:docMk/>
            <pc:sldMk cId="911996931" sldId="511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292961973" sldId="511"/>
        </pc:sldMkLst>
      </pc:sldChg>
      <pc:sldChg chg="modSp add del mod">
        <pc:chgData name="Igor Shinkar" userId="db6eb1b41a9778dd" providerId="LiveId" clId="{34AB2667-ABEA-4C57-B4E9-385F9D913571}" dt="2022-02-08T14:22:19.338" v="2374"/>
        <pc:sldMkLst>
          <pc:docMk/>
          <pc:sldMk cId="1339745972" sldId="511"/>
        </pc:sldMkLst>
        <pc:spChg chg="mod">
          <ac:chgData name="Igor Shinkar" userId="db6eb1b41a9778dd" providerId="LiveId" clId="{34AB2667-ABEA-4C57-B4E9-385F9D913571}" dt="2022-02-08T14:22:18.261" v="2373" actId="1076"/>
          <ac:spMkLst>
            <pc:docMk/>
            <pc:sldMk cId="1339745972" sldId="511"/>
            <ac:spMk id="23" creationId="{EF3DBE33-8897-452D-BDEE-C982B9B2BD96}"/>
          </ac:spMkLst>
        </pc:spChg>
        <pc:grpChg chg="mod">
          <ac:chgData name="Igor Shinkar" userId="db6eb1b41a9778dd" providerId="LiveId" clId="{34AB2667-ABEA-4C57-B4E9-385F9D913571}" dt="2022-02-08T14:22:14.418" v="2371" actId="1076"/>
          <ac:grpSpMkLst>
            <pc:docMk/>
            <pc:sldMk cId="1339745972" sldId="511"/>
            <ac:grpSpMk id="6" creationId="{89F8EC69-1A05-4F09-974F-A2E166A69730}"/>
          </ac:grpSpMkLst>
        </pc:gr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111430433" sldId="512"/>
        </pc:sldMkLst>
      </pc:sldChg>
      <pc:sldChg chg="modSp add mod">
        <pc:chgData name="Igor Shinkar" userId="db6eb1b41a9778dd" providerId="LiveId" clId="{34AB2667-ABEA-4C57-B4E9-385F9D913571}" dt="2022-02-08T14:31:59.480" v="3156" actId="6549"/>
        <pc:sldMkLst>
          <pc:docMk/>
          <pc:sldMk cId="3198867731" sldId="512"/>
        </pc:sldMkLst>
        <pc:spChg chg="mod">
          <ac:chgData name="Igor Shinkar" userId="db6eb1b41a9778dd" providerId="LiveId" clId="{34AB2667-ABEA-4C57-B4E9-385F9D913571}" dt="2022-02-08T14:31:59.480" v="3156" actId="6549"/>
          <ac:spMkLst>
            <pc:docMk/>
            <pc:sldMk cId="3198867731" sldId="512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94792213" sldId="513"/>
        </pc:sldMkLst>
      </pc:sldChg>
      <pc:sldChg chg="addSp delSp modSp add mod modAnim">
        <pc:chgData name="Igor Shinkar" userId="db6eb1b41a9778dd" providerId="LiveId" clId="{34AB2667-ABEA-4C57-B4E9-385F9D913571}" dt="2022-02-09T21:09:54.122" v="4898" actId="255"/>
        <pc:sldMkLst>
          <pc:docMk/>
          <pc:sldMk cId="1562137297" sldId="513"/>
        </pc:sldMkLst>
        <pc:spChg chg="mod">
          <ac:chgData name="Igor Shinkar" userId="db6eb1b41a9778dd" providerId="LiveId" clId="{34AB2667-ABEA-4C57-B4E9-385F9D913571}" dt="2022-02-09T21:09:54.122" v="4898" actId="255"/>
          <ac:spMkLst>
            <pc:docMk/>
            <pc:sldMk cId="1562137297" sldId="513"/>
            <ac:spMk id="3" creationId="{00000000-0000-0000-0000-000000000000}"/>
          </ac:spMkLst>
        </pc:spChg>
        <pc:spChg chg="mod">
          <ac:chgData name="Igor Shinkar" userId="db6eb1b41a9778dd" providerId="LiveId" clId="{34AB2667-ABEA-4C57-B4E9-385F9D913571}" dt="2022-02-08T14:38:22.423" v="3537" actId="1076"/>
          <ac:spMkLst>
            <pc:docMk/>
            <pc:sldMk cId="1562137297" sldId="513"/>
            <ac:spMk id="21" creationId="{1A832B30-17F2-4C99-B16F-AD73F361647E}"/>
          </ac:spMkLst>
        </pc:spChg>
        <pc:spChg chg="mod">
          <ac:chgData name="Igor Shinkar" userId="db6eb1b41a9778dd" providerId="LiveId" clId="{34AB2667-ABEA-4C57-B4E9-385F9D913571}" dt="2022-02-08T14:38:15.558" v="3535" actId="1076"/>
          <ac:spMkLst>
            <pc:docMk/>
            <pc:sldMk cId="1562137297" sldId="513"/>
            <ac:spMk id="25" creationId="{71DFD7EE-13BC-4D7F-80A6-43E82351BBD4}"/>
          </ac:spMkLst>
        </pc:spChg>
        <pc:spChg chg="mod">
          <ac:chgData name="Igor Shinkar" userId="db6eb1b41a9778dd" providerId="LiveId" clId="{34AB2667-ABEA-4C57-B4E9-385F9D913571}" dt="2022-02-08T14:38:25.840" v="3542" actId="1037"/>
          <ac:spMkLst>
            <pc:docMk/>
            <pc:sldMk cId="1562137297" sldId="513"/>
            <ac:spMk id="26" creationId="{3D573563-9649-43E4-96FE-B70620E647EF}"/>
          </ac:spMkLst>
        </pc:spChg>
        <pc:spChg chg="mod">
          <ac:chgData name="Igor Shinkar" userId="db6eb1b41a9778dd" providerId="LiveId" clId="{34AB2667-ABEA-4C57-B4E9-385F9D913571}" dt="2022-02-08T14:38:34.756" v="3545" actId="20577"/>
          <ac:spMkLst>
            <pc:docMk/>
            <pc:sldMk cId="1562137297" sldId="513"/>
            <ac:spMk id="28" creationId="{37A424B4-14E6-434E-9B2F-38515970C9CE}"/>
          </ac:spMkLst>
        </pc:spChg>
        <pc:spChg chg="del mod">
          <ac:chgData name="Igor Shinkar" userId="db6eb1b41a9778dd" providerId="LiveId" clId="{34AB2667-ABEA-4C57-B4E9-385F9D913571}" dt="2022-02-08T14:39:36.507" v="3602" actId="478"/>
          <ac:spMkLst>
            <pc:docMk/>
            <pc:sldMk cId="1562137297" sldId="513"/>
            <ac:spMk id="34" creationId="{36A9FA6E-9487-466A-B6A3-AB59A5F02CF2}"/>
          </ac:spMkLst>
        </pc:spChg>
        <pc:spChg chg="mod">
          <ac:chgData name="Igor Shinkar" userId="db6eb1b41a9778dd" providerId="LiveId" clId="{34AB2667-ABEA-4C57-B4E9-385F9D913571}" dt="2022-02-08T14:41:53.623" v="3744" actId="1036"/>
          <ac:spMkLst>
            <pc:docMk/>
            <pc:sldMk cId="1562137297" sldId="513"/>
            <ac:spMk id="35" creationId="{F73D1ABE-18AE-4DBD-BFDB-39B042A276DB}"/>
          </ac:spMkLst>
        </pc:spChg>
        <pc:spChg chg="add mod">
          <ac:chgData name="Igor Shinkar" userId="db6eb1b41a9778dd" providerId="LiveId" clId="{34AB2667-ABEA-4C57-B4E9-385F9D913571}" dt="2022-02-08T14:39:09.713" v="3551" actId="164"/>
          <ac:spMkLst>
            <pc:docMk/>
            <pc:sldMk cId="1562137297" sldId="513"/>
            <ac:spMk id="38" creationId="{293058E3-2DB8-4BCA-8920-956E03F4691B}"/>
          </ac:spMkLst>
        </pc:spChg>
        <pc:spChg chg="add del">
          <ac:chgData name="Igor Shinkar" userId="db6eb1b41a9778dd" providerId="LiveId" clId="{34AB2667-ABEA-4C57-B4E9-385F9D913571}" dt="2022-02-08T14:44:48.458" v="3864" actId="22"/>
          <ac:spMkLst>
            <pc:docMk/>
            <pc:sldMk cId="1562137297" sldId="513"/>
            <ac:spMk id="43" creationId="{1877E4D2-3123-4435-A40E-29545253E897}"/>
          </ac:spMkLst>
        </pc:spChg>
        <pc:grpChg chg="mod">
          <ac:chgData name="Igor Shinkar" userId="db6eb1b41a9778dd" providerId="LiveId" clId="{34AB2667-ABEA-4C57-B4E9-385F9D913571}" dt="2022-02-08T14:39:01.157" v="3549" actId="164"/>
          <ac:grpSpMkLst>
            <pc:docMk/>
            <pc:sldMk cId="1562137297" sldId="513"/>
            <ac:grpSpMk id="6" creationId="{89F8EC69-1A05-4F09-974F-A2E166A69730}"/>
          </ac:grpSpMkLst>
        </pc:grpChg>
        <pc:grpChg chg="add mod">
          <ac:chgData name="Igor Shinkar" userId="db6eb1b41a9778dd" providerId="LiveId" clId="{34AB2667-ABEA-4C57-B4E9-385F9D913571}" dt="2022-02-08T14:39:09.713" v="3551" actId="164"/>
          <ac:grpSpMkLst>
            <pc:docMk/>
            <pc:sldMk cId="1562137297" sldId="513"/>
            <ac:grpSpMk id="40" creationId="{1847B1DE-18CE-4F36-928B-CB3D9E2CB04F}"/>
          </ac:grpSpMkLst>
        </pc:grpChg>
        <pc:grpChg chg="add mod">
          <ac:chgData name="Igor Shinkar" userId="db6eb1b41a9778dd" providerId="LiveId" clId="{34AB2667-ABEA-4C57-B4E9-385F9D913571}" dt="2022-02-08T14:40:36.732" v="3681" actId="1036"/>
          <ac:grpSpMkLst>
            <pc:docMk/>
            <pc:sldMk cId="1562137297" sldId="513"/>
            <ac:grpSpMk id="41" creationId="{C166BCD3-5DAF-47E7-AE1D-78038DD708BA}"/>
          </ac:grpSpMkLst>
        </pc:grpChg>
        <pc:cxnChg chg="del">
          <ac:chgData name="Igor Shinkar" userId="db6eb1b41a9778dd" providerId="LiveId" clId="{34AB2667-ABEA-4C57-B4E9-385F9D913571}" dt="2022-02-08T14:39:39.940" v="3603" actId="478"/>
          <ac:cxnSpMkLst>
            <pc:docMk/>
            <pc:sldMk cId="1562137297" sldId="513"/>
            <ac:cxnSpMk id="16" creationId="{30205E0A-02BC-4BBE-BD21-6B1E30B1654E}"/>
          </ac:cxnSpMkLst>
        </pc:cxnChg>
        <pc:cxnChg chg="mod">
          <ac:chgData name="Igor Shinkar" userId="db6eb1b41a9778dd" providerId="LiveId" clId="{34AB2667-ABEA-4C57-B4E9-385F9D913571}" dt="2022-02-08T14:38:49.852" v="3548" actId="14100"/>
          <ac:cxnSpMkLst>
            <pc:docMk/>
            <pc:sldMk cId="1562137297" sldId="513"/>
            <ac:cxnSpMk id="29" creationId="{BB95158E-AE04-4C8A-9ED7-9C77839F4C10}"/>
          </ac:cxnSpMkLst>
        </pc:cxnChg>
        <pc:cxnChg chg="del">
          <ac:chgData name="Igor Shinkar" userId="db6eb1b41a9778dd" providerId="LiveId" clId="{34AB2667-ABEA-4C57-B4E9-385F9D913571}" dt="2022-02-08T14:37:06.627" v="3484" actId="478"/>
          <ac:cxnSpMkLst>
            <pc:docMk/>
            <pc:sldMk cId="1562137297" sldId="513"/>
            <ac:cxnSpMk id="30" creationId="{75F5612B-3A2A-4564-978D-2FBD3F95A4ED}"/>
          </ac:cxnSpMkLst>
        </pc:cxnChg>
        <pc:cxnChg chg="del mod">
          <ac:chgData name="Igor Shinkar" userId="db6eb1b41a9778dd" providerId="LiveId" clId="{34AB2667-ABEA-4C57-B4E9-385F9D913571}" dt="2022-02-08T14:37:09.620" v="3485" actId="478"/>
          <ac:cxnSpMkLst>
            <pc:docMk/>
            <pc:sldMk cId="1562137297" sldId="513"/>
            <ac:cxnSpMk id="31" creationId="{7F379039-E189-41F8-85A9-D74C02D87641}"/>
          </ac:cxnSpMkLst>
        </pc:cxnChg>
        <pc:cxnChg chg="del">
          <ac:chgData name="Igor Shinkar" userId="db6eb1b41a9778dd" providerId="LiveId" clId="{34AB2667-ABEA-4C57-B4E9-385F9D913571}" dt="2022-02-08T14:37:12.829" v="3486" actId="478"/>
          <ac:cxnSpMkLst>
            <pc:docMk/>
            <pc:sldMk cId="1562137297" sldId="513"/>
            <ac:cxnSpMk id="32" creationId="{54C071A8-838E-41F8-9A4E-A971768DCAD3}"/>
          </ac:cxnSpMkLst>
        </pc:cxnChg>
        <pc:cxnChg chg="mod">
          <ac:chgData name="Igor Shinkar" userId="db6eb1b41a9778dd" providerId="LiveId" clId="{34AB2667-ABEA-4C57-B4E9-385F9D913571}" dt="2022-02-08T14:41:48.207" v="3732" actId="1036"/>
          <ac:cxnSpMkLst>
            <pc:docMk/>
            <pc:sldMk cId="1562137297" sldId="513"/>
            <ac:cxnSpMk id="33" creationId="{88F19DE6-4F06-4E51-9B27-F3BC4D745DAA}"/>
          </ac:cxnSpMkLst>
        </pc:cxnChg>
        <pc:cxnChg chg="mod">
          <ac:chgData name="Igor Shinkar" userId="db6eb1b41a9778dd" providerId="LiveId" clId="{34AB2667-ABEA-4C57-B4E9-385F9D913571}" dt="2022-02-08T14:37:54.974" v="3530" actId="14100"/>
          <ac:cxnSpMkLst>
            <pc:docMk/>
            <pc:sldMk cId="1562137297" sldId="513"/>
            <ac:cxnSpMk id="36" creationId="{51802EF1-F11C-4D37-B233-BB2BB779D238}"/>
          </ac:cxnSpMkLst>
        </pc:cxnChg>
        <pc:cxnChg chg="add mod">
          <ac:chgData name="Igor Shinkar" userId="db6eb1b41a9778dd" providerId="LiveId" clId="{34AB2667-ABEA-4C57-B4E9-385F9D913571}" dt="2022-02-08T14:39:01.157" v="3549" actId="164"/>
          <ac:cxnSpMkLst>
            <pc:docMk/>
            <pc:sldMk cId="1562137297" sldId="513"/>
            <ac:cxnSpMk id="37" creationId="{F7193077-F8F5-4080-A6B3-C405A5F5F46D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503559428" sldId="514"/>
        </pc:sldMkLst>
      </pc:sldChg>
      <pc:sldChg chg="add">
        <pc:chgData name="Igor Shinkar" userId="db6eb1b41a9778dd" providerId="LiveId" clId="{34AB2667-ABEA-4C57-B4E9-385F9D913571}" dt="2022-02-08T14:44:52.088" v="3865"/>
        <pc:sldMkLst>
          <pc:docMk/>
          <pc:sldMk cId="3177828465" sldId="514"/>
        </pc:sldMkLst>
      </pc:sldChg>
      <pc:sldChg chg="modSp add mod ord modAnim">
        <pc:chgData name="Igor Shinkar" userId="db6eb1b41a9778dd" providerId="LiveId" clId="{34AB2667-ABEA-4C57-B4E9-385F9D913571}" dt="2022-02-08T15:03:21.991" v="4310" actId="115"/>
        <pc:sldMkLst>
          <pc:docMk/>
          <pc:sldMk cId="3832433407" sldId="515"/>
        </pc:sldMkLst>
        <pc:spChg chg="mod">
          <ac:chgData name="Igor Shinkar" userId="db6eb1b41a9778dd" providerId="LiveId" clId="{34AB2667-ABEA-4C57-B4E9-385F9D913571}" dt="2022-02-08T14:46:47.440" v="3906" actId="255"/>
          <ac:spMkLst>
            <pc:docMk/>
            <pc:sldMk cId="3832433407" sldId="515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15:03:21.991" v="4310" actId="115"/>
          <ac:spMkLst>
            <pc:docMk/>
            <pc:sldMk cId="3832433407" sldId="515"/>
            <ac:spMk id="3" creationId="{00000000-0000-0000-0000-000000000000}"/>
          </ac:spMkLst>
        </pc:spChg>
      </pc:sldChg>
      <pc:sldChg chg="modSp add ord modAnim">
        <pc:chgData name="Igor Shinkar" userId="db6eb1b41a9778dd" providerId="LiveId" clId="{34AB2667-ABEA-4C57-B4E9-385F9D913571}" dt="2022-02-08T14:48:58.033" v="3978"/>
        <pc:sldMkLst>
          <pc:docMk/>
          <pc:sldMk cId="323852647" sldId="516"/>
        </pc:sldMkLst>
        <pc:spChg chg="mod">
          <ac:chgData name="Igor Shinkar" userId="db6eb1b41a9778dd" providerId="LiveId" clId="{34AB2667-ABEA-4C57-B4E9-385F9D913571}" dt="2022-02-08T14:48:08.445" v="3960" actId="5793"/>
          <ac:spMkLst>
            <pc:docMk/>
            <pc:sldMk cId="323852647" sldId="516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704769466" sldId="516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82628596" sldId="517"/>
        </pc:sldMkLst>
      </pc:sldChg>
      <pc:sldChg chg="new del">
        <pc:chgData name="Igor Shinkar" userId="db6eb1b41a9778dd" providerId="LiveId" clId="{34AB2667-ABEA-4C57-B4E9-385F9D913571}" dt="2022-02-08T14:49:00.557" v="3980" actId="47"/>
        <pc:sldMkLst>
          <pc:docMk/>
          <pc:sldMk cId="1309840987" sldId="517"/>
        </pc:sldMkLst>
      </pc:sldChg>
      <pc:sldChg chg="addSp delSp modSp add mod modAnim">
        <pc:chgData name="Igor Shinkar" userId="db6eb1b41a9778dd" providerId="LiveId" clId="{34AB2667-ABEA-4C57-B4E9-385F9D913571}" dt="2022-02-08T15:02:52.601" v="4286" actId="20577"/>
        <pc:sldMkLst>
          <pc:docMk/>
          <pc:sldMk cId="2824758475" sldId="517"/>
        </pc:sldMkLst>
        <pc:spChg chg="mod">
          <ac:chgData name="Igor Shinkar" userId="db6eb1b41a9778dd" providerId="LiveId" clId="{34AB2667-ABEA-4C57-B4E9-385F9D913571}" dt="2022-02-08T15:02:52.601" v="4286" actId="20577"/>
          <ac:spMkLst>
            <pc:docMk/>
            <pc:sldMk cId="2824758475" sldId="517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14:57:18.331" v="4120"/>
          <ac:spMkLst>
            <pc:docMk/>
            <pc:sldMk cId="2824758475" sldId="517"/>
            <ac:spMk id="4" creationId="{D0C17BAD-4CD7-4C7F-BEA2-5C1B57951943}"/>
          </ac:spMkLst>
        </pc:spChg>
        <pc:spChg chg="add mod">
          <ac:chgData name="Igor Shinkar" userId="db6eb1b41a9778dd" providerId="LiveId" clId="{34AB2667-ABEA-4C57-B4E9-385F9D913571}" dt="2022-02-08T14:58:55.689" v="4181" actId="1037"/>
          <ac:spMkLst>
            <pc:docMk/>
            <pc:sldMk cId="2824758475" sldId="517"/>
            <ac:spMk id="6" creationId="{EF6EF5BF-C94B-45F6-A0F7-25156A553C43}"/>
          </ac:spMkLst>
        </pc:spChg>
        <pc:spChg chg="add mod">
          <ac:chgData name="Igor Shinkar" userId="db6eb1b41a9778dd" providerId="LiveId" clId="{34AB2667-ABEA-4C57-B4E9-385F9D913571}" dt="2022-02-08T14:59:55.260" v="4191" actId="14100"/>
          <ac:spMkLst>
            <pc:docMk/>
            <pc:sldMk cId="2824758475" sldId="517"/>
            <ac:spMk id="7" creationId="{D53795E6-0B97-4317-BADB-98DF6B86C87E}"/>
          </ac:spMkLst>
        </pc:spChg>
        <pc:spChg chg="add mod">
          <ac:chgData name="Igor Shinkar" userId="db6eb1b41a9778dd" providerId="LiveId" clId="{34AB2667-ABEA-4C57-B4E9-385F9D913571}" dt="2022-02-08T15:00:51.300" v="4209" actId="2711"/>
          <ac:spMkLst>
            <pc:docMk/>
            <pc:sldMk cId="2824758475" sldId="517"/>
            <ac:spMk id="8" creationId="{24BB720B-F0D9-45BE-AB7D-C7531FCA3817}"/>
          </ac:spMkLst>
        </pc:spChg>
        <pc:spChg chg="add mod">
          <ac:chgData name="Igor Shinkar" userId="db6eb1b41a9778dd" providerId="LiveId" clId="{34AB2667-ABEA-4C57-B4E9-385F9D913571}" dt="2022-02-08T15:02:28.460" v="4251" actId="1038"/>
          <ac:spMkLst>
            <pc:docMk/>
            <pc:sldMk cId="2824758475" sldId="517"/>
            <ac:spMk id="13" creationId="{3F126FAF-D36D-4201-A1E2-15A63F48B9DD}"/>
          </ac:spMkLst>
        </pc:spChg>
        <pc:spChg chg="add mod">
          <ac:chgData name="Igor Shinkar" userId="db6eb1b41a9778dd" providerId="LiveId" clId="{34AB2667-ABEA-4C57-B4E9-385F9D913571}" dt="2022-02-08T15:01:39.258" v="4245" actId="1038"/>
          <ac:spMkLst>
            <pc:docMk/>
            <pc:sldMk cId="2824758475" sldId="517"/>
            <ac:spMk id="14" creationId="{0F4370BE-8165-4142-910E-688C34C595FC}"/>
          </ac:spMkLst>
        </pc:spChg>
        <pc:picChg chg="add del mod">
          <ac:chgData name="Igor Shinkar" userId="db6eb1b41a9778dd" providerId="LiveId" clId="{34AB2667-ABEA-4C57-B4E9-385F9D913571}" dt="2022-02-08T14:57:36.204" v="4123" actId="478"/>
          <ac:picMkLst>
            <pc:docMk/>
            <pc:sldMk cId="2824758475" sldId="517"/>
            <ac:picMk id="5" creationId="{DE63C5F8-4E07-478A-AE7F-CA3A93E77482}"/>
          </ac:picMkLst>
        </pc:picChg>
        <pc:cxnChg chg="add mod">
          <ac:chgData name="Igor Shinkar" userId="db6eb1b41a9778dd" providerId="LiveId" clId="{34AB2667-ABEA-4C57-B4E9-385F9D913571}" dt="2022-02-08T15:00:36.817" v="4196" actId="14100"/>
          <ac:cxnSpMkLst>
            <pc:docMk/>
            <pc:sldMk cId="2824758475" sldId="517"/>
            <ac:cxnSpMk id="9" creationId="{07AA9CF2-B7FC-4B4F-ADBA-F059ED834FDE}"/>
          </ac:cxnSpMkLst>
        </pc:cxnChg>
        <pc:cxnChg chg="add mod">
          <ac:chgData name="Igor Shinkar" userId="db6eb1b41a9778dd" providerId="LiveId" clId="{34AB2667-ABEA-4C57-B4E9-385F9D913571}" dt="2022-02-08T15:02:28.460" v="4251" actId="1038"/>
          <ac:cxnSpMkLst>
            <pc:docMk/>
            <pc:sldMk cId="2824758475" sldId="517"/>
            <ac:cxnSpMk id="15" creationId="{1BCFA52B-698E-4E1E-96DB-0E0A7F2E0E6A}"/>
          </ac:cxnSpMkLst>
        </pc:cxnChg>
      </pc:sldChg>
      <pc:sldChg chg="modSp add mod modAnim">
        <pc:chgData name="Igor Shinkar" userId="db6eb1b41a9778dd" providerId="LiveId" clId="{34AB2667-ABEA-4C57-B4E9-385F9D913571}" dt="2022-02-09T20:54:50.595" v="4858" actId="20577"/>
        <pc:sldMkLst>
          <pc:docMk/>
          <pc:sldMk cId="328095257" sldId="518"/>
        </pc:sldMkLst>
        <pc:spChg chg="mod">
          <ac:chgData name="Igor Shinkar" userId="db6eb1b41a9778dd" providerId="LiveId" clId="{34AB2667-ABEA-4C57-B4E9-385F9D913571}" dt="2022-02-09T20:24:24.212" v="4312"/>
          <ac:spMkLst>
            <pc:docMk/>
            <pc:sldMk cId="328095257" sldId="518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9T20:54:50.595" v="4858" actId="20577"/>
          <ac:spMkLst>
            <pc:docMk/>
            <pc:sldMk cId="328095257" sldId="518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090140729" sldId="518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516343188" sldId="519"/>
        </pc:sldMkLst>
      </pc:sldChg>
      <pc:sldChg chg="modSp add modAnim">
        <pc:chgData name="Igor Shinkar" userId="db6eb1b41a9778dd" providerId="LiveId" clId="{34AB2667-ABEA-4C57-B4E9-385F9D913571}" dt="2022-02-09T20:45:16.586" v="4775" actId="20577"/>
        <pc:sldMkLst>
          <pc:docMk/>
          <pc:sldMk cId="2029747950" sldId="519"/>
        </pc:sldMkLst>
        <pc:spChg chg="mod">
          <ac:chgData name="Igor Shinkar" userId="db6eb1b41a9778dd" providerId="LiveId" clId="{34AB2667-ABEA-4C57-B4E9-385F9D913571}" dt="2022-02-09T20:45:16.586" v="4775" actId="20577"/>
          <ac:spMkLst>
            <pc:docMk/>
            <pc:sldMk cId="2029747950" sldId="519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52077757" sldId="520"/>
        </pc:sldMkLst>
      </pc:sldChg>
      <pc:sldChg chg="modSp add modAnim">
        <pc:chgData name="Igor Shinkar" userId="db6eb1b41a9778dd" providerId="LiveId" clId="{34AB2667-ABEA-4C57-B4E9-385F9D913571}" dt="2022-02-09T21:20:29.036" v="5200" actId="20577"/>
        <pc:sldMkLst>
          <pc:docMk/>
          <pc:sldMk cId="3646341729" sldId="520"/>
        </pc:sldMkLst>
        <pc:spChg chg="mod">
          <ac:chgData name="Igor Shinkar" userId="db6eb1b41a9778dd" providerId="LiveId" clId="{34AB2667-ABEA-4C57-B4E9-385F9D913571}" dt="2022-02-09T21:20:29.036" v="5200" actId="20577"/>
          <ac:spMkLst>
            <pc:docMk/>
            <pc:sldMk cId="3646341729" sldId="520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080286751" sldId="521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160657874" sldId="522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256570792" sldId="5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8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9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826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8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1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7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43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29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09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6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3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1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8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015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35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23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08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31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25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9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4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6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43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2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58000" brushSize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1693510" cy="1269999"/>
          </a:xfrm>
          <a:prstGeom prst="rect">
            <a:avLst/>
          </a:prstGeom>
        </p:spPr>
      </p:pic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405/705</a:t>
            </a: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&amp; Analysis of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de-DE" sz="3600" b="1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 </a:t>
            </a: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Q:</a:t>
            </a:r>
            <a:r>
              <a:rPr lang="en-US" sz="2000" dirty="0">
                <a:latin typeface="Albany"/>
              </a:rPr>
              <a:t> How to compute the expected number of satisfied clauses?</a:t>
            </a:r>
          </a:p>
          <a:p>
            <a:pPr algn="l"/>
            <a:r>
              <a:rPr lang="en-US" sz="2000" u="sng" dirty="0">
                <a:latin typeface="Albany"/>
              </a:rPr>
              <a:t>After some variables are fixed</a:t>
            </a:r>
            <a:r>
              <a:rPr lang="en-US" sz="2000" dirty="0">
                <a:latin typeface="Albany"/>
              </a:rPr>
              <a:t>: let’s focus on a specific clause, compute the probability that it is satisfied, and then use linearity of expectation.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Denote by p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</a:t>
            </a:r>
            <a:r>
              <a:rPr lang="en-US" sz="2000" dirty="0" err="1">
                <a:latin typeface="Albany"/>
              </a:rPr>
              <a:t>i’th</a:t>
            </a:r>
            <a:r>
              <a:rPr lang="en-US" sz="2000" dirty="0">
                <a:latin typeface="Albany"/>
              </a:rPr>
              <a:t> clause will be satisfied by random assignment, conditioned on the fixed values].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lbany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Then E[number of satisfied clauses | fixed values] = p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+ p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+ … + p</a:t>
            </a:r>
            <a:r>
              <a:rPr lang="en-US" sz="2000" baseline="-25000" dirty="0">
                <a:latin typeface="Albany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873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>
                <a:latin typeface="Albany"/>
              </a:rPr>
              <a:t>Example:</a:t>
            </a:r>
            <a:r>
              <a:rPr lang="en-US" sz="2000" dirty="0">
                <a:latin typeface="Albany"/>
              </a:rPr>
              <a:t>  𝛷 = 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5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</a:t>
            </a:r>
          </a:p>
          <a:p>
            <a:pPr algn="l"/>
            <a:r>
              <a:rPr lang="en-US" sz="2000" u="sng" dirty="0">
                <a:latin typeface="Albany"/>
              </a:rPr>
              <a:t>Iteration 1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1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true</a:t>
            </a:r>
            <a:r>
              <a:rPr lang="en-US" sz="2000" dirty="0">
                <a:latin typeface="Albany"/>
              </a:rPr>
              <a:t>: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=1] = 1 + 3/4 + 3/4 +7/8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1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false</a:t>
            </a:r>
            <a:r>
              <a:rPr lang="en-US" sz="2000" dirty="0">
                <a:latin typeface="Albany"/>
              </a:rPr>
              <a:t>: 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=0] = 3/4 + 1 + 1 +7/8 </a:t>
            </a:r>
          </a:p>
          <a:p>
            <a:pPr algn="l"/>
            <a:r>
              <a:rPr lang="en-US" sz="2000" u="sng" dirty="0">
                <a:latin typeface="Albany"/>
              </a:rPr>
              <a:t>Iteration 2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2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true</a:t>
            </a:r>
            <a:r>
              <a:rPr lang="en-US" sz="2000" dirty="0">
                <a:latin typeface="Albany"/>
              </a:rPr>
              <a:t>: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=1] = 1 + 1 + 1 + 3/4 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2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false</a:t>
            </a:r>
            <a:r>
              <a:rPr lang="en-US" sz="2000" dirty="0">
                <a:latin typeface="Albany"/>
              </a:rPr>
              <a:t>: 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=0] = 1/2 + 1 + 1 + 1 </a:t>
            </a:r>
          </a:p>
          <a:p>
            <a:pPr algn="l"/>
            <a:r>
              <a:rPr lang="en-US" sz="2000" u="sng" dirty="0">
                <a:latin typeface="Albany"/>
              </a:rPr>
              <a:t>Iteration 3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3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true</a:t>
            </a:r>
            <a:r>
              <a:rPr lang="en-US" sz="2000" dirty="0">
                <a:latin typeface="Albany"/>
              </a:rPr>
              <a:t>: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=1,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=1] = 1 + 1 + 1 + 1 </a:t>
            </a:r>
          </a:p>
          <a:p>
            <a:pPr algn="l"/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x</a:t>
            </a:r>
            <a:r>
              <a:rPr lang="en-US" sz="2000" i="1" baseline="-25000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3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lbany"/>
              </a:rPr>
              <a:t> = false</a:t>
            </a:r>
            <a:r>
              <a:rPr lang="en-US" sz="2000" dirty="0">
                <a:latin typeface="Albany"/>
              </a:rPr>
              <a:t>: 	E[# sat clauses |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=0,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=1,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=0] = 1/2 + 1 + 1 + 1/2 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F99FD7B-0DCD-4E97-B942-9C2D27A5796D}"/>
              </a:ext>
            </a:extLst>
          </p:cNvPr>
          <p:cNvSpPr/>
          <p:nvPr/>
        </p:nvSpPr>
        <p:spPr>
          <a:xfrm>
            <a:off x="8003489" y="2910043"/>
            <a:ext cx="1572152" cy="53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= false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B996ABC-EA3B-4CF8-BFAC-843DE8ECF6C3}"/>
              </a:ext>
            </a:extLst>
          </p:cNvPr>
          <p:cNvSpPr/>
          <p:nvPr/>
        </p:nvSpPr>
        <p:spPr>
          <a:xfrm>
            <a:off x="8250901" y="4406301"/>
            <a:ext cx="1572152" cy="53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true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38810CC-F0AE-4CA4-912E-B3CB893DAAF8}"/>
              </a:ext>
            </a:extLst>
          </p:cNvPr>
          <p:cNvSpPr/>
          <p:nvPr/>
        </p:nvSpPr>
        <p:spPr>
          <a:xfrm>
            <a:off x="8262052" y="5768747"/>
            <a:ext cx="1572152" cy="53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 = true</a:t>
            </a:r>
          </a:p>
        </p:txBody>
      </p:sp>
    </p:spTree>
    <p:extLst>
      <p:ext uri="{BB962C8B-B14F-4D97-AF65-F5344CB8AC3E}">
        <p14:creationId xmlns:p14="http://schemas.microsoft.com/office/powerpoint/2010/main" val="27654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Algorithm (deterministic)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For each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do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=0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=1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Set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to the one that maximizes the expectation</a:t>
            </a:r>
          </a:p>
          <a:p>
            <a:pPr algn="l"/>
            <a:r>
              <a:rPr lang="en-US" sz="2000" dirty="0">
                <a:latin typeface="Albany"/>
              </a:rPr>
              <a:t>Return the assignment</a:t>
            </a:r>
            <a:r>
              <a:rPr lang="en-US" sz="2000" u="sng" dirty="0">
                <a:latin typeface="Albany"/>
              </a:rPr>
              <a:t/>
            </a:r>
            <a:br>
              <a:rPr lang="en-US" sz="2000" u="sng" dirty="0">
                <a:latin typeface="Albany"/>
              </a:rPr>
            </a:br>
            <a:endParaRPr lang="en-US" sz="2000" u="sng" dirty="0">
              <a:latin typeface="Albany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A61654A-2FD4-43C1-9259-D5DC4242EEBD}"/>
              </a:ext>
            </a:extLst>
          </p:cNvPr>
          <p:cNvSpPr/>
          <p:nvPr/>
        </p:nvSpPr>
        <p:spPr>
          <a:xfrm>
            <a:off x="3233855" y="5430645"/>
            <a:ext cx="5279278" cy="858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is the runtime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28590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Our algorithm finds an assignment satisfying 7/8-fraction of clauses.</a:t>
            </a:r>
          </a:p>
          <a:p>
            <a:pPr algn="l"/>
            <a:r>
              <a:rPr lang="en-US" sz="2000" dirty="0">
                <a:latin typeface="Albany"/>
              </a:rPr>
              <a:t>Can we do better?</a:t>
            </a:r>
          </a:p>
          <a:p>
            <a:pPr algn="l"/>
            <a:r>
              <a:rPr lang="en-US" sz="2000" u="sng" dirty="0" err="1">
                <a:latin typeface="Albany"/>
              </a:rPr>
              <a:t>Inapproximability</a:t>
            </a:r>
            <a:r>
              <a:rPr lang="en-US" sz="2000" u="sng" dirty="0">
                <a:latin typeface="Albany"/>
              </a:rPr>
              <a:t> Theorem [</a:t>
            </a:r>
            <a:r>
              <a:rPr lang="en-US" sz="2000" u="sng" dirty="0" err="1">
                <a:latin typeface="Albany"/>
              </a:rPr>
              <a:t>Håstad</a:t>
            </a:r>
            <a:r>
              <a:rPr lang="en-US" sz="2000" u="sng" dirty="0">
                <a:latin typeface="Albany"/>
              </a:rPr>
              <a:t> ‘97]</a:t>
            </a:r>
            <a:r>
              <a:rPr lang="en-US" sz="2000" dirty="0">
                <a:latin typeface="Albany"/>
              </a:rPr>
              <a:t> For all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&gt;0, given a satisfiable 3CNF formula, it is NP-hard to find an assignment that satisfies more than (7/8+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)m clauses.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Conclusion</a:t>
            </a:r>
            <a:r>
              <a:rPr lang="en-US" sz="2000" dirty="0">
                <a:latin typeface="Albany"/>
              </a:rPr>
              <a:t>: The trivial algorithm that chooses a random assignment is </a:t>
            </a:r>
            <a:r>
              <a:rPr lang="en-US" sz="2000" i="1" dirty="0">
                <a:latin typeface="Albany"/>
              </a:rPr>
              <a:t>essentially</a:t>
            </a:r>
            <a:r>
              <a:rPr lang="en-US" sz="2000" dirty="0">
                <a:latin typeface="Albany"/>
              </a:rPr>
              <a:t> optimal.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1315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More examples of the 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probabilistic method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51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Chernoff bound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		Then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 	  Equivalently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u="sng" dirty="0"/>
                  <a:t>We can slightly simplify the formula, using the fact that p&lt;1</a:t>
                </a:r>
                <a:r>
                  <a:rPr lang="en-US" sz="20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Chernoff bound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u="sng" dirty="0"/>
                  <a:t>Corollary 1</a:t>
                </a:r>
                <a:r>
                  <a:rPr lang="en-US" sz="2000" dirty="0"/>
                  <a:t>: If we take n samples of Bernoulli(p), then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u="sng" dirty="0"/>
                  <a:t>Corollary 2</a:t>
                </a:r>
                <a:r>
                  <a:rPr lang="en-US" sz="2000" dirty="0"/>
                  <a:t>: If we take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/>
                  <a:t> samples, then the sum of the n samples is </a:t>
                </a:r>
                <a:r>
                  <a:rPr lang="en-US" sz="2000" dirty="0">
                    <a:latin typeface="Albany"/>
                  </a:rPr>
                  <a:t>(1±</a:t>
                </a:r>
                <a:r>
                  <a:rPr lang="el-GR" sz="2000" dirty="0"/>
                  <a:t>ε</a:t>
                </a:r>
                <a:r>
                  <a:rPr lang="en-US" sz="2000" dirty="0">
                    <a:latin typeface="Albany"/>
                  </a:rPr>
                  <a:t>)-multiplicative approximation of the expectation with probability &gt; 0.99.</a:t>
                </a:r>
                <a:endParaRPr lang="en-US" sz="2000" dirty="0"/>
              </a:p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4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de-DE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for computing </a:t>
            </a:r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7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for computing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Goal</a:t>
            </a:r>
            <a:r>
              <a:rPr lang="en-US" sz="2000" dirty="0"/>
              <a:t>: Write an algorithm that prints </a:t>
            </a:r>
            <a:r>
              <a:rPr lang="el-GR" sz="2000" dirty="0"/>
              <a:t>π</a:t>
            </a:r>
            <a:r>
              <a:rPr lang="en-US" sz="2000" dirty="0"/>
              <a:t> up to </a:t>
            </a:r>
            <a:r>
              <a:rPr lang="en-CA" sz="2000" dirty="0"/>
              <a:t>±</a:t>
            </a:r>
            <a:r>
              <a:rPr lang="el-GR" sz="2000" dirty="0"/>
              <a:t>ε</a:t>
            </a:r>
            <a:r>
              <a:rPr lang="en-US" sz="2000" dirty="0"/>
              <a:t> error</a:t>
            </a:r>
          </a:p>
          <a:p>
            <a:r>
              <a:rPr lang="en-US" sz="2000" u="sng" dirty="0"/>
              <a:t>Equivalently</a:t>
            </a:r>
            <a:r>
              <a:rPr lang="en-US" sz="2000" dirty="0"/>
              <a:t>: Compute the area of a unit disk up to </a:t>
            </a:r>
            <a:r>
              <a:rPr lang="en-CA" sz="2000" dirty="0"/>
              <a:t>±</a:t>
            </a:r>
            <a:r>
              <a:rPr lang="el-GR" sz="2000" dirty="0"/>
              <a:t>ε </a:t>
            </a:r>
            <a:r>
              <a:rPr lang="en-US" sz="2000" dirty="0"/>
              <a:t>decimal digits.</a:t>
            </a:r>
          </a:p>
          <a:p>
            <a:r>
              <a:rPr lang="en-US" sz="2000" u="sng" dirty="0"/>
              <a:t>Fact</a:t>
            </a:r>
            <a:r>
              <a:rPr lang="en-US" sz="2000" dirty="0"/>
              <a:t>: the area of a unit disc = </a:t>
            </a:r>
            <a:r>
              <a:rPr lang="el-GR" sz="2000" dirty="0"/>
              <a:t>π</a:t>
            </a:r>
            <a:endParaRPr lang="en-US" sz="2000" dirty="0"/>
          </a:p>
          <a:p>
            <a:endParaRPr lang="en-US" sz="2000" dirty="0"/>
          </a:p>
          <a:p>
            <a:r>
              <a:rPr lang="en-US" sz="2000" u="sng" dirty="0"/>
              <a:t>Idea</a:t>
            </a:r>
            <a:r>
              <a:rPr lang="en-US" sz="2000" dirty="0"/>
              <a:t>: Estimate p</a:t>
            </a:r>
            <a:r>
              <a:rPr lang="en-US" sz="2000" baseline="-25000" dirty="0"/>
              <a:t>0</a:t>
            </a:r>
            <a:r>
              <a:rPr lang="en-US" sz="2000" dirty="0"/>
              <a:t> = </a:t>
            </a:r>
            <a:r>
              <a:rPr lang="en-US" sz="2000" dirty="0" err="1"/>
              <a:t>Pr</a:t>
            </a:r>
            <a:r>
              <a:rPr lang="en-US" sz="2000" baseline="-25000" dirty="0" err="1"/>
              <a:t>x,y</a:t>
            </a:r>
            <a:r>
              <a:rPr lang="en-US" sz="2000" baseline="-25000" dirty="0"/>
              <a:t> in [-1,1]</a:t>
            </a:r>
            <a:r>
              <a:rPr lang="en-US" sz="2000" dirty="0"/>
              <a:t>[(</a:t>
            </a:r>
            <a:r>
              <a:rPr lang="en-US" sz="2000" dirty="0" err="1"/>
              <a:t>x,y</a:t>
            </a:r>
            <a:r>
              <a:rPr lang="en-US" sz="2000" dirty="0"/>
              <a:t>) is in the disc]</a:t>
            </a:r>
          </a:p>
          <a:p>
            <a:r>
              <a:rPr lang="en-US" sz="2000" dirty="0"/>
              <a:t>Since the area of the square is 4</a:t>
            </a:r>
            <a:br>
              <a:rPr lang="en-US" sz="2000" dirty="0"/>
            </a:br>
            <a:r>
              <a:rPr lang="en-US" sz="2000" dirty="0"/>
              <a:t>it follows that area of the disc is </a:t>
            </a:r>
            <a:r>
              <a:rPr lang="el-GR" sz="2000" dirty="0"/>
              <a:t>π </a:t>
            </a:r>
            <a:r>
              <a:rPr lang="en-US" sz="2000" dirty="0"/>
              <a:t>= 4*p</a:t>
            </a:r>
            <a:r>
              <a:rPr lang="en-US" sz="2000" baseline="-25000" dirty="0"/>
              <a:t>0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Q: How can we compute p</a:t>
            </a:r>
            <a:r>
              <a:rPr lang="en-US" sz="2000" baseline="-25000" dirty="0"/>
              <a:t>0</a:t>
            </a:r>
            <a:r>
              <a:rPr lang="en-US" sz="2000" dirty="0"/>
              <a:t>?</a:t>
            </a:r>
          </a:p>
          <a:p>
            <a:r>
              <a:rPr lang="en-US" sz="2000" dirty="0"/>
              <a:t>Idea: Sample random points in [-1,1], and check how many are in the disc.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093FB5-68E6-4A1A-AFE5-7BF455DE0943}"/>
              </a:ext>
            </a:extLst>
          </p:cNvPr>
          <p:cNvGrpSpPr/>
          <p:nvPr/>
        </p:nvGrpSpPr>
        <p:grpSpPr>
          <a:xfrm>
            <a:off x="6470253" y="2942294"/>
            <a:ext cx="2709746" cy="2709746"/>
            <a:chOff x="3685439" y="3567538"/>
            <a:chExt cx="2709746" cy="27097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7E424-00EA-4035-9535-44B921DB6F8D}"/>
                </a:ext>
              </a:extLst>
            </p:cNvPr>
            <p:cNvGrpSpPr/>
            <p:nvPr/>
          </p:nvGrpSpPr>
          <p:grpSpPr>
            <a:xfrm>
              <a:off x="3685439" y="3567538"/>
              <a:ext cx="2709746" cy="2709746"/>
              <a:chOff x="3267308" y="3567538"/>
              <a:chExt cx="2709746" cy="270974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6E92D-0FDD-4E56-9BC5-50F5C6E8E7C7}"/>
                  </a:ext>
                </a:extLst>
              </p:cNvPr>
              <p:cNvSpPr/>
              <p:nvPr/>
            </p:nvSpPr>
            <p:spPr>
              <a:xfrm>
                <a:off x="3267308" y="3567538"/>
                <a:ext cx="2709746" cy="27097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3ED19E-89B4-4972-9B3C-2E5E6EB47B56}"/>
                  </a:ext>
                </a:extLst>
              </p:cNvPr>
              <p:cNvSpPr/>
              <p:nvPr/>
            </p:nvSpPr>
            <p:spPr>
              <a:xfrm>
                <a:off x="3267308" y="3567539"/>
                <a:ext cx="2709745" cy="270974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DB0D4F-5B51-425B-8758-D86A991490E2}"/>
                </a:ext>
              </a:extLst>
            </p:cNvPr>
            <p:cNvCxnSpPr>
              <a:cxnSpLocks/>
              <a:stCxn id="5" idx="2"/>
              <a:endCxn id="5" idx="6"/>
            </p:cNvCxnSpPr>
            <p:nvPr/>
          </p:nvCxnSpPr>
          <p:spPr>
            <a:xfrm>
              <a:off x="3685439" y="4922412"/>
              <a:ext cx="27097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EC926D-07AB-4686-B66D-5CF6414513E3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V="1">
              <a:off x="5040312" y="3567538"/>
              <a:ext cx="0" cy="2709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93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for computing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Goal</a:t>
            </a:r>
            <a:r>
              <a:rPr lang="en-US" sz="2000" dirty="0"/>
              <a:t>: Write an algorithm that prints </a:t>
            </a:r>
            <a:r>
              <a:rPr lang="el-GR" sz="2000" dirty="0"/>
              <a:t>π</a:t>
            </a:r>
            <a:r>
              <a:rPr lang="en-US" sz="2000" dirty="0"/>
              <a:t> up to </a:t>
            </a:r>
            <a:r>
              <a:rPr lang="en-CA" sz="2000" dirty="0"/>
              <a:t>±</a:t>
            </a:r>
            <a:r>
              <a:rPr lang="el-GR" sz="2000" dirty="0"/>
              <a:t>ε </a:t>
            </a:r>
            <a:r>
              <a:rPr lang="en-US" sz="2000" dirty="0"/>
              <a:t>error.</a:t>
            </a:r>
          </a:p>
          <a:p>
            <a:r>
              <a:rPr lang="en-US" sz="2000" u="sng" dirty="0"/>
              <a:t>Equivalently</a:t>
            </a:r>
            <a:r>
              <a:rPr lang="en-US" sz="2000" dirty="0"/>
              <a:t>: Compute the area of a unit disk up to </a:t>
            </a:r>
            <a:r>
              <a:rPr lang="en-CA" sz="2000" dirty="0"/>
              <a:t>±</a:t>
            </a:r>
            <a:r>
              <a:rPr lang="el-GR" sz="2000" dirty="0"/>
              <a:t>ε </a:t>
            </a:r>
            <a:r>
              <a:rPr lang="en-US" sz="2000" dirty="0"/>
              <a:t>error.</a:t>
            </a:r>
          </a:p>
          <a:p>
            <a:r>
              <a:rPr lang="en-US" sz="2000" u="sng" dirty="0"/>
              <a:t>Fact</a:t>
            </a:r>
            <a:r>
              <a:rPr lang="en-US" sz="2000" dirty="0"/>
              <a:t>: the are of a unit disc = </a:t>
            </a:r>
            <a:r>
              <a:rPr lang="el-GR" sz="2000" dirty="0"/>
              <a:t>π</a:t>
            </a:r>
            <a:endParaRPr lang="en-US" sz="2000" dirty="0"/>
          </a:p>
          <a:p>
            <a:endParaRPr lang="en-US" sz="2000" dirty="0"/>
          </a:p>
          <a:p>
            <a:r>
              <a:rPr lang="en-US" sz="2000" u="sng" dirty="0"/>
              <a:t>Algorithm</a:t>
            </a:r>
            <a:r>
              <a:rPr lang="en-US" sz="2000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Sample n random points (</a:t>
            </a:r>
            <a:r>
              <a:rPr lang="en-US" sz="2000" dirty="0" err="1"/>
              <a:t>x</a:t>
            </a:r>
            <a:r>
              <a:rPr lang="en-US" sz="2000" baseline="-25000" dirty="0" err="1"/>
              <a:t>i</a:t>
            </a:r>
            <a:r>
              <a:rPr lang="en-US" sz="2000" dirty="0" err="1"/>
              <a:t>,y</a:t>
            </a:r>
            <a:r>
              <a:rPr lang="en-US" sz="2000" baseline="-25000" dirty="0" err="1"/>
              <a:t>i</a:t>
            </a:r>
            <a:r>
              <a:rPr lang="en-US" sz="2000" dirty="0"/>
              <a:t>) ∈[-1,1] x [-1,1]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 S be the number of point such that </a:t>
            </a:r>
            <a:br>
              <a:rPr lang="en-US" sz="2000" dirty="0"/>
            </a:br>
            <a:r>
              <a:rPr lang="en-US" sz="2000" dirty="0"/>
              <a:t>		x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+ y</a:t>
            </a:r>
            <a:r>
              <a:rPr lang="en-US" sz="2000" baseline="-25000" dirty="0"/>
              <a:t>i</a:t>
            </a:r>
            <a:r>
              <a:rPr lang="en-US" sz="2000" baseline="30000" dirty="0"/>
              <a:t>2 </a:t>
            </a:r>
            <a:r>
              <a:rPr lang="en-US" sz="2000" dirty="0"/>
              <a:t>≤1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 p</a:t>
            </a:r>
            <a:r>
              <a:rPr lang="en-US" sz="2000" baseline="-25000" dirty="0"/>
              <a:t>est</a:t>
            </a:r>
            <a:r>
              <a:rPr lang="en-US" sz="2000" dirty="0"/>
              <a:t> = S/n, and output 4*p</a:t>
            </a:r>
            <a:r>
              <a:rPr lang="en-US" sz="2000" baseline="-25000" dirty="0"/>
              <a:t>est</a:t>
            </a:r>
            <a:r>
              <a:rPr lang="en-US" sz="20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093FB5-68E6-4A1A-AFE5-7BF455DE0943}"/>
              </a:ext>
            </a:extLst>
          </p:cNvPr>
          <p:cNvGrpSpPr/>
          <p:nvPr/>
        </p:nvGrpSpPr>
        <p:grpSpPr>
          <a:xfrm>
            <a:off x="6470253" y="2942294"/>
            <a:ext cx="2709746" cy="2709746"/>
            <a:chOff x="3685439" y="3567538"/>
            <a:chExt cx="2709746" cy="27097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7E424-00EA-4035-9535-44B921DB6F8D}"/>
                </a:ext>
              </a:extLst>
            </p:cNvPr>
            <p:cNvGrpSpPr/>
            <p:nvPr/>
          </p:nvGrpSpPr>
          <p:grpSpPr>
            <a:xfrm>
              <a:off x="3685439" y="3567538"/>
              <a:ext cx="2709746" cy="2709746"/>
              <a:chOff x="3267308" y="3567538"/>
              <a:chExt cx="2709746" cy="270974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6E92D-0FDD-4E56-9BC5-50F5C6E8E7C7}"/>
                  </a:ext>
                </a:extLst>
              </p:cNvPr>
              <p:cNvSpPr/>
              <p:nvPr/>
            </p:nvSpPr>
            <p:spPr>
              <a:xfrm>
                <a:off x="3267308" y="3567538"/>
                <a:ext cx="2709746" cy="27097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3ED19E-89B4-4972-9B3C-2E5E6EB47B56}"/>
                  </a:ext>
                </a:extLst>
              </p:cNvPr>
              <p:cNvSpPr/>
              <p:nvPr/>
            </p:nvSpPr>
            <p:spPr>
              <a:xfrm>
                <a:off x="3267308" y="3567539"/>
                <a:ext cx="2709745" cy="270974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DB0D4F-5B51-425B-8758-D86A991490E2}"/>
                </a:ext>
              </a:extLst>
            </p:cNvPr>
            <p:cNvCxnSpPr>
              <a:cxnSpLocks/>
              <a:stCxn id="5" idx="2"/>
              <a:endCxn id="5" idx="6"/>
            </p:cNvCxnSpPr>
            <p:nvPr/>
          </p:nvCxnSpPr>
          <p:spPr>
            <a:xfrm>
              <a:off x="3685439" y="4922412"/>
              <a:ext cx="27097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EC926D-07AB-4686-B66D-5CF6414513E3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V="1">
              <a:off x="5040312" y="3567538"/>
              <a:ext cx="0" cy="270974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0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4598" y="1949043"/>
            <a:ext cx="8855643" cy="5051163"/>
          </a:xfrm>
        </p:spPr>
        <p:txBody>
          <a:bodyPr/>
          <a:lstStyle/>
          <a:p>
            <a:pPr lvl="0"/>
            <a:r>
              <a:rPr lang="de-DE" sz="2200" u="sng" dirty="0">
                <a:latin typeface="+mn-lt"/>
                <a:cs typeface="Arial" panose="020B0604020202020204" pitchFamily="34" charset="0"/>
              </a:rPr>
              <a:t>More on the probabilistic method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cs typeface="Arial" panose="020B0604020202020204" pitchFamily="34" charset="0"/>
              </a:rPr>
              <a:t>7/8-approximation for Max-3-SAT – a deterministic algorithm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cs typeface="Arial" panose="020B0604020202020204" pitchFamily="34" charset="0"/>
              </a:rPr>
              <a:t>Using Chernoff bound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cs typeface="Arial" panose="020B0604020202020204" pitchFamily="34" charset="0"/>
              </a:rPr>
              <a:t>computing </a:t>
            </a:r>
            <a:r>
              <a:rPr lang="el-GR" sz="2200" dirty="0">
                <a:latin typeface="+mn-lt"/>
              </a:rPr>
              <a:t>π</a:t>
            </a:r>
            <a:endParaRPr lang="de-DE" sz="2200" dirty="0">
              <a:latin typeface="+mn-lt"/>
              <a:cs typeface="Arial" panose="020B060402020202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+mn-lt"/>
                <a:cs typeface="Arial" panose="020B0604020202020204" pitchFamily="34" charset="0"/>
              </a:rPr>
              <a:t>Discrepancy of a </a:t>
            </a:r>
            <a:r>
              <a:rPr lang="de-DE" sz="2200" dirty="0" smtClean="0">
                <a:latin typeface="+mn-lt"/>
                <a:cs typeface="Arial" panose="020B0604020202020204" pitchFamily="34" charset="0"/>
              </a:rPr>
              <a:t>hypergraph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+mn-lt"/>
                <a:cs typeface="Arial" panose="020B0604020202020204" pitchFamily="34" charset="0"/>
              </a:rPr>
              <a:t>Approximate DNF </a:t>
            </a:r>
            <a:r>
              <a:rPr lang="en-US" altLang="en-US" sz="2200" dirty="0">
                <a:latin typeface="+mn-lt"/>
                <a:cs typeface="Arial" panose="020B0604020202020204" pitchFamily="34" charset="0"/>
              </a:rPr>
              <a:t>Counting</a:t>
            </a:r>
            <a:r>
              <a:rPr lang="de-DE" sz="2200">
                <a:latin typeface="+mn-lt"/>
                <a:cs typeface="Arial" panose="020B0604020202020204" pitchFamily="34" charset="0"/>
              </a:rPr>
              <a:t/>
            </a:r>
            <a:br>
              <a:rPr lang="de-DE" sz="2200">
                <a:latin typeface="+mn-lt"/>
                <a:cs typeface="Arial" panose="020B0604020202020204" pitchFamily="34" charset="0"/>
              </a:rPr>
            </a:br>
            <a:endParaRPr lang="de-DE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for computing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Algorithm</a:t>
            </a:r>
            <a:r>
              <a:rPr lang="en-US" sz="2000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Sample n random points (</a:t>
            </a:r>
            <a:r>
              <a:rPr lang="en-US" sz="2000" dirty="0" err="1"/>
              <a:t>x</a:t>
            </a:r>
            <a:r>
              <a:rPr lang="en-US" sz="2000" baseline="-25000" dirty="0" err="1"/>
              <a:t>i</a:t>
            </a:r>
            <a:r>
              <a:rPr lang="en-US" sz="2000" dirty="0" err="1"/>
              <a:t>,y</a:t>
            </a:r>
            <a:r>
              <a:rPr lang="en-US" sz="2000" baseline="-25000" dirty="0" err="1"/>
              <a:t>i</a:t>
            </a:r>
            <a:r>
              <a:rPr lang="en-US" sz="2000" dirty="0"/>
              <a:t>) ∈[-1,1] x [-1,1]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 S be the number of point </a:t>
            </a:r>
            <a:r>
              <a:rPr lang="en-US" sz="2000" dirty="0" err="1"/>
              <a:t>s.t.</a:t>
            </a:r>
            <a:r>
              <a:rPr lang="en-US" sz="2000" dirty="0"/>
              <a:t> x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+ y</a:t>
            </a:r>
            <a:r>
              <a:rPr lang="en-US" sz="2000" baseline="-25000" dirty="0"/>
              <a:t>i</a:t>
            </a:r>
            <a:r>
              <a:rPr lang="en-US" sz="2000" baseline="30000" dirty="0"/>
              <a:t>2 </a:t>
            </a:r>
            <a:r>
              <a:rPr lang="en-US" sz="2000" dirty="0"/>
              <a:t>≤1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Let p</a:t>
            </a:r>
            <a:r>
              <a:rPr lang="en-US" sz="2000" baseline="-25000" dirty="0"/>
              <a:t>est</a:t>
            </a:r>
            <a:r>
              <a:rPr lang="en-US" sz="2000" dirty="0"/>
              <a:t> = S/n, and output 4* p</a:t>
            </a:r>
            <a:r>
              <a:rPr lang="en-US" sz="2000" baseline="-25000" dirty="0"/>
              <a:t>est </a:t>
            </a:r>
            <a:r>
              <a:rPr lang="en-US" sz="2000" dirty="0"/>
              <a:t>.</a:t>
            </a:r>
          </a:p>
          <a:p>
            <a:r>
              <a:rPr lang="en-US" sz="2000" u="sng" dirty="0"/>
              <a:t/>
            </a:r>
            <a:br>
              <a:rPr lang="en-US" sz="2000" u="sng" dirty="0"/>
            </a:br>
            <a:r>
              <a:rPr lang="en-US" sz="2000" u="sng" dirty="0"/>
              <a:t>Analysis</a:t>
            </a:r>
            <a:r>
              <a:rPr lang="en-US" sz="2000" dirty="0"/>
              <a:t>: Use the concentration inequalities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5B9D9D9-8EA3-4752-AC9D-F9810018AB42}"/>
              </a:ext>
            </a:extLst>
          </p:cNvPr>
          <p:cNvSpPr/>
          <p:nvPr/>
        </p:nvSpPr>
        <p:spPr>
          <a:xfrm>
            <a:off x="5535643" y="4108696"/>
            <a:ext cx="4039998" cy="14037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Intuitively, S/n should </a:t>
            </a:r>
            <a:r>
              <a:rPr lang="en-US" i="1" dirty="0"/>
              <a:t>roughly</a:t>
            </a:r>
            <a:r>
              <a:rPr lang="en-US" dirty="0"/>
              <a:t> be equal to the relative size of the disc in the square.</a:t>
            </a:r>
          </a:p>
        </p:txBody>
      </p:sp>
    </p:spTree>
    <p:extLst>
      <p:ext uri="{BB962C8B-B14F-4D97-AF65-F5344CB8AC3E}">
        <p14:creationId xmlns:p14="http://schemas.microsoft.com/office/powerpoint/2010/main" val="42552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Chernoff bound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&lt;2⋅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000" dirty="0"/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b="1" u="sng" dirty="0"/>
                  <a:t>Corollary</a:t>
                </a:r>
                <a:r>
                  <a:rPr lang="en-US" sz="2000" dirty="0"/>
                  <a:t>: If we take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/>
                  <a:t> samples, then </a:t>
                </a:r>
                <a:r>
                  <a:rPr lang="en-US" sz="2000" dirty="0">
                    <a:latin typeface="Albany"/>
                  </a:rPr>
                  <a:t>with probability &gt; 0.99 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/>
                  <a:t>the sum of the n samples is </a:t>
                </a:r>
                <a:r>
                  <a:rPr lang="el-GR" sz="2000" dirty="0"/>
                  <a:t>ε</a:t>
                </a:r>
                <a:r>
                  <a:rPr lang="en-US" sz="2000" dirty="0"/>
                  <a:t>-</a:t>
                </a:r>
                <a:r>
                  <a:rPr lang="en-US" sz="2000" dirty="0">
                    <a:latin typeface="Albany"/>
                  </a:rPr>
                  <a:t>approximation of the expected value.</a:t>
                </a:r>
                <a:endParaRPr lang="en-US" sz="2000" dirty="0"/>
              </a:p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for computing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If we take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/>
                  <a:t> samples, then </a:t>
                </a:r>
                <a:r>
                  <a:rPr lang="en-US" sz="2000" dirty="0">
                    <a:latin typeface="Albany"/>
                  </a:rPr>
                  <a:t>with probability &gt; 0.99 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/>
                  <a:t>the sum of the n samples is </a:t>
                </a:r>
                <a:r>
                  <a:rPr lang="el-GR" sz="2000" dirty="0"/>
                  <a:t>ε</a:t>
                </a:r>
                <a:r>
                  <a:rPr lang="en-US" sz="2000" dirty="0"/>
                  <a:t>-</a:t>
                </a:r>
                <a:r>
                  <a:rPr lang="en-US" sz="2000" dirty="0">
                    <a:latin typeface="Albany"/>
                  </a:rPr>
                  <a:t>approximation of the expected value.</a:t>
                </a:r>
                <a:endParaRPr lang="en-US" sz="2000" dirty="0"/>
              </a:p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endParaRPr lang="en-US" sz="2000" dirty="0"/>
              </a:p>
              <a:p>
                <a:r>
                  <a:rPr lang="en-US" sz="2000" u="sng" dirty="0"/>
                  <a:t>Analysis</a:t>
                </a:r>
                <a:r>
                  <a:rPr lang="en-US" sz="2000" dirty="0"/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us p=</a:t>
                </a:r>
                <a:r>
                  <a:rPr lang="el-GR" sz="2000" dirty="0"/>
                  <a:t>π</a:t>
                </a:r>
                <a:r>
                  <a:rPr lang="en-US" sz="2000" dirty="0"/>
                  <a:t>/4 is relative size of the disk in the square</a:t>
                </a:r>
                <a:br>
                  <a:rPr lang="en-US" sz="2000" dirty="0"/>
                </a:br>
                <a:r>
                  <a:rPr lang="en-US" sz="2000" dirty="0"/>
                  <a:t>and S/n is the estimate.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anose="05000000000000000000" pitchFamily="2" charset="2"/>
                  </a:rPr>
                  <a:t>I</a:t>
                </a:r>
                <a:r>
                  <a:rPr lang="en-US" sz="2000" dirty="0"/>
                  <a:t>f we want estimat</a:t>
                </a:r>
                <a:r>
                  <a:rPr lang="en-US" sz="2000" dirty="0">
                    <a:latin typeface="Albany"/>
                  </a:rPr>
                  <a:t>ion up to </a:t>
                </a:r>
                <a:r>
                  <a:rPr lang="el-GR" sz="2000" dirty="0">
                    <a:latin typeface="Albany"/>
                  </a:rPr>
                  <a:t>ε</a:t>
                </a:r>
                <a:r>
                  <a:rPr lang="en-US" sz="2000" dirty="0">
                    <a:latin typeface="Albany"/>
                  </a:rPr>
                  <a:t> </a:t>
                </a:r>
                <a:r>
                  <a:rPr lang="en-US" sz="2000" dirty="0"/>
                  <a:t>error, we can take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samples.</a:t>
                </a:r>
                <a:br>
                  <a:rPr lang="en-US" sz="2000" dirty="0"/>
                </a:br>
                <a:r>
                  <a:rPr lang="en-US" sz="2000" dirty="0"/>
                  <a:t>Then with high probability the answer will be </a:t>
                </a:r>
                <a:r>
                  <a:rPr lang="el-GR" sz="2000" dirty="0"/>
                  <a:t>ε</a:t>
                </a:r>
                <a:r>
                  <a:rPr lang="en-US" sz="2000" dirty="0"/>
                  <a:t>-close to the correct answer.</a:t>
                </a:r>
              </a:p>
              <a:p>
                <a:r>
                  <a:rPr lang="en-US" sz="2000" dirty="0"/>
                  <a:t>*** Remark: This is not a very good algorithm for estimating </a:t>
                </a:r>
                <a:r>
                  <a:rPr lang="el-GR" sz="2000" dirty="0"/>
                  <a:t>π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*** But it illustrates Chernoff bound..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74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Discrepancy of a hypergraph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01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</a:t>
            </a:r>
            <a:r>
              <a:rPr lang="en-US" sz="2000" dirty="0"/>
              <a:t>hypergraph H = (V, F)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</a:t>
            </a:r>
            <a:r>
              <a:rPr lang="en-US" sz="2000" dirty="0"/>
              <a:t>color the vertices of the hypergraph using two colors so that the edges of H are as “balanced” as possible.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2045851" y="3279699"/>
            <a:ext cx="4342087" cy="3016196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2975705" y="3758552"/>
            <a:ext cx="3233033" cy="2334120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9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Fix a coloring X:V </a:t>
            </a:r>
            <a:r>
              <a:rPr lang="en-US" sz="2000" dirty="0">
                <a:latin typeface="Albany"/>
                <a:sym typeface="Wingdings" panose="05000000000000000000" pitchFamily="2" charset="2"/>
              </a:rPr>
              <a:t> {-1,1}</a:t>
            </a:r>
          </a:p>
          <a:p>
            <a:pPr algn="l"/>
            <a:r>
              <a:rPr lang="en-US" sz="2000" dirty="0">
                <a:latin typeface="Albany"/>
                <a:sym typeface="Wingdings" panose="05000000000000000000" pitchFamily="2" charset="2"/>
              </a:rPr>
              <a:t>D</a:t>
            </a:r>
            <a:r>
              <a:rPr lang="en-US" sz="2000" dirty="0">
                <a:latin typeface="Albany"/>
              </a:rPr>
              <a:t>efine the discrepancy of the hyperedge </a:t>
            </a:r>
            <a:r>
              <a:rPr lang="en-US" sz="2000" dirty="0" err="1">
                <a:latin typeface="Albany"/>
              </a:rPr>
              <a:t>f</a:t>
            </a:r>
            <a:r>
              <a:rPr lang="en-US" sz="2000" dirty="0" err="1"/>
              <a:t>∈F</a:t>
            </a:r>
            <a:r>
              <a:rPr lang="en-US" sz="2000" dirty="0"/>
              <a:t> using X as </a:t>
            </a:r>
            <a:r>
              <a:rPr lang="en-US" sz="2000" i="1" dirty="0" err="1">
                <a:solidFill>
                  <a:srgbClr val="1E01AF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1E01AF"/>
                </a:solidFill>
                <a:latin typeface="Albany"/>
              </a:rPr>
              <a:t>(f) =| </a:t>
            </a:r>
            <a:r>
              <a:rPr lang="en-US" sz="2000" i="1" dirty="0">
                <a:solidFill>
                  <a:srgbClr val="1E01AF"/>
                </a:solidFill>
              </a:rPr>
              <a:t>∑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v</a:t>
            </a:r>
            <a:r>
              <a:rPr lang="en-US" sz="2000" i="1" baseline="-25000" dirty="0" err="1">
                <a:solidFill>
                  <a:srgbClr val="1E01AF"/>
                </a:solidFill>
              </a:rPr>
              <a:t>∈f</a:t>
            </a:r>
            <a:r>
              <a:rPr lang="en-US" sz="2000" i="1" dirty="0" err="1">
                <a:solidFill>
                  <a:srgbClr val="1E01AF"/>
                </a:solidFill>
              </a:rPr>
              <a:t>X</a:t>
            </a:r>
            <a:r>
              <a:rPr lang="en-US" sz="2000" i="1" dirty="0">
                <a:solidFill>
                  <a:srgbClr val="1E01AF"/>
                </a:solidFill>
              </a:rPr>
              <a:t>(v) |</a:t>
            </a:r>
          </a:p>
          <a:p>
            <a:pPr algn="l"/>
            <a:r>
              <a:rPr lang="en-US" sz="2000" dirty="0"/>
              <a:t>Discrepancy of H with X is </a:t>
            </a:r>
            <a:r>
              <a:rPr lang="en-US" sz="2000" i="1" dirty="0" err="1">
                <a:solidFill>
                  <a:srgbClr val="1E01AF"/>
                </a:solidFill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</a:rPr>
              <a:t>X</a:t>
            </a:r>
            <a:r>
              <a:rPr lang="en-US" sz="2000" i="1" dirty="0">
                <a:solidFill>
                  <a:srgbClr val="1E01AF"/>
                </a:solidFill>
              </a:rPr>
              <a:t>(H) = </a:t>
            </a:r>
            <a:r>
              <a:rPr lang="en-US" sz="2000" i="1" dirty="0" err="1">
                <a:solidFill>
                  <a:srgbClr val="1E01AF"/>
                </a:solidFill>
              </a:rPr>
              <a:t>max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f</a:t>
            </a:r>
            <a:r>
              <a:rPr lang="en-US" sz="2000" i="1" baseline="-25000" dirty="0" err="1">
                <a:solidFill>
                  <a:srgbClr val="1E01AF"/>
                </a:solidFill>
              </a:rPr>
              <a:t>∈F</a:t>
            </a:r>
            <a:r>
              <a:rPr lang="en-US" sz="2000" i="1" dirty="0">
                <a:solidFill>
                  <a:srgbClr val="1E01AF"/>
                </a:solidFill>
              </a:rPr>
              <a:t> </a:t>
            </a:r>
            <a:r>
              <a:rPr lang="en-US" sz="2000" i="1" dirty="0" err="1">
                <a:solidFill>
                  <a:srgbClr val="1E01AF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1E01AF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1E01AF"/>
                </a:solidFill>
                <a:latin typeface="Albany"/>
              </a:rPr>
              <a:t>(f)</a:t>
            </a:r>
          </a:p>
          <a:p>
            <a:pPr algn="l"/>
            <a:r>
              <a:rPr lang="en-US" sz="2000" dirty="0"/>
              <a:t>Discrepancy of H is defined</a:t>
            </a:r>
            <a:endParaRPr lang="en-US" sz="2000" dirty="0">
              <a:solidFill>
                <a:srgbClr val="1E01AF"/>
              </a:solidFill>
              <a:latin typeface="Albany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Disc(H) = </a:t>
            </a:r>
            <a:r>
              <a:rPr lang="en-US" sz="2000" i="1" dirty="0" err="1">
                <a:solidFill>
                  <a:srgbClr val="FF0000"/>
                </a:solidFill>
              </a:rPr>
              <a:t>min</a:t>
            </a:r>
            <a:r>
              <a:rPr lang="en-US" sz="2000" i="1" baseline="-25000" dirty="0" err="1">
                <a:solidFill>
                  <a:srgbClr val="FF0000"/>
                </a:solidFill>
                <a:latin typeface="Albany"/>
              </a:rPr>
              <a:t>X:V</a:t>
            </a:r>
            <a:r>
              <a:rPr lang="en-US" sz="2000" i="1" baseline="-25000" dirty="0">
                <a:solidFill>
                  <a:srgbClr val="FF0000"/>
                </a:solidFill>
                <a:latin typeface="Albany"/>
                <a:sym typeface="Wingdings" panose="05000000000000000000" pitchFamily="2" charset="2"/>
              </a:rPr>
              <a:t>{-1,1}</a:t>
            </a:r>
            <a:r>
              <a:rPr lang="en-US" sz="2000" i="1" dirty="0" err="1">
                <a:solidFill>
                  <a:srgbClr val="FF0000"/>
                </a:solidFill>
                <a:latin typeface="Albany"/>
              </a:rPr>
              <a:t>disc</a:t>
            </a:r>
            <a:r>
              <a:rPr lang="en-US" sz="2000" i="1" baseline="-25000" dirty="0" err="1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i="1" dirty="0">
                <a:solidFill>
                  <a:srgbClr val="FF0000"/>
                </a:solidFill>
                <a:latin typeface="Albany"/>
              </a:rPr>
              <a:t>(H)</a:t>
            </a:r>
            <a:endParaRPr lang="en-US" sz="2000" i="1" dirty="0">
              <a:solidFill>
                <a:srgbClr val="FF0000"/>
              </a:solidFill>
            </a:endParaRPr>
          </a:p>
          <a:p>
            <a:pPr algn="l"/>
            <a:r>
              <a:rPr lang="en-US" sz="2000" dirty="0"/>
              <a:t>Disc(H)=d </a:t>
            </a:r>
            <a:r>
              <a:rPr lang="en-US" sz="2000" dirty="0">
                <a:sym typeface="Wingdings" panose="05000000000000000000" pitchFamily="2" charset="2"/>
              </a:rPr>
              <a:t></a:t>
            </a:r>
            <a:r>
              <a:rPr lang="en-US" sz="2000" dirty="0"/>
              <a:t> </a:t>
            </a:r>
            <a:r>
              <a:rPr lang="en-US" sz="2000" i="1" dirty="0"/>
              <a:t>some coloring satisfies: </a:t>
            </a:r>
            <a:r>
              <a:rPr lang="en-US" sz="2000" dirty="0"/>
              <a:t>all edges have discrepancy </a:t>
            </a:r>
            <a:r>
              <a:rPr lang="en-US" sz="2000" dirty="0">
                <a:latin typeface="Albany"/>
              </a:rPr>
              <a:t>≤</a:t>
            </a:r>
            <a:r>
              <a:rPr lang="en-US" sz="2000" dirty="0"/>
              <a:t>d.</a:t>
            </a: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3896953" y="1038305"/>
            <a:ext cx="4342087" cy="3016196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4826807" y="1517158"/>
            <a:ext cx="3233033" cy="2334120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917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601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Theorem</a:t>
                </a:r>
                <a:r>
                  <a:rPr lang="en-US" sz="2000" dirty="0">
                    <a:latin typeface="Albany"/>
                  </a:rPr>
                  <a:t>: For every hypergraph H = (V,F) on n vertices and m edges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𝐷𝑖𝑠𝑐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ctr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Proof in one sentence</a:t>
                </a:r>
                <a:r>
                  <a:rPr lang="en-US" sz="2000" dirty="0">
                    <a:latin typeface="Albany"/>
                  </a:rPr>
                  <a:t>: Choose a random coloring X:V-&gt;{-1,1}, and use Chernoff bound + union bond.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We show that with high probability the discrepancy is at most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). 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Therefore, there exists a coloring with discrepancy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b="1" i="1" dirty="0">
                    <a:latin typeface="Albany"/>
                  </a:rPr>
                  <a:t>Chernoff bound + union bound</a:t>
                </a:r>
                <a:r>
                  <a:rPr lang="en-US" sz="2000" i="1" dirty="0">
                    <a:latin typeface="Albany"/>
                  </a:rPr>
                  <a:t> </a:t>
                </a:r>
                <a:r>
                  <a:rPr lang="en-US" sz="2000" dirty="0">
                    <a:latin typeface="Albany"/>
                  </a:rPr>
                  <a:t>is a standard technique. You should know it.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r="-8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6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Chernoff bound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		Then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 	  Equivalently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u="sng" dirty="0"/>
                  <a:t>We can slightly simplify the formula, using the fact that p&lt;1</a:t>
                </a:r>
                <a:r>
                  <a:rPr lang="en-US" sz="20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0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Theorem</a:t>
                </a:r>
                <a:r>
                  <a:rPr lang="en-US" sz="2000" dirty="0">
                    <a:latin typeface="Albany"/>
                  </a:rPr>
                  <a:t>: For every hyperedge H = (V,F) on n vertices and m hyperedges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𝐷𝑖𝑠𝑐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Proof</a:t>
                </a:r>
                <a:r>
                  <a:rPr lang="en-US" sz="2000" dirty="0">
                    <a:latin typeface="Albany"/>
                  </a:rPr>
                  <a:t>: Choose a random coloring X:V-&gt;{-1,1}.    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Key Claim</a:t>
                </a:r>
                <a:r>
                  <a:rPr lang="en-US" sz="2000" dirty="0">
                    <a:latin typeface="Albany"/>
                  </a:rPr>
                  <a:t>: for every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edge 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f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∈F</a:t>
                </a:r>
                <a:r>
                  <a:rPr lang="en-US" sz="2000" dirty="0">
                    <a:solidFill>
                      <a:schemeClr val="tx1"/>
                    </a:solidFill>
                  </a:rPr>
                  <a:t> we have 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P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X</a:t>
                </a:r>
                <a:r>
                  <a:rPr lang="en-US" sz="2000" dirty="0">
                    <a:latin typeface="Albany"/>
                  </a:rPr>
                  <a:t>[</a:t>
                </a:r>
                <a:r>
                  <a:rPr lang="en-US" sz="2000" dirty="0" err="1">
                    <a:latin typeface="Albany"/>
                  </a:rPr>
                  <a:t>Disc</a:t>
                </a:r>
                <a:r>
                  <a:rPr lang="en-US" sz="2000" baseline="-25000" dirty="0" err="1">
                    <a:latin typeface="Albany"/>
                  </a:rPr>
                  <a:t>X</a:t>
                </a:r>
                <a:r>
                  <a:rPr lang="en-US" sz="2000" dirty="0">
                    <a:latin typeface="Albany"/>
                  </a:rPr>
                  <a:t>(f) &gt; t] &lt;  </a:t>
                </a:r>
                <a:r>
                  <a:rPr lang="en-US" sz="2000" dirty="0" smtClean="0">
                    <a:latin typeface="Albany"/>
                  </a:rPr>
                  <a:t>2/m</a:t>
                </a:r>
                <a:r>
                  <a:rPr lang="en-US" sz="2000" baseline="30000" dirty="0" smtClean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Proof of Key Claim</a:t>
                </a:r>
                <a:r>
                  <a:rPr lang="en-US" sz="2000" dirty="0">
                    <a:latin typeface="Albany"/>
                  </a:rPr>
                  <a:t>: By Chernoff bound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𝐷𝑖𝑠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3|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Therefore, by union bound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𝐷𝑖𝑠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2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Discrepancy – bounded degree case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Beck-</a:t>
                </a:r>
                <a:r>
                  <a:rPr lang="en-US" sz="2000" u="sng" dirty="0" err="1">
                    <a:latin typeface="Albany"/>
                  </a:rPr>
                  <a:t>Fiala</a:t>
                </a:r>
                <a:r>
                  <a:rPr lang="en-US" sz="2000" u="sng" dirty="0">
                    <a:latin typeface="Albany"/>
                  </a:rPr>
                  <a:t> Theorem</a:t>
                </a:r>
                <a:r>
                  <a:rPr lang="en-US" sz="2000" dirty="0">
                    <a:latin typeface="Albany"/>
                  </a:rPr>
                  <a:t>: Let H = (V,F),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t,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Beck-Fiala Conjecture</a:t>
                </a:r>
                <a:r>
                  <a:rPr lang="en-US" sz="2000" dirty="0">
                    <a:latin typeface="Albany"/>
                  </a:rPr>
                  <a:t>: Let H = (V,F),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t,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u="sng" dirty="0" err="1">
                    <a:latin typeface="Albany"/>
                  </a:rPr>
                  <a:t>Banaszczyk</a:t>
                </a:r>
                <a:r>
                  <a:rPr lang="en-US" sz="2000" u="sng" dirty="0">
                    <a:latin typeface="Albany"/>
                  </a:rPr>
                  <a:t> ‘98</a:t>
                </a:r>
                <a:r>
                  <a:rPr lang="en-US" sz="2000" dirty="0">
                    <a:latin typeface="Albany"/>
                  </a:rPr>
                  <a:t>: Let H = (V,F), </a:t>
                </a:r>
                <a:r>
                  <a:rPr lang="en-US" sz="2000" dirty="0" err="1">
                    <a:latin typeface="Albany"/>
                  </a:rPr>
                  <a:t>s.t.</a:t>
                </a:r>
                <a:r>
                  <a:rPr lang="en-US" sz="2000" dirty="0">
                    <a:latin typeface="Albany"/>
                  </a:rPr>
                  <a:t> every vertex has degree at most t,</a:t>
                </a:r>
                <a:br>
                  <a:rPr lang="en-US" sz="2000" dirty="0">
                    <a:latin typeface="Albany"/>
                  </a:rPr>
                </a:br>
                <a:r>
                  <a:rPr lang="en-US" sz="2000" dirty="0">
                    <a:latin typeface="Albany"/>
                  </a:rPr>
                  <a:t>i.e. every vertex belongs to at most t sets.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𝐷𝑖𝑠𝑐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rad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b="-1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29998-0BC1-43BB-A9CF-F2D3E48CCA32}"/>
              </a:ext>
            </a:extLst>
          </p:cNvPr>
          <p:cNvGrpSpPr/>
          <p:nvPr/>
        </p:nvGrpSpPr>
        <p:grpSpPr>
          <a:xfrm>
            <a:off x="3597925" y="1696325"/>
            <a:ext cx="3252258" cy="2259155"/>
            <a:chOff x="2045851" y="3279699"/>
            <a:chExt cx="4342087" cy="30161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F16CE-FC10-412A-B037-B72244DDF782}"/>
                </a:ext>
              </a:extLst>
            </p:cNvPr>
            <p:cNvSpPr/>
            <p:nvPr/>
          </p:nvSpPr>
          <p:spPr>
            <a:xfrm>
              <a:off x="2977376" y="37798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F67CF7-AFA5-46B3-8221-FCCB815858BB}"/>
                </a:ext>
              </a:extLst>
            </p:cNvPr>
            <p:cNvSpPr/>
            <p:nvPr/>
          </p:nvSpPr>
          <p:spPr>
            <a:xfrm>
              <a:off x="3776545" y="39322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640315-EDF2-4486-B50D-93C4151DD0FF}"/>
                </a:ext>
              </a:extLst>
            </p:cNvPr>
            <p:cNvSpPr/>
            <p:nvPr/>
          </p:nvSpPr>
          <p:spPr>
            <a:xfrm>
              <a:off x="3241288" y="4802033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DD06-68A1-434F-B10B-4F418383D5F1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069904-1D8E-4022-90F7-61F3F38E5411}"/>
                </a:ext>
              </a:extLst>
            </p:cNvPr>
            <p:cNvSpPr/>
            <p:nvPr/>
          </p:nvSpPr>
          <p:spPr>
            <a:xfrm>
              <a:off x="5147819" y="3865329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95002-34D2-4CF2-946B-9CFC2B4338EA}"/>
                </a:ext>
              </a:extLst>
            </p:cNvPr>
            <p:cNvSpPr/>
            <p:nvPr/>
          </p:nvSpPr>
          <p:spPr>
            <a:xfrm>
              <a:off x="4029288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5EC1C8-D277-4DF8-8C12-0B1FB7B99D5D}"/>
                </a:ext>
              </a:extLst>
            </p:cNvPr>
            <p:cNvSpPr/>
            <p:nvPr/>
          </p:nvSpPr>
          <p:spPr>
            <a:xfrm>
              <a:off x="5985602" y="4673581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88A732-371E-4397-9F05-81E5FB6D6980}"/>
                </a:ext>
              </a:extLst>
            </p:cNvPr>
            <p:cNvSpPr/>
            <p:nvPr/>
          </p:nvSpPr>
          <p:spPr>
            <a:xfrm>
              <a:off x="4140800" y="5827945"/>
              <a:ext cx="223024" cy="2569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91346B-C239-4D0F-9B77-5029A076CF16}"/>
                </a:ext>
              </a:extLst>
            </p:cNvPr>
            <p:cNvSpPr/>
            <p:nvPr/>
          </p:nvSpPr>
          <p:spPr>
            <a:xfrm>
              <a:off x="2045851" y="3279699"/>
              <a:ext cx="2512721" cy="13959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D997C-58E6-4BC7-84F5-B60D4C867D27}"/>
                </a:ext>
              </a:extLst>
            </p:cNvPr>
            <p:cNvSpPr/>
            <p:nvPr/>
          </p:nvSpPr>
          <p:spPr>
            <a:xfrm>
              <a:off x="4462496" y="3703637"/>
              <a:ext cx="1925442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D0789D-E701-4F45-B5AB-2742B0268E47}"/>
                </a:ext>
              </a:extLst>
            </p:cNvPr>
            <p:cNvSpPr/>
            <p:nvPr/>
          </p:nvSpPr>
          <p:spPr>
            <a:xfrm>
              <a:off x="3132302" y="3536770"/>
              <a:ext cx="1330194" cy="219679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520E9D-B3C6-4B2C-B6A0-73B0093C0473}"/>
                </a:ext>
              </a:extLst>
            </p:cNvPr>
            <p:cNvSpPr/>
            <p:nvPr/>
          </p:nvSpPr>
          <p:spPr>
            <a:xfrm>
              <a:off x="2899318" y="4432208"/>
              <a:ext cx="2985108" cy="18636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4B5462-DB7D-4227-9DE6-B8908E4A0887}"/>
              </a:ext>
            </a:extLst>
          </p:cNvPr>
          <p:cNvGrpSpPr/>
          <p:nvPr/>
        </p:nvGrpSpPr>
        <p:grpSpPr>
          <a:xfrm>
            <a:off x="4299171" y="2052110"/>
            <a:ext cx="2421568" cy="1748275"/>
            <a:chOff x="2975705" y="3758552"/>
            <a:chExt cx="3233033" cy="23341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D49609-F3FD-4785-BF55-D6243109F77B}"/>
                </a:ext>
              </a:extLst>
            </p:cNvPr>
            <p:cNvSpPr/>
            <p:nvPr/>
          </p:nvSpPr>
          <p:spPr>
            <a:xfrm>
              <a:off x="5146558" y="3869923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273197-402D-4B01-8E77-6A302B3EFA05}"/>
                </a:ext>
              </a:extLst>
            </p:cNvPr>
            <p:cNvSpPr/>
            <p:nvPr/>
          </p:nvSpPr>
          <p:spPr>
            <a:xfrm>
              <a:off x="5040312" y="5058937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55A1C9-E422-4BCC-BE6A-B5573C876955}"/>
                </a:ext>
              </a:extLst>
            </p:cNvPr>
            <p:cNvSpPr/>
            <p:nvPr/>
          </p:nvSpPr>
          <p:spPr>
            <a:xfrm>
              <a:off x="4137141" y="5835768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7E2E1-5BE1-414A-9A8D-98310C0D0E13}"/>
                </a:ext>
              </a:extLst>
            </p:cNvPr>
            <p:cNvSpPr/>
            <p:nvPr/>
          </p:nvSpPr>
          <p:spPr>
            <a:xfrm>
              <a:off x="3776545" y="3935119"/>
              <a:ext cx="223024" cy="2569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735B3F-6EC0-4E23-9740-1B4944BFFCF0}"/>
                </a:ext>
              </a:extLst>
            </p:cNvPr>
            <p:cNvSpPr/>
            <p:nvPr/>
          </p:nvSpPr>
          <p:spPr>
            <a:xfrm>
              <a:off x="5985714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AAAE69-3A0E-41B7-80EA-B68497A49857}"/>
                </a:ext>
              </a:extLst>
            </p:cNvPr>
            <p:cNvSpPr/>
            <p:nvPr/>
          </p:nvSpPr>
          <p:spPr>
            <a:xfrm>
              <a:off x="2975705" y="375855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3CF1071-97D3-4CAD-A8EB-51855213911A}"/>
                </a:ext>
              </a:extLst>
            </p:cNvPr>
            <p:cNvSpPr/>
            <p:nvPr/>
          </p:nvSpPr>
          <p:spPr>
            <a:xfrm>
              <a:off x="3234868" y="4810273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B5A65B-EDC8-4092-B656-E4466818A140}"/>
                </a:ext>
              </a:extLst>
            </p:cNvPr>
            <p:cNvSpPr/>
            <p:nvPr/>
          </p:nvSpPr>
          <p:spPr>
            <a:xfrm>
              <a:off x="4022868" y="4670462"/>
              <a:ext cx="223024" cy="25690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14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2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DNF Counting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51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dirty="0">
                <a:latin typeface="Albany"/>
              </a:rPr>
              <a:t>Let 𝛷 be a DNF formula, i.e. formula of the form</a:t>
            </a:r>
          </a:p>
          <a:p>
            <a:pPr algn="ctr"/>
            <a:r>
              <a:rPr lang="en-US" sz="2000" dirty="0">
                <a:latin typeface="Albany"/>
              </a:rPr>
              <a:t>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v (~x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5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) v … v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⋀ 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⋀ ~x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</a:t>
            </a:r>
          </a:p>
          <a:p>
            <a:pPr algn="l"/>
            <a:r>
              <a:rPr lang="en-US" sz="2000" dirty="0">
                <a:latin typeface="Albany"/>
              </a:rPr>
              <a:t>Note that finding a satisfying solution is easy.</a:t>
            </a:r>
          </a:p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DNF formula 𝛷 with n variables and m clauses.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the #SAT(𝛷) = number of satisfying assignments.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Observation</a:t>
            </a:r>
            <a:r>
              <a:rPr lang="en-US" sz="2000" dirty="0">
                <a:latin typeface="Albany"/>
              </a:rPr>
              <a:t>: The problem is hard </a:t>
            </a:r>
            <a:r>
              <a:rPr lang="en-US" sz="2000" dirty="0" smtClean="0">
                <a:latin typeface="Albany"/>
              </a:rPr>
              <a:t>NP-hard.</a:t>
            </a:r>
          </a:p>
          <a:p>
            <a:pPr algn="l"/>
            <a:r>
              <a:rPr lang="en-US" sz="2000" dirty="0">
                <a:latin typeface="Albany"/>
              </a:rPr>
              <a:t>(</a:t>
            </a:r>
            <a:r>
              <a:rPr lang="en-US" sz="2000" dirty="0" smtClean="0">
                <a:latin typeface="Albany"/>
              </a:rPr>
              <a:t>If </a:t>
            </a:r>
            <a:r>
              <a:rPr lang="en-US" sz="2000" dirty="0">
                <a:latin typeface="Albany"/>
              </a:rPr>
              <a:t>we could tell if the number of solutions is 2</a:t>
            </a:r>
            <a:r>
              <a:rPr lang="en-US" sz="2000" baseline="30000" dirty="0">
                <a:latin typeface="Albany"/>
              </a:rPr>
              <a:t>n</a:t>
            </a:r>
            <a:r>
              <a:rPr lang="en-US" sz="2000" dirty="0">
                <a:latin typeface="Albany"/>
              </a:rPr>
              <a:t>, then we could solve </a:t>
            </a:r>
            <a:r>
              <a:rPr lang="en-US" sz="2000" dirty="0" smtClean="0">
                <a:latin typeface="Albany"/>
              </a:rPr>
              <a:t>3-SAT)</a:t>
            </a:r>
            <a:endParaRPr lang="en-US" sz="2000" dirty="0">
              <a:latin typeface="Albany"/>
            </a:endParaRPr>
          </a:p>
          <a:p>
            <a:pPr algn="l"/>
            <a:endParaRPr lang="en-US" sz="2000" u="sng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Goal 2</a:t>
            </a:r>
            <a:r>
              <a:rPr lang="en-US" sz="2000" dirty="0">
                <a:latin typeface="Albany"/>
              </a:rPr>
              <a:t>: </a:t>
            </a:r>
            <a:r>
              <a:rPr lang="en-US" sz="2000" i="1" dirty="0">
                <a:latin typeface="Albany"/>
              </a:rPr>
              <a:t>Approximate </a:t>
            </a:r>
            <a:r>
              <a:rPr lang="en-US" sz="2000" dirty="0">
                <a:latin typeface="Albany"/>
              </a:rPr>
              <a:t>the number of satisfying assignments.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41783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DNF formula 𝛷 with n variables and m clauses.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</a:t>
            </a:r>
            <a:r>
              <a:rPr lang="en-US" sz="2000" i="1" dirty="0">
                <a:latin typeface="Albany"/>
              </a:rPr>
              <a:t>Approximate </a:t>
            </a:r>
            <a:r>
              <a:rPr lang="en-US" sz="2000" dirty="0">
                <a:latin typeface="Albany"/>
              </a:rPr>
              <a:t>the number of satisfying assignments.</a:t>
            </a:r>
          </a:p>
          <a:p>
            <a:pPr algn="l"/>
            <a:r>
              <a:rPr lang="en-US" sz="2000" u="sng" dirty="0">
                <a:latin typeface="Albany"/>
              </a:rPr>
              <a:t>Question</a:t>
            </a:r>
            <a:r>
              <a:rPr lang="en-US" sz="2000" dirty="0">
                <a:latin typeface="Albany"/>
              </a:rPr>
              <a:t>: What do we mean by a</a:t>
            </a:r>
            <a:r>
              <a:rPr lang="en-US" sz="2000" i="1" dirty="0">
                <a:latin typeface="Albany"/>
              </a:rPr>
              <a:t>pproximate?</a:t>
            </a:r>
          </a:p>
          <a:p>
            <a:pPr algn="l"/>
            <a:r>
              <a:rPr lang="en-US" sz="2000" i="1" dirty="0">
                <a:latin typeface="Albany"/>
              </a:rPr>
              <a:t>	</a:t>
            </a:r>
            <a:r>
              <a:rPr lang="en-US" sz="2000" i="1" u="sng" dirty="0">
                <a:latin typeface="Albany"/>
              </a:rPr>
              <a:t>A1</a:t>
            </a:r>
            <a:r>
              <a:rPr lang="en-US" sz="2000" i="1" dirty="0">
                <a:latin typeface="Albany"/>
              </a:rPr>
              <a:t>: Up to an additive error up to </a:t>
            </a:r>
            <a:r>
              <a:rPr lang="el-GR" sz="2000" i="1" dirty="0">
                <a:latin typeface="Albany"/>
              </a:rPr>
              <a:t>ε</a:t>
            </a:r>
            <a:r>
              <a:rPr lang="en-US" sz="2000" i="1" dirty="0">
                <a:latin typeface="Albany"/>
              </a:rPr>
              <a:t>2</a:t>
            </a:r>
            <a:r>
              <a:rPr lang="en-US" sz="2000" i="1" baseline="30000" dirty="0">
                <a:latin typeface="Albany"/>
              </a:rPr>
              <a:t>n</a:t>
            </a:r>
            <a:endParaRPr lang="en-US" sz="2000" i="1" dirty="0">
              <a:latin typeface="Albany"/>
            </a:endParaRPr>
          </a:p>
          <a:p>
            <a:pPr algn="l"/>
            <a:r>
              <a:rPr lang="en-US" sz="2000" i="1" dirty="0">
                <a:latin typeface="Albany"/>
              </a:rPr>
              <a:t>	</a:t>
            </a:r>
            <a:r>
              <a:rPr lang="en-US" sz="2000" i="1" u="sng" dirty="0">
                <a:latin typeface="Albany"/>
              </a:rPr>
              <a:t>A2</a:t>
            </a:r>
            <a:r>
              <a:rPr lang="en-US" sz="2000" i="1" dirty="0">
                <a:latin typeface="Albany"/>
              </a:rPr>
              <a:t>: Up to a small multiplicative error</a:t>
            </a:r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Algorithm for A1</a:t>
            </a:r>
            <a:r>
              <a:rPr lang="en-US" sz="2000" dirty="0">
                <a:latin typeface="Albany"/>
              </a:rPr>
              <a:t> is rather easy: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Sample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 … ,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t</a:t>
            </a:r>
            <a:r>
              <a:rPr lang="en-US" sz="2000" baseline="-25000" dirty="0">
                <a:latin typeface="Albany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∈ {0,1}</a:t>
            </a:r>
            <a:r>
              <a:rPr lang="en-US" sz="2000" baseline="30000" dirty="0">
                <a:solidFill>
                  <a:schemeClr val="tx1"/>
                </a:solidFill>
              </a:rPr>
              <a:t>n</a:t>
            </a:r>
            <a:r>
              <a:rPr lang="en-US" sz="2000" dirty="0">
                <a:latin typeface="Albany"/>
              </a:rPr>
              <a:t> for t = O(1/</a:t>
            </a:r>
            <a:r>
              <a:rPr lang="el-GR" sz="2000" dirty="0">
                <a:latin typeface="Albany"/>
              </a:rPr>
              <a:t>ε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Let </a:t>
            </a:r>
            <a:r>
              <a:rPr lang="en-US" sz="2000" dirty="0" smtClean="0">
                <a:latin typeface="Albany"/>
              </a:rPr>
              <a:t>S </a:t>
            </a:r>
            <a:r>
              <a:rPr lang="en-US" sz="2000" dirty="0">
                <a:latin typeface="Albany"/>
              </a:rPr>
              <a:t>= be the number of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’s that satisfy 𝛷.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Output (s/t)*2</a:t>
            </a:r>
            <a:r>
              <a:rPr lang="en-US" sz="2000" baseline="30000" dirty="0">
                <a:latin typeface="Albany"/>
              </a:rPr>
              <a:t>n</a:t>
            </a:r>
          </a:p>
          <a:p>
            <a:pPr algn="l"/>
            <a:r>
              <a:rPr lang="en-US" sz="2000" u="sng" dirty="0">
                <a:latin typeface="Albany"/>
              </a:rPr>
              <a:t>Analysis</a:t>
            </a:r>
            <a:r>
              <a:rPr lang="en-US" sz="2000" dirty="0">
                <a:latin typeface="Albany"/>
              </a:rPr>
              <a:t>: By Chernoff bound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 | #SAT(𝛷) - </a:t>
            </a:r>
            <a:r>
              <a:rPr lang="en-US" sz="2000" dirty="0" smtClean="0">
                <a:latin typeface="Albany"/>
              </a:rPr>
              <a:t>(S/t</a:t>
            </a:r>
            <a:r>
              <a:rPr lang="en-US" sz="2000" dirty="0">
                <a:latin typeface="Albany"/>
              </a:rPr>
              <a:t>)*2</a:t>
            </a:r>
            <a:r>
              <a:rPr lang="en-US" sz="2000" baseline="30000" dirty="0">
                <a:latin typeface="Albany"/>
              </a:rPr>
              <a:t>n </a:t>
            </a:r>
            <a:r>
              <a:rPr lang="en-US" sz="2000" dirty="0">
                <a:latin typeface="Albany"/>
              </a:rPr>
              <a:t>| &lt;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2</a:t>
            </a:r>
            <a:r>
              <a:rPr lang="en-US" sz="2000" baseline="30000" dirty="0">
                <a:latin typeface="Albany"/>
              </a:rPr>
              <a:t>n</a:t>
            </a:r>
            <a:r>
              <a:rPr lang="en-US" sz="2000" dirty="0">
                <a:latin typeface="Albany"/>
              </a:rPr>
              <a:t>] &gt; 0.99.</a:t>
            </a:r>
          </a:p>
        </p:txBody>
      </p:sp>
    </p:spTree>
    <p:extLst>
      <p:ext uri="{BB962C8B-B14F-4D97-AF65-F5344CB8AC3E}">
        <p14:creationId xmlns:p14="http://schemas.microsoft.com/office/powerpoint/2010/main" val="22835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So far: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DNF formula 𝛷 with n variables and m clauses.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</a:t>
                </a:r>
                <a:r>
                  <a:rPr lang="en-US" sz="2000" i="1" dirty="0">
                    <a:latin typeface="Albany"/>
                  </a:rPr>
                  <a:t>Approximate </a:t>
                </a:r>
                <a:r>
                  <a:rPr lang="en-US" sz="2000" dirty="0">
                    <a:latin typeface="Albany"/>
                  </a:rPr>
                  <a:t>#SAT(𝛷) </a:t>
                </a:r>
                <a:r>
                  <a:rPr lang="en-US" sz="2000" i="1" dirty="0">
                    <a:latin typeface="Albany"/>
                  </a:rPr>
                  <a:t>up to an additive error up to </a:t>
                </a:r>
                <a:r>
                  <a:rPr lang="el-GR" sz="2000" i="1" dirty="0">
                    <a:latin typeface="Albany"/>
                  </a:rPr>
                  <a:t>ε</a:t>
                </a:r>
                <a:r>
                  <a:rPr lang="en-US" sz="2000" i="1" dirty="0">
                    <a:latin typeface="Albany"/>
                  </a:rPr>
                  <a:t>2</a:t>
                </a:r>
                <a:r>
                  <a:rPr lang="en-US" sz="2000" i="1" baseline="30000" dirty="0">
                    <a:latin typeface="Albany"/>
                  </a:rPr>
                  <a:t>n</a:t>
                </a:r>
                <a:r>
                  <a:rPr lang="en-US" sz="2000" i="1" dirty="0">
                    <a:latin typeface="Albany"/>
                  </a:rPr>
                  <a:t>.</a:t>
                </a: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endParaRPr lang="en-US" sz="2000" i="1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Goal*</a:t>
                </a:r>
                <a:r>
                  <a:rPr lang="en-US" sz="2000" dirty="0">
                    <a:latin typeface="Albany"/>
                  </a:rPr>
                  <a:t>: </a:t>
                </a:r>
                <a:r>
                  <a:rPr lang="en-US" sz="2000" i="1" dirty="0">
                    <a:latin typeface="Albany"/>
                  </a:rPr>
                  <a:t>Approximate </a:t>
                </a:r>
                <a:r>
                  <a:rPr lang="en-US" sz="2000" dirty="0">
                    <a:latin typeface="Albany"/>
                  </a:rPr>
                  <a:t>#SAT(𝛷) u</a:t>
                </a:r>
                <a:r>
                  <a:rPr lang="en-US" sz="2000" i="1" dirty="0">
                    <a:latin typeface="Albany"/>
                  </a:rPr>
                  <a:t>p to a multiplicative error of (</a:t>
                </a:r>
                <a:r>
                  <a:rPr lang="en-US" sz="2000" i="1" dirty="0" smtClean="0">
                    <a:latin typeface="Albany"/>
                  </a:rPr>
                  <a:t>1± </a:t>
                </a:r>
                <a:r>
                  <a:rPr lang="el-GR" sz="2000" i="1" dirty="0" smtClean="0">
                    <a:latin typeface="Albany"/>
                  </a:rPr>
                  <a:t>ε</a:t>
                </a:r>
                <a:r>
                  <a:rPr lang="en-US" sz="2000" i="1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That is, output A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⋅#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endParaRPr lang="en-US" sz="2000" i="1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E9A972C-BCBF-49DB-B3E8-4D20EEF6AE8A}"/>
              </a:ext>
            </a:extLst>
          </p:cNvPr>
          <p:cNvSpPr/>
          <p:nvPr/>
        </p:nvSpPr>
        <p:spPr>
          <a:xfrm>
            <a:off x="772838" y="3331627"/>
            <a:ext cx="8855643" cy="19429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lbany"/>
              </a:rPr>
              <a:t>Suppose </a:t>
            </a:r>
            <a:r>
              <a:rPr lang="en-US" sz="2200" dirty="0" smtClean="0">
                <a:latin typeface="Albany"/>
              </a:rPr>
              <a:t>each </a:t>
            </a:r>
            <a:r>
              <a:rPr lang="en-US" sz="2200" dirty="0">
                <a:latin typeface="Albany"/>
              </a:rPr>
              <a:t>clause has </a:t>
            </a:r>
            <a:r>
              <a:rPr lang="en-US" sz="2200" dirty="0" smtClean="0">
                <a:latin typeface="Albany"/>
              </a:rPr>
              <a:t>0.5n </a:t>
            </a:r>
            <a:r>
              <a:rPr lang="en-US" sz="2200" dirty="0">
                <a:latin typeface="Albany"/>
              </a:rPr>
              <a:t>literals, and there are poly(n) clauses,</a:t>
            </a:r>
          </a:p>
          <a:p>
            <a:r>
              <a:rPr lang="en-US" sz="2200" dirty="0">
                <a:latin typeface="Albany"/>
              </a:rPr>
              <a:t>Then #SAT(𝛷)&lt;poly(n)*</a:t>
            </a:r>
            <a:r>
              <a:rPr lang="en-US" sz="2200" dirty="0" smtClean="0">
                <a:latin typeface="Albany"/>
              </a:rPr>
              <a:t>2</a:t>
            </a:r>
            <a:r>
              <a:rPr lang="en-US" sz="2200" baseline="30000" dirty="0" smtClean="0">
                <a:latin typeface="Albany"/>
              </a:rPr>
              <a:t>0.5n</a:t>
            </a:r>
            <a:endParaRPr lang="en-US" sz="2200" baseline="30000" dirty="0">
              <a:latin typeface="Albany"/>
            </a:endParaRPr>
          </a:p>
          <a:p>
            <a:endParaRPr lang="en-US" sz="2200" baseline="30000" dirty="0">
              <a:latin typeface="Albany"/>
            </a:endParaRPr>
          </a:p>
          <a:p>
            <a:r>
              <a:rPr lang="en-US" sz="2200" dirty="0">
                <a:latin typeface="Albany"/>
              </a:rPr>
              <a:t>For such 𝛷 </a:t>
            </a:r>
            <a:r>
              <a:rPr lang="en-US" sz="2200" dirty="0" smtClean="0">
                <a:latin typeface="Albany"/>
              </a:rPr>
              <a:t>if we make &lt;&lt; 2</a:t>
            </a:r>
            <a:r>
              <a:rPr lang="en-US" sz="2200" baseline="30000" dirty="0" smtClean="0">
                <a:latin typeface="Albany"/>
              </a:rPr>
              <a:t>n/2</a:t>
            </a:r>
            <a:r>
              <a:rPr lang="en-US" sz="2200" dirty="0" smtClean="0">
                <a:latin typeface="Albany"/>
              </a:rPr>
              <a:t> samples, the algorithm will only see </a:t>
            </a:r>
            <a:r>
              <a:rPr lang="en-US" sz="2200" dirty="0" err="1" smtClean="0">
                <a:latin typeface="Albany"/>
              </a:rPr>
              <a:t>unsat</a:t>
            </a:r>
            <a:r>
              <a:rPr lang="en-US" sz="2200" dirty="0" smtClean="0">
                <a:latin typeface="Albany"/>
              </a:rPr>
              <a:t>-assignments 0 </a:t>
            </a:r>
            <a:r>
              <a:rPr lang="en-US" sz="2200" dirty="0">
                <a:latin typeface="Albany"/>
              </a:rPr>
              <a:t>with high </a:t>
            </a:r>
            <a:r>
              <a:rPr lang="en-US" sz="2200" dirty="0" smtClean="0">
                <a:latin typeface="Albany"/>
              </a:rPr>
              <a:t>probability </a:t>
            </a:r>
            <a:endParaRPr lang="en-US" sz="22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1998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Chernoff bound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 smtClean="0"/>
                  <a:t>Theorem [Chernoff bound]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𝑛𝑝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b="1" u="sng" dirty="0" smtClean="0"/>
                  <a:t>Corollary </a:t>
                </a:r>
                <a:r>
                  <a:rPr lang="en-US" sz="2000" b="1" u="sng" dirty="0"/>
                  <a:t>2</a:t>
                </a:r>
                <a:r>
                  <a:rPr lang="en-US" sz="2000" dirty="0"/>
                  <a:t>: If we take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/>
                  <a:t> samples, then the sum of the n samples </a:t>
                </a:r>
                <a:r>
                  <a:rPr lang="en-US" sz="2000" dirty="0" smtClean="0"/>
                  <a:t>is</a:t>
                </a:r>
                <a:br>
                  <a:rPr lang="en-US" sz="2000" dirty="0" smtClean="0"/>
                </a:br>
                <a:r>
                  <a:rPr lang="en-US" sz="2000" dirty="0" smtClean="0">
                    <a:latin typeface="Albany"/>
                  </a:rPr>
                  <a:t>(1±</a:t>
                </a:r>
                <a:r>
                  <a:rPr lang="el-GR" sz="2000" dirty="0"/>
                  <a:t>ε</a:t>
                </a:r>
                <a:r>
                  <a:rPr lang="en-US" sz="2000" dirty="0">
                    <a:latin typeface="Albany"/>
                  </a:rPr>
                  <a:t>)-multiplicative approximation of the expectation with probability &gt; 0.99.</a:t>
                </a:r>
                <a:endParaRPr lang="en-US" sz="2000" dirty="0"/>
              </a:p>
              <a:p>
                <a:pPr algn="ctr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&lt;2⋅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endParaRPr lang="en-US" sz="2000" dirty="0" smtClean="0"/>
              </a:p>
              <a:p>
                <a:pPr algn="ctr"/>
                <a:endParaRPr lang="en-US" sz="2000" dirty="0" smtClean="0"/>
              </a:p>
              <a:p>
                <a:pPr algn="ctr"/>
                <a:r>
                  <a:rPr lang="en-US" sz="2000" dirty="0" smtClean="0"/>
                  <a:t>Equivalently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sz="2000" dirty="0" smtClean="0"/>
                  <a:t>99</a:t>
                </a:r>
                <a:endParaRPr lang="en-US" sz="2000" dirty="0"/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7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 smtClean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DNF formula 𝛷 with n variables and m clauses.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</a:t>
                </a:r>
                <a:r>
                  <a:rPr lang="en-US" sz="2000" i="1" dirty="0">
                    <a:latin typeface="Albany"/>
                  </a:rPr>
                  <a:t>Approximate </a:t>
                </a:r>
                <a:r>
                  <a:rPr lang="en-US" sz="2000" dirty="0">
                    <a:latin typeface="Albany"/>
                  </a:rPr>
                  <a:t>#SAT(𝛷) </a:t>
                </a:r>
                <a:r>
                  <a:rPr lang="en-US" sz="2000" i="1" dirty="0">
                    <a:latin typeface="Albany"/>
                  </a:rPr>
                  <a:t>up to a multiplicative error of (</a:t>
                </a:r>
                <a:r>
                  <a:rPr lang="en-US" sz="2000" dirty="0" smtClean="0">
                    <a:latin typeface="Albany"/>
                  </a:rPr>
                  <a:t>1±</a:t>
                </a:r>
                <a:r>
                  <a:rPr lang="el-GR" sz="2000" dirty="0" smtClean="0">
                    <a:latin typeface="Albany"/>
                  </a:rPr>
                  <a:t>ε</a:t>
                </a:r>
                <a:r>
                  <a:rPr lang="en-US" sz="2000" i="1" dirty="0">
                    <a:latin typeface="Albany"/>
                  </a:rPr>
                  <a:t>).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That is, output A such </a:t>
                </a:r>
                <a:r>
                  <a:rPr lang="en-US" sz="2000" dirty="0" smtClean="0">
                    <a:latin typeface="Albany"/>
                  </a:rPr>
                  <a:t>that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⋅#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u="sng" dirty="0" smtClean="0">
                    <a:latin typeface="Albany"/>
                  </a:rPr>
                  <a:t>Idea</a:t>
                </a:r>
                <a:r>
                  <a:rPr lang="en-US" sz="2000" dirty="0" smtClean="0">
                    <a:latin typeface="Albany"/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lbany"/>
                  </a:rPr>
                  <a:t>Let’s </a:t>
                </a:r>
                <a:r>
                  <a:rPr lang="en-US" sz="2000" dirty="0">
                    <a:latin typeface="Albany"/>
                  </a:rPr>
                  <a:t>count the number of pairs (</a:t>
                </a:r>
                <a:r>
                  <a:rPr lang="en-US" sz="2000" dirty="0" err="1">
                    <a:latin typeface="Albany"/>
                  </a:rPr>
                  <a:t>x,j</a:t>
                </a:r>
                <a:r>
                  <a:rPr lang="en-US" sz="2000" dirty="0">
                    <a:latin typeface="Albany"/>
                  </a:rPr>
                  <a:t>) where x satisfies the </a:t>
                </a:r>
                <a:r>
                  <a:rPr lang="en-US" sz="2000" dirty="0" err="1">
                    <a:latin typeface="Albany"/>
                  </a:rPr>
                  <a:t>j’th</a:t>
                </a:r>
                <a:r>
                  <a:rPr lang="en-US" sz="2000" dirty="0">
                    <a:latin typeface="Albany"/>
                  </a:rPr>
                  <a:t> clause of 𝛷.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lbany"/>
                  </a:rPr>
                  <a:t>Denote by </a:t>
                </a:r>
                <a:r>
                  <a:rPr lang="en-US" sz="2000" dirty="0" smtClean="0">
                    <a:latin typeface="Albany"/>
                  </a:rPr>
                  <a:t>(X,J)  all such pairs, and let #(X,J) be the number of such pairs.</a:t>
                </a:r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Observation</a:t>
                </a:r>
                <a:r>
                  <a:rPr lang="en-US" sz="2000" dirty="0">
                    <a:latin typeface="Albany"/>
                  </a:rPr>
                  <a:t>: Denoting by 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j</a:t>
                </a:r>
                <a:r>
                  <a:rPr lang="en-US" sz="2000" dirty="0">
                    <a:latin typeface="Albany"/>
                  </a:rPr>
                  <a:t> the number of </a:t>
                </a:r>
                <a:r>
                  <a:rPr lang="en-US" sz="2000" dirty="0" smtClean="0">
                    <a:latin typeface="Albany"/>
                  </a:rPr>
                  <a:t>literals </a:t>
                </a:r>
                <a:r>
                  <a:rPr lang="en-US" sz="2000" dirty="0">
                    <a:latin typeface="Albany"/>
                  </a:rPr>
                  <a:t>in the </a:t>
                </a:r>
                <a:r>
                  <a:rPr lang="en-US" sz="2000" dirty="0" err="1">
                    <a:latin typeface="Albany"/>
                  </a:rPr>
                  <a:t>j’th</a:t>
                </a:r>
                <a:r>
                  <a:rPr lang="en-US" sz="2000" dirty="0">
                    <a:latin typeface="Albany"/>
                  </a:rPr>
                  <a:t> clause, we have</a:t>
                </a:r>
              </a:p>
              <a:p>
                <a:pPr algn="ctr"/>
                <a:r>
                  <a:rPr lang="en-US" sz="2000" dirty="0" smtClean="0">
                    <a:latin typeface="Albany"/>
                  </a:rPr>
                  <a:t>#(X,J) =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∑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j=1…m </a:t>
                </a:r>
                <a:r>
                  <a:rPr lang="en-US" sz="2000" dirty="0" smtClean="0">
                    <a:latin typeface="Albany"/>
                  </a:rPr>
                  <a:t>{x : x satisfies </a:t>
                </a:r>
                <a:r>
                  <a:rPr lang="en-US" sz="2000" dirty="0" err="1" smtClean="0">
                    <a:latin typeface="Albany"/>
                  </a:rPr>
                  <a:t>j’th</a:t>
                </a:r>
                <a:r>
                  <a:rPr lang="en-US" sz="2000" dirty="0" smtClean="0">
                    <a:latin typeface="Albany"/>
                  </a:rPr>
                  <a:t> clause}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=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∑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j=1…m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2000" i="1" baseline="14000" dirty="0">
                    <a:solidFill>
                      <a:schemeClr val="tx1"/>
                    </a:solidFill>
                  </a:rPr>
                  <a:t>j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This is because a clause with</a:t>
                </a:r>
                <a:r>
                  <a:rPr lang="en-US" sz="2000" dirty="0">
                    <a:latin typeface="Albany"/>
                  </a:rPr>
                  <a:t> </a:t>
                </a:r>
                <a:r>
                  <a:rPr lang="en-US" sz="2000" dirty="0" err="1">
                    <a:latin typeface="Albany"/>
                  </a:rPr>
                  <a:t>r</a:t>
                </a:r>
                <a:r>
                  <a:rPr lang="en-US" sz="2000" baseline="-25000" dirty="0" err="1">
                    <a:latin typeface="Albany"/>
                  </a:rPr>
                  <a:t>j</a:t>
                </a:r>
                <a:r>
                  <a:rPr lang="en-US" sz="2000" dirty="0">
                    <a:latin typeface="Albany"/>
                  </a:rPr>
                  <a:t> literals is satisfied by exactly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2000" i="1" baseline="14000" dirty="0">
                    <a:solidFill>
                      <a:schemeClr val="tx1"/>
                    </a:solidFill>
                  </a:rPr>
                  <a:t>j</a:t>
                </a:r>
                <a:r>
                  <a:rPr lang="en-US" sz="2000" dirty="0">
                    <a:solidFill>
                      <a:schemeClr val="tx1"/>
                    </a:solidFill>
                  </a:rPr>
                  <a:t> assignments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…∧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9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1800" dirty="0" smtClean="0">
                    <a:latin typeface="Albany"/>
                  </a:rPr>
                  <a:t>Denote by #(X,J)  </a:t>
                </a:r>
                <a:r>
                  <a:rPr lang="en-US" sz="1800" dirty="0">
                    <a:latin typeface="Albany"/>
                  </a:rPr>
                  <a:t>the total number of such pairs. Then #(</a:t>
                </a:r>
                <a:r>
                  <a:rPr lang="en-US" sz="1800" dirty="0" smtClean="0">
                    <a:latin typeface="Albany"/>
                  </a:rPr>
                  <a:t>X,J) </a:t>
                </a:r>
                <a:r>
                  <a:rPr lang="en-US" sz="1800" dirty="0">
                    <a:solidFill>
                      <a:schemeClr val="tx1"/>
                    </a:solidFill>
                    <a:latin typeface="Albany"/>
                  </a:rPr>
                  <a:t>=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∑</a:t>
                </a:r>
                <a:r>
                  <a:rPr lang="en-US" sz="1800" i="1" baseline="-25000" dirty="0">
                    <a:solidFill>
                      <a:schemeClr val="tx1"/>
                    </a:solidFill>
                  </a:rPr>
                  <a:t>j=1…m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18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1800" i="1" baseline="14000" dirty="0">
                    <a:solidFill>
                      <a:schemeClr val="tx1"/>
                    </a:solidFill>
                  </a:rPr>
                  <a:t>j</a:t>
                </a:r>
              </a:p>
              <a:p>
                <a:pPr algn="l"/>
                <a:r>
                  <a:rPr lang="en-US" sz="1800" u="sng" dirty="0">
                    <a:latin typeface="Albany"/>
                  </a:rPr>
                  <a:t>Definition</a:t>
                </a:r>
                <a:r>
                  <a:rPr lang="en-US" sz="1800" dirty="0">
                    <a:latin typeface="Albany"/>
                  </a:rPr>
                  <a:t>: (</a:t>
                </a:r>
                <a:r>
                  <a:rPr lang="en-US" sz="1800" dirty="0" err="1">
                    <a:latin typeface="Albany"/>
                  </a:rPr>
                  <a:t>x,j</a:t>
                </a:r>
                <a:r>
                  <a:rPr lang="en-US" sz="1800" dirty="0">
                    <a:latin typeface="Albany"/>
                  </a:rPr>
                  <a:t>) is </a:t>
                </a:r>
                <a:r>
                  <a:rPr lang="en-US" sz="1800" b="1" i="1" dirty="0">
                    <a:latin typeface="Albany"/>
                  </a:rPr>
                  <a:t>canonical </a:t>
                </a:r>
                <a:r>
                  <a:rPr lang="en-US" sz="1800" dirty="0">
                    <a:latin typeface="Albany"/>
                  </a:rPr>
                  <a:t>is j is the first clause satisfied by x</a:t>
                </a:r>
              </a:p>
              <a:p>
                <a:pPr algn="l"/>
                <a:endParaRPr lang="en-US" sz="1800" dirty="0" smtClean="0">
                  <a:latin typeface="Albany"/>
                </a:endParaRPr>
              </a:p>
              <a:p>
                <a:pPr algn="l"/>
                <a:endParaRPr lang="en-US" sz="1800" dirty="0">
                  <a:latin typeface="Albany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u="sng" dirty="0">
                    <a:latin typeface="Albany"/>
                  </a:rPr>
                  <a:t>Key Observation 1</a:t>
                </a:r>
                <a:r>
                  <a:rPr lang="en-US" sz="1800" dirty="0">
                    <a:latin typeface="Albany"/>
                  </a:rPr>
                  <a:t>: #SAT(𝛷) = the number of canonical pairs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u="sng" dirty="0" smtClean="0">
                    <a:latin typeface="Albany"/>
                  </a:rPr>
                  <a:t>Key </a:t>
                </a:r>
                <a:r>
                  <a:rPr lang="en-US" sz="1800" u="sng" dirty="0">
                    <a:latin typeface="Albany"/>
                  </a:rPr>
                  <a:t>Observation </a:t>
                </a:r>
                <a:r>
                  <a:rPr lang="en-US" sz="1800" u="sng" dirty="0" smtClean="0">
                    <a:latin typeface="Albany"/>
                  </a:rPr>
                  <a:t>2</a:t>
                </a:r>
                <a:r>
                  <a:rPr lang="en-US" sz="1800" dirty="0" smtClean="0">
                    <a:latin typeface="Albany"/>
                  </a:rPr>
                  <a:t>: We can sample a uniformly random pair from (X,J)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u="sng" dirty="0" smtClean="0">
                    <a:latin typeface="Albany"/>
                  </a:rPr>
                  <a:t>Key </a:t>
                </a:r>
                <a:r>
                  <a:rPr lang="en-US" sz="1800" u="sng" dirty="0">
                    <a:latin typeface="Albany"/>
                  </a:rPr>
                  <a:t>Observation </a:t>
                </a:r>
                <a:r>
                  <a:rPr lang="en-US" sz="1800" u="sng" dirty="0" smtClean="0">
                    <a:latin typeface="Albany"/>
                  </a:rPr>
                  <a:t>3</a:t>
                </a:r>
                <a:r>
                  <a:rPr lang="en-US" sz="1800" dirty="0" smtClean="0">
                    <a:latin typeface="Albany"/>
                  </a:rPr>
                  <a:t>: </a:t>
                </a:r>
                <a:r>
                  <a:rPr lang="en-US" sz="1800" dirty="0">
                    <a:latin typeface="Albany"/>
                  </a:rPr>
                  <a:t>the number of </a:t>
                </a:r>
                <a:r>
                  <a:rPr lang="en-US" sz="1800" dirty="0" smtClean="0">
                    <a:latin typeface="Albany"/>
                  </a:rPr>
                  <a:t>canonical </a:t>
                </a:r>
                <a:r>
                  <a:rPr lang="en-US" sz="1800" dirty="0">
                    <a:latin typeface="Albany"/>
                  </a:rPr>
                  <a:t>pairs &gt; #(</a:t>
                </a:r>
                <a:r>
                  <a:rPr lang="en-US" sz="1800" dirty="0" smtClean="0">
                    <a:latin typeface="Albany"/>
                  </a:rPr>
                  <a:t>X,J)/m</a:t>
                </a:r>
              </a:p>
              <a:p>
                <a:pPr algn="l"/>
                <a:r>
                  <a:rPr lang="en-US" sz="1800" dirty="0" smtClean="0">
                    <a:latin typeface="Albany"/>
                    <a:sym typeface="Wingdings" panose="05000000000000000000" pitchFamily="2" charset="2"/>
                  </a:rPr>
                  <a:t> we can apply </a:t>
                </a:r>
                <a:r>
                  <a:rPr lang="en-US" sz="1800" dirty="0" err="1" smtClean="0">
                    <a:latin typeface="Albany"/>
                    <a:sym typeface="Wingdings" panose="05000000000000000000" pitchFamily="2" charset="2"/>
                  </a:rPr>
                  <a:t>Chernoff</a:t>
                </a:r>
                <a:r>
                  <a:rPr lang="en-US" sz="1800" dirty="0" smtClean="0">
                    <a:latin typeface="Albany"/>
                    <a:sym typeface="Wingdings" panose="05000000000000000000" pitchFamily="2" charset="2"/>
                  </a:rPr>
                  <a:t> bound to estimate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𝑐𝑎𝑛𝑜𝑛𝑖𝑐𝑎𝑙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𝑝𝑎𝑖𝑟𝑠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1800" dirty="0">
                  <a:latin typeface="Albany"/>
                </a:endParaRPr>
              </a:p>
              <a:p>
                <a:pPr algn="l"/>
                <a:r>
                  <a:rPr lang="en-US" sz="1800" dirty="0" smtClean="0">
                    <a:latin typeface="Albany"/>
                  </a:rPr>
                  <a:t/>
                </a:r>
                <a:br>
                  <a:rPr lang="en-US" sz="1800" dirty="0" smtClean="0">
                    <a:latin typeface="Albany"/>
                  </a:rPr>
                </a:br>
                <a:r>
                  <a:rPr lang="en-US" sz="1800" dirty="0" smtClean="0">
                    <a:latin typeface="Albany"/>
                  </a:rPr>
                  <a:t>We can take uniform </a:t>
                </a:r>
                <a:r>
                  <a:rPr lang="en-US" sz="1800" dirty="0">
                    <a:latin typeface="Albany"/>
                  </a:rPr>
                  <a:t>samples </a:t>
                </a:r>
                <a:r>
                  <a:rPr lang="en-US" sz="1800" b="1" dirty="0" smtClean="0">
                    <a:latin typeface="Albany"/>
                  </a:rPr>
                  <a:t>from (X,J)</a:t>
                </a:r>
                <a:r>
                  <a:rPr lang="en-US" sz="1800" dirty="0" smtClean="0">
                    <a:latin typeface="Albany"/>
                  </a:rPr>
                  <a:t>, and each sample has &gt;1/m chance to be canonical.</a:t>
                </a:r>
              </a:p>
              <a:p>
                <a:pPr algn="l"/>
                <a:r>
                  <a:rPr lang="en-US" sz="1800" dirty="0">
                    <a:latin typeface="Albany"/>
                  </a:rPr>
                  <a:t>By </a:t>
                </a:r>
                <a:r>
                  <a:rPr lang="en-US" sz="1800" dirty="0" smtClean="0">
                    <a:latin typeface="Albany"/>
                  </a:rPr>
                  <a:t>taking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Albany"/>
                  </a:rPr>
                  <a:t> samples, we </a:t>
                </a:r>
                <a:r>
                  <a:rPr lang="en-US" sz="1800" dirty="0">
                    <a:latin typeface="Albany"/>
                  </a:rPr>
                  <a:t>will get a (</a:t>
                </a:r>
                <a:r>
                  <a:rPr lang="en-US" sz="1800" dirty="0" smtClean="0">
                    <a:latin typeface="Albany"/>
                  </a:rPr>
                  <a:t>1±0.01)-approximation </a:t>
                </a:r>
                <a:r>
                  <a:rPr lang="en-US" sz="1800" dirty="0">
                    <a:latin typeface="Albany"/>
                  </a:rPr>
                  <a:t>with high </a:t>
                </a:r>
                <a:r>
                  <a:rPr lang="en-US" sz="1800" dirty="0" smtClean="0">
                    <a:latin typeface="Albany"/>
                  </a:rPr>
                  <a:t>probability.</a:t>
                </a:r>
                <a:endParaRPr lang="en-US" sz="1800" dirty="0"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583" t="-1665" b="-3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E9A972C-BCBF-49DB-B3E8-4D20EEF6AE8A}"/>
              </a:ext>
            </a:extLst>
          </p:cNvPr>
          <p:cNvSpPr/>
          <p:nvPr/>
        </p:nvSpPr>
        <p:spPr>
          <a:xfrm>
            <a:off x="5776479" y="2732538"/>
            <a:ext cx="3504155" cy="76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lbany"/>
              </a:rPr>
              <a:t>Need to approximate</a:t>
            </a:r>
            <a:br>
              <a:rPr lang="en-US" sz="2000" dirty="0" smtClean="0">
                <a:latin typeface="Albany"/>
              </a:rPr>
            </a:br>
            <a:r>
              <a:rPr lang="en-US" sz="2000" dirty="0" smtClean="0">
                <a:latin typeface="Albany"/>
              </a:rPr>
              <a:t>the number of </a:t>
            </a:r>
            <a:r>
              <a:rPr lang="en-US" sz="2000" i="1" dirty="0" smtClean="0">
                <a:latin typeface="Albany"/>
              </a:rPr>
              <a:t>canonical </a:t>
            </a:r>
            <a:r>
              <a:rPr lang="en-US" sz="2000" dirty="0" smtClean="0">
                <a:latin typeface="Albany"/>
              </a:rPr>
              <a:t>pairs</a:t>
            </a:r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5956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 smtClean="0">
                    <a:latin typeface="Albany"/>
                  </a:rPr>
                  <a:t>Denote by #(X,J)  </a:t>
                </a:r>
                <a:r>
                  <a:rPr lang="en-US" sz="2000" dirty="0">
                    <a:latin typeface="Albany"/>
                  </a:rPr>
                  <a:t>the total number of such pairs. Then #(</a:t>
                </a:r>
                <a:r>
                  <a:rPr lang="en-US" sz="2000" dirty="0" smtClean="0">
                    <a:latin typeface="Albany"/>
                  </a:rPr>
                  <a:t>X,J)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=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∑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j=1…m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2</a:t>
                </a:r>
                <a:r>
                  <a:rPr lang="en-US" sz="2000" i="1" baseline="30000" dirty="0">
                    <a:solidFill>
                      <a:schemeClr val="tx1"/>
                    </a:solidFill>
                  </a:rPr>
                  <a:t>n-r</a:t>
                </a:r>
                <a:r>
                  <a:rPr lang="en-US" sz="2000" i="1" baseline="14000" dirty="0">
                    <a:solidFill>
                      <a:schemeClr val="tx1"/>
                    </a:solidFill>
                  </a:rPr>
                  <a:t>j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Definition</a:t>
                </a:r>
                <a:r>
                  <a:rPr lang="en-US" sz="2000" dirty="0">
                    <a:latin typeface="Albany"/>
                  </a:rPr>
                  <a:t>: (</a:t>
                </a:r>
                <a:r>
                  <a:rPr lang="en-US" sz="2000" dirty="0" err="1">
                    <a:latin typeface="Albany"/>
                  </a:rPr>
                  <a:t>x,j</a:t>
                </a:r>
                <a:r>
                  <a:rPr lang="en-US" sz="2000" dirty="0">
                    <a:latin typeface="Albany"/>
                  </a:rPr>
                  <a:t>) is </a:t>
                </a:r>
                <a:r>
                  <a:rPr lang="en-US" sz="2000" b="1" i="1" dirty="0">
                    <a:latin typeface="Albany"/>
                  </a:rPr>
                  <a:t>canonical </a:t>
                </a:r>
                <a:r>
                  <a:rPr lang="en-US" sz="2000" dirty="0">
                    <a:latin typeface="Albany"/>
                  </a:rPr>
                  <a:t>is j is the first clause satisfied by x</a:t>
                </a:r>
                <a:br>
                  <a:rPr lang="en-US" sz="2000" dirty="0">
                    <a:latin typeface="Albany"/>
                  </a:rPr>
                </a:br>
                <a:endParaRPr lang="en-US" sz="2000" dirty="0">
                  <a:solidFill>
                    <a:schemeClr val="tx1"/>
                  </a:solidFill>
                  <a:latin typeface="Albany"/>
                </a:endParaRPr>
              </a:p>
              <a:p>
                <a:pPr algn="l"/>
                <a:r>
                  <a:rPr lang="en-US" sz="2000" u="sng" dirty="0">
                    <a:solidFill>
                      <a:schemeClr val="tx1"/>
                    </a:solidFill>
                    <a:latin typeface="Albany"/>
                  </a:rPr>
                  <a:t>Algorithm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 random pairs (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lbany"/>
                  </a:rPr>
                  <a:t>x,j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)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∈(X,J) as follows:</a:t>
                </a:r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Sample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j</a:t>
                </a:r>
                <a:r>
                  <a:rPr lang="en-US" sz="2000" dirty="0">
                    <a:solidFill>
                      <a:schemeClr val="tx1"/>
                    </a:solidFill>
                  </a:rPr>
                  <a:t> ∈{1,2…m}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Albany"/>
                  </a:rPr>
                  <a:t>=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i="1" dirty="0"/>
              </a:p>
              <a:p>
                <a:pPr marL="11430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Sample a uniformly random assignment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∈{0,1}</a:t>
                </a:r>
                <a:r>
                  <a:rPr lang="en-US" sz="2000" baseline="300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satisfying the 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j’th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 clause.</a:t>
                </a:r>
                <a:br>
                  <a:rPr lang="en-US" sz="2000" dirty="0">
                    <a:solidFill>
                      <a:schemeClr val="tx1"/>
                    </a:solidFill>
                    <a:latin typeface="Albany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This is done by sampling the n-</a:t>
                </a:r>
                <a:r>
                  <a:rPr lang="en-US" sz="2000" dirty="0" err="1">
                    <a:solidFill>
                      <a:schemeClr val="tx1"/>
                    </a:solidFill>
                    <a:latin typeface="Albany"/>
                  </a:rPr>
                  <a:t>r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Albany"/>
                  </a:rPr>
                  <a:t>j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 free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variables of the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Albany"/>
                  </a:rPr>
                  <a:t>j’th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 clause.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</a:br>
                <a:endParaRPr lang="en-US" sz="2000" dirty="0" smtClean="0">
                  <a:solidFill>
                    <a:schemeClr val="tx1"/>
                  </a:solidFill>
                  <a:latin typeface="Albany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Let S 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be the number of </a:t>
                </a:r>
                <a:r>
                  <a:rPr lang="en-US" sz="2000" i="1" dirty="0">
                    <a:solidFill>
                      <a:schemeClr val="tx1"/>
                    </a:solidFill>
                    <a:latin typeface="Albany"/>
                  </a:rPr>
                  <a:t>canonical pairs</a:t>
                </a: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lbany"/>
                  </a:rPr>
                  <a:t>sampled (out of total t pairs)</a:t>
                </a:r>
                <a:endParaRPr lang="en-US" sz="2000" dirty="0">
                  <a:solidFill>
                    <a:schemeClr val="tx1"/>
                  </a:solidFill>
                  <a:latin typeface="Albany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Albany"/>
                  </a:rPr>
                  <a:t>Output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⋅#(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aseline="30000" dirty="0">
                  <a:latin typeface="Albany"/>
                </a:endParaRPr>
              </a:p>
              <a:p>
                <a:pPr algn="l"/>
                <a:endParaRPr lang="en-US" sz="2000" dirty="0">
                  <a:solidFill>
                    <a:schemeClr val="tx1"/>
                  </a:solidFill>
                  <a:latin typeface="Albany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 r="-138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8">
                <a:extLst>
                  <a:ext uri="{FF2B5EF4-FFF2-40B4-BE49-F238E27FC236}">
                    <a16:creationId xmlns:a16="http://schemas.microsoft.com/office/drawing/2014/main" id="{8E9A972C-BCBF-49DB-B3E8-4D20EEF6AE8A}"/>
                  </a:ext>
                </a:extLst>
              </p:cNvPr>
              <p:cNvSpPr/>
              <p:nvPr/>
            </p:nvSpPr>
            <p:spPr>
              <a:xfrm>
                <a:off x="3857297" y="6095849"/>
                <a:ext cx="4487917" cy="99863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>
                    <a:latin typeface="Albany"/>
                  </a:rPr>
                  <a:t>Intuitively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𝑐𝑎𝑛𝑜𝑛𝑖𝑐𝑎𝑙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𝑝𝑎𝑖𝑟𝑠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Albany"/>
                  </a:rPr>
                  <a:t>,</a:t>
                </a:r>
              </a:p>
              <a:p>
                <a:r>
                  <a:rPr lang="en-US" sz="2000" dirty="0" smtClean="0">
                    <a:latin typeface="Albany"/>
                  </a:rPr>
                  <a:t>And hence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i="1" dirty="0">
                  <a:latin typeface="Albany"/>
                </a:endParaRPr>
              </a:p>
            </p:txBody>
          </p:sp>
        </mc:Choice>
        <mc:Fallback xmlns="">
          <p:sp>
            <p:nvSpPr>
              <p:cNvPr id="4" name="Rounded Rectangle 8">
                <a:extLst>
                  <a:ext uri="{FF2B5EF4-FFF2-40B4-BE49-F238E27FC236}">
                    <a16:creationId xmlns:a16="http://schemas.microsoft.com/office/drawing/2014/main" id="{8E9A972C-BCBF-49DB-B3E8-4D20EEF6A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97" y="6095849"/>
                <a:ext cx="4487917" cy="998634"/>
              </a:xfrm>
              <a:prstGeom prst="roundRect">
                <a:avLst/>
              </a:prstGeom>
              <a:blipFill>
                <a:blip r:embed="rId4"/>
                <a:stretch>
                  <a:fillRect l="-40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9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r>
                  <a:rPr lang="en-US" sz="2000" u="sng" dirty="0" smtClean="0"/>
                  <a:t>Theorem [Chernoff bound]</a:t>
                </a:r>
                <a:r>
                  <a:rPr lang="en-US" sz="2000" dirty="0" smtClean="0"/>
                  <a:t>:</a:t>
                </a:r>
              </a:p>
              <a:p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are independent 0-1 random variables,</a:t>
                </a:r>
                <a:br>
                  <a:rPr lang="en-US" sz="2000" dirty="0"/>
                </a:br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then </a:t>
                </a:r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r>
                  <a:rPr lang="en-US" sz="2000" dirty="0"/>
                  <a:t>99</a:t>
                </a:r>
              </a:p>
              <a:p>
                <a:pPr algn="ctr"/>
                <a:endParaRPr lang="en-US" sz="2000" dirty="0"/>
              </a:p>
              <a:p>
                <a:pPr algn="l"/>
                <a:r>
                  <a:rPr lang="en-US" sz="2000" dirty="0"/>
                  <a:t>For us each 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is the indicator that the </a:t>
                </a:r>
                <a:r>
                  <a:rPr lang="en-US" sz="2000" dirty="0" err="1"/>
                  <a:t>i’th</a:t>
                </a:r>
                <a:r>
                  <a:rPr lang="en-US" sz="2000" dirty="0"/>
                  <a:t> sample is canonical.</a:t>
                </a:r>
              </a:p>
              <a:p>
                <a:pPr algn="l"/>
                <a:r>
                  <a:rPr lang="en-US" sz="2000" dirty="0"/>
                  <a:t>We know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𝑆𝐴𝑇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algn="l"/>
                <a:r>
                  <a:rPr lang="en-US" sz="200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𝑆𝐴𝑇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⋅#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𝑆𝐴𝑇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&gt;0.99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 DNF Counting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u="sng" dirty="0"/>
              <a:t>Open problem</a:t>
            </a:r>
            <a:r>
              <a:rPr lang="en-US" sz="2000" dirty="0"/>
              <a:t>: What about </a:t>
            </a:r>
            <a:r>
              <a:rPr lang="en-US" sz="2000" b="1" u="sng" dirty="0">
                <a:solidFill>
                  <a:schemeClr val="tx1"/>
                </a:solidFill>
              </a:rPr>
              <a:t>deterministic</a:t>
            </a:r>
            <a:r>
              <a:rPr lang="en-US" sz="2000" dirty="0"/>
              <a:t> algorithms for approximate DNF counting?</a:t>
            </a:r>
          </a:p>
          <a:p>
            <a:endParaRPr lang="en-US" sz="2000" dirty="0"/>
          </a:p>
          <a:p>
            <a:pPr algn="l"/>
            <a:r>
              <a:rPr lang="en-US" sz="2000" dirty="0"/>
              <a:t>For </a:t>
            </a:r>
            <a:r>
              <a:rPr lang="en-US" sz="2000" i="1" dirty="0"/>
              <a:t>additive approximation </a:t>
            </a:r>
            <a:r>
              <a:rPr lang="el-GR" sz="2000" i="1" dirty="0" smtClean="0">
                <a:latin typeface="Albany"/>
              </a:rPr>
              <a:t>ε</a:t>
            </a:r>
            <a:r>
              <a:rPr lang="en-US" sz="2000" i="1" dirty="0">
                <a:latin typeface="Albany"/>
              </a:rPr>
              <a:t>2</a:t>
            </a:r>
            <a:r>
              <a:rPr lang="en-US" sz="2000" i="1" baseline="30000" dirty="0">
                <a:latin typeface="Albany"/>
              </a:rPr>
              <a:t>n</a:t>
            </a:r>
            <a:r>
              <a:rPr lang="en-US" sz="2000" baseline="30000" dirty="0">
                <a:latin typeface="Albany"/>
              </a:rPr>
              <a:t> </a:t>
            </a:r>
            <a:r>
              <a:rPr lang="en-US" sz="2000" dirty="0">
                <a:latin typeface="Albany"/>
              </a:rPr>
              <a:t>the best </a:t>
            </a:r>
            <a:r>
              <a:rPr lang="en-US" sz="2000" dirty="0" smtClean="0">
                <a:latin typeface="Albany"/>
              </a:rPr>
              <a:t>deterministic algorithm </a:t>
            </a:r>
            <a:r>
              <a:rPr lang="en-US" sz="2000" dirty="0">
                <a:latin typeface="Albany"/>
              </a:rPr>
              <a:t>runs in time O(</a:t>
            </a:r>
            <a:r>
              <a:rPr lang="en-US" sz="2000" dirty="0" err="1">
                <a:latin typeface="Albany"/>
              </a:rPr>
              <a:t>n</a:t>
            </a:r>
            <a:r>
              <a:rPr lang="en-US" sz="2000" baseline="30000" dirty="0" err="1">
                <a:latin typeface="Albany"/>
              </a:rPr>
              <a:t>loglog</a:t>
            </a:r>
            <a:r>
              <a:rPr lang="en-US" sz="2000" baseline="30000" dirty="0">
                <a:latin typeface="Albany"/>
              </a:rPr>
              <a:t>(n)</a:t>
            </a:r>
            <a:r>
              <a:rPr lang="en-US" sz="2000" dirty="0">
                <a:latin typeface="Albany"/>
              </a:rPr>
              <a:t>).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It is a very nice open problem to design a </a:t>
            </a:r>
            <a:r>
              <a:rPr lang="en-US" sz="2000" i="1" dirty="0" smtClean="0">
                <a:latin typeface="Albany"/>
              </a:rPr>
              <a:t>deterministic </a:t>
            </a:r>
            <a:r>
              <a:rPr lang="en-US" sz="2000" dirty="0" smtClean="0">
                <a:latin typeface="Albany"/>
              </a:rPr>
              <a:t>poly-time </a:t>
            </a:r>
            <a:r>
              <a:rPr lang="en-US" sz="2000" dirty="0">
                <a:latin typeface="Albany"/>
              </a:rPr>
              <a:t>algorithm for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2</a:t>
            </a:r>
            <a:r>
              <a:rPr lang="en-US" sz="2000" baseline="30000" dirty="0">
                <a:latin typeface="Albany"/>
              </a:rPr>
              <a:t>n </a:t>
            </a:r>
            <a:r>
              <a:rPr lang="en-US" sz="2000" dirty="0"/>
              <a:t>additive approximation (with constant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, say </a:t>
            </a:r>
            <a:r>
              <a:rPr lang="el-GR" sz="2000" dirty="0">
                <a:latin typeface="Albany"/>
              </a:rPr>
              <a:t>ε</a:t>
            </a:r>
            <a:r>
              <a:rPr lang="en-US" sz="2000" dirty="0">
                <a:latin typeface="Albany"/>
              </a:rPr>
              <a:t>=0.1)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85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Write a polynomial time algorithm for the following problem</a:t>
            </a:r>
          </a:p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3-CNF formula 𝛷 with n variables and m clauses.</a:t>
            </a:r>
          </a:p>
          <a:p>
            <a:pPr algn="l"/>
            <a:r>
              <a:rPr lang="en-US" sz="2000" u="sng" dirty="0">
                <a:latin typeface="Albany"/>
              </a:rPr>
              <a:t>Goal </a:t>
            </a:r>
            <a:r>
              <a:rPr lang="en-US" sz="2000" dirty="0">
                <a:latin typeface="Albany"/>
              </a:rPr>
              <a:t>: Find and assignment that satisfies at least 7m/8 clauses.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Algorithm (randomized)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Repeat T=m*ln(m) times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Choose each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Count the number of clauses satisfied by this x.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If the number of satisfied clauses is ≥ 7m/8, return this assignment</a:t>
            </a:r>
          </a:p>
          <a:p>
            <a:pPr algn="l"/>
            <a:r>
              <a:rPr lang="en-US" sz="2000" dirty="0">
                <a:latin typeface="Albany"/>
              </a:rPr>
              <a:t>If reached here, return FAIL</a:t>
            </a:r>
          </a:p>
        </p:txBody>
      </p:sp>
    </p:spTree>
    <p:extLst>
      <p:ext uri="{BB962C8B-B14F-4D97-AF65-F5344CB8AC3E}">
        <p14:creationId xmlns:p14="http://schemas.microsoft.com/office/powerpoint/2010/main" val="24658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9790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The analysis</a:t>
            </a:r>
            <a:r>
              <a:rPr lang="en-US" sz="2000" dirty="0">
                <a:latin typeface="Albany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E[number of satisfied clauses] =7m/8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[number of satisfied clauses ≥ 7m/8] ≥  8/(m+8) &gt; 1/m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If we repeat enough times,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[one of the repetitions will succeed]&gt;0.999.</a:t>
            </a:r>
          </a:p>
          <a:p>
            <a:pPr algn="l"/>
            <a:endParaRPr lang="en-US" sz="2000" dirty="0">
              <a:latin typeface="Albany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CF9AF3F-6D1D-43FE-8BDA-6D2B1B1E6B8C}"/>
              </a:ext>
            </a:extLst>
          </p:cNvPr>
          <p:cNvSpPr/>
          <p:nvPr/>
        </p:nvSpPr>
        <p:spPr>
          <a:xfrm>
            <a:off x="1178151" y="4039221"/>
            <a:ext cx="5133749" cy="7740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Can we derandomize this algorithm?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D2BBB44-161D-4409-97AD-07944CE7B59A}"/>
              </a:ext>
            </a:extLst>
          </p:cNvPr>
          <p:cNvSpPr/>
          <p:nvPr/>
        </p:nvSpPr>
        <p:spPr>
          <a:xfrm>
            <a:off x="886051" y="5168238"/>
            <a:ext cx="7381649" cy="12452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“philosophical” question:</a:t>
            </a:r>
          </a:p>
          <a:p>
            <a:r>
              <a:rPr lang="en-US" dirty="0"/>
              <a:t>- Where does the randomness come from?</a:t>
            </a:r>
          </a:p>
          <a:p>
            <a:r>
              <a:rPr lang="en-US" dirty="0"/>
              <a:t>- What if the random outcomes are not so random?</a:t>
            </a:r>
          </a:p>
        </p:txBody>
      </p:sp>
    </p:spTree>
    <p:extLst>
      <p:ext uri="{BB962C8B-B14F-4D97-AF65-F5344CB8AC3E}">
        <p14:creationId xmlns:p14="http://schemas.microsoft.com/office/powerpoint/2010/main" val="19752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 deterministic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7/8-approximation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for MAX-3-CNF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61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r>
              <a:rPr lang="en-US" sz="2000" dirty="0">
                <a:latin typeface="Albany"/>
              </a:rPr>
              <a:t>Let 𝛷 be a 3-CNF formula, i.e. formula of the form</a:t>
            </a:r>
          </a:p>
          <a:p>
            <a:pPr algn="ctr"/>
            <a:r>
              <a:rPr lang="en-US" sz="2000" dirty="0">
                <a:latin typeface="Albany"/>
              </a:rPr>
              <a:t>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) ⋀ (~x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4</a:t>
            </a:r>
            <a:r>
              <a:rPr lang="en-US" sz="2000" dirty="0">
                <a:latin typeface="Albany"/>
              </a:rPr>
              <a:t>) ⋀ … ⋀ (~x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5</a:t>
            </a:r>
            <a:r>
              <a:rPr lang="en-US" sz="2000" dirty="0">
                <a:latin typeface="Albany"/>
              </a:rPr>
              <a:t>) </a:t>
            </a: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If 𝛷 is a 3-CNF formula with m clauses, then there exists an assignment to x that satisfies at least 7m/8 clauses.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We saw a randomized algorithm that finds such an assignment with high probability.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Write a deterministic algorithm that finds such an assignment.</a:t>
            </a:r>
          </a:p>
        </p:txBody>
      </p:sp>
    </p:spTree>
    <p:extLst>
      <p:ext uri="{BB962C8B-B14F-4D97-AF65-F5344CB8AC3E}">
        <p14:creationId xmlns:p14="http://schemas.microsoft.com/office/powerpoint/2010/main" val="28654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Algorithm (deterministic)</a:t>
            </a:r>
            <a:r>
              <a:rPr lang="en-US" sz="2000" dirty="0">
                <a:latin typeface="Albany"/>
              </a:rPr>
              <a:t>:</a:t>
            </a:r>
          </a:p>
          <a:p>
            <a:pPr algn="l"/>
            <a:r>
              <a:rPr lang="en-US" sz="2000" dirty="0">
                <a:latin typeface="Albany"/>
              </a:rPr>
              <a:t>For each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do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=0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Fix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=1 and compute the expected number of satisfied clauses where the non-fixed-variables x</a:t>
            </a:r>
            <a:r>
              <a:rPr lang="en-US" sz="2000" baseline="-25000" dirty="0">
                <a:latin typeface="Albany"/>
              </a:rPr>
              <a:t>i </a:t>
            </a:r>
            <a:r>
              <a:rPr lang="en-US" sz="2000" dirty="0">
                <a:latin typeface="Albany"/>
              </a:rPr>
              <a:t>are chosen to be 0 or 1 independently </a:t>
            </a:r>
            <a:r>
              <a:rPr lang="en-US" sz="2000" dirty="0" err="1">
                <a:latin typeface="Albany"/>
              </a:rPr>
              <a:t>w.p.</a:t>
            </a:r>
            <a:r>
              <a:rPr lang="en-US" sz="2000" dirty="0">
                <a:latin typeface="Albany"/>
              </a:rPr>
              <a:t> ½ each.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Albany"/>
              </a:rPr>
              <a:t>Set x</a:t>
            </a:r>
            <a:r>
              <a:rPr lang="en-US" sz="2000" baseline="-25000" dirty="0">
                <a:latin typeface="Albany"/>
              </a:rPr>
              <a:t>i</a:t>
            </a:r>
            <a:r>
              <a:rPr lang="en-US" sz="2000" dirty="0">
                <a:latin typeface="Albany"/>
              </a:rPr>
              <a:t> to the one that maximizes the expectation</a:t>
            </a:r>
          </a:p>
          <a:p>
            <a:pPr algn="l"/>
            <a:r>
              <a:rPr lang="en-US" sz="2000" dirty="0">
                <a:latin typeface="Albany"/>
              </a:rPr>
              <a:t>Return the assignment</a:t>
            </a:r>
            <a:r>
              <a:rPr lang="en-US" sz="2000" u="sng" dirty="0">
                <a:latin typeface="Albany"/>
              </a:rPr>
              <a:t/>
            </a:r>
            <a:br>
              <a:rPr lang="en-US" sz="2000" u="sng" dirty="0">
                <a:latin typeface="Albany"/>
              </a:rPr>
            </a:br>
            <a:endParaRPr lang="en-US" sz="2000" u="sng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Claim</a:t>
            </a:r>
            <a:r>
              <a:rPr lang="en-US" sz="2000" dirty="0">
                <a:latin typeface="Albany"/>
              </a:rPr>
              <a:t>: In every iteration at least one of the expectations (in line 1 or 2)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is at least 7m/8.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Because their average is equal to 7m</a:t>
            </a:r>
            <a:r>
              <a:rPr lang="en-US" sz="2000">
                <a:latin typeface="Albany"/>
              </a:rPr>
              <a:t>/8</a:t>
            </a:r>
            <a:endParaRPr lang="en-US" sz="2000" dirty="0">
              <a:latin typeface="Albany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A61654A-2FD4-43C1-9259-D5DC4242EEBD}"/>
              </a:ext>
            </a:extLst>
          </p:cNvPr>
          <p:cNvSpPr/>
          <p:nvPr/>
        </p:nvSpPr>
        <p:spPr>
          <a:xfrm>
            <a:off x="5572351" y="1550020"/>
            <a:ext cx="3531795" cy="12600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 do we compute the expected number of satisfied clauses?</a:t>
            </a:r>
          </a:p>
        </p:txBody>
      </p:sp>
    </p:spTree>
    <p:extLst>
      <p:ext uri="{BB962C8B-B14F-4D97-AF65-F5344CB8AC3E}">
        <p14:creationId xmlns:p14="http://schemas.microsoft.com/office/powerpoint/2010/main" val="20736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7/8 approximation for Max-3-CNF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Q:</a:t>
            </a:r>
            <a:r>
              <a:rPr lang="en-US" sz="2000" dirty="0">
                <a:latin typeface="Albany"/>
              </a:rPr>
              <a:t> How to compute the expected number of satisfied clauses?</a:t>
            </a:r>
          </a:p>
          <a:p>
            <a:pPr algn="l"/>
            <a:r>
              <a:rPr lang="en-US" sz="2000" u="sng" dirty="0">
                <a:latin typeface="Albany"/>
              </a:rPr>
              <a:t>After some variables are fixed</a:t>
            </a:r>
            <a:r>
              <a:rPr lang="en-US" sz="2000" dirty="0">
                <a:latin typeface="Albany"/>
              </a:rPr>
              <a:t>: let’s focus on a specific clause, compute the probability that it is satisfied, and then use linearity of expectation.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A clauses has one literal already satisfied, e.g., 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00B05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00B050"/>
                </a:solidFill>
                <a:latin typeface="Albany"/>
              </a:rPr>
              <a:t>8</a:t>
            </a:r>
            <a:r>
              <a:rPr lang="en-US" sz="2000" dirty="0">
                <a:solidFill>
                  <a:srgbClr val="00B050"/>
                </a:solidFill>
                <a:latin typeface="Albany"/>
              </a:rPr>
              <a:t>=true</a:t>
            </a:r>
            <a:br>
              <a:rPr lang="en-US" sz="2000" dirty="0">
                <a:solidFill>
                  <a:srgbClr val="00B050"/>
                </a:solidFill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A clauses has all three variables left: 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),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7/8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If a clauses has two literals left:  (</a:t>
            </a:r>
            <a:r>
              <a:rPr lang="en-US" sz="2000" strike="sngStrike" dirty="0">
                <a:latin typeface="Albany"/>
              </a:rPr>
              <a:t>x</a:t>
            </a:r>
            <a:r>
              <a:rPr lang="en-US" sz="2000" strike="sngStrike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 v ~x</a:t>
            </a:r>
            <a:r>
              <a:rPr lang="en-US" sz="2000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</a:t>
            </a:r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3/4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If a clauses has one literal left: (</a:t>
            </a:r>
            <a:r>
              <a:rPr lang="en-US" sz="2000" strike="sngStrike" dirty="0">
                <a:latin typeface="Albany"/>
              </a:rPr>
              <a:t>x</a:t>
            </a:r>
            <a:r>
              <a:rPr lang="en-US" sz="2000" strike="sngStrike" baseline="-25000" dirty="0">
                <a:latin typeface="Albany"/>
              </a:rPr>
              <a:t>1</a:t>
            </a:r>
            <a:r>
              <a:rPr lang="en-US" sz="2000" strike="sngStrike" dirty="0">
                <a:latin typeface="Albany"/>
              </a:rPr>
              <a:t> v ~x</a:t>
            </a:r>
            <a:r>
              <a:rPr lang="en-US" sz="2000" strike="sngStrike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=false, 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=true</a:t>
            </a:r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1/2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A clauses has no literals left: (</a:t>
            </a:r>
            <a:r>
              <a:rPr lang="en-US" sz="2000" strike="sngStrike" dirty="0">
                <a:latin typeface="Albany"/>
              </a:rPr>
              <a:t>x</a:t>
            </a:r>
            <a:r>
              <a:rPr lang="en-US" sz="2000" strike="sngStrike" baseline="-25000" dirty="0">
                <a:latin typeface="Albany"/>
              </a:rPr>
              <a:t>1</a:t>
            </a:r>
            <a:r>
              <a:rPr lang="en-US" sz="2000" strike="sngStrike" dirty="0">
                <a:latin typeface="Albany"/>
              </a:rPr>
              <a:t> v ~x</a:t>
            </a:r>
            <a:r>
              <a:rPr lang="en-US" sz="2000" strike="sngStrike" baseline="-25000" dirty="0">
                <a:latin typeface="Albany"/>
              </a:rPr>
              <a:t>6</a:t>
            </a:r>
            <a:r>
              <a:rPr lang="en-US" sz="2000" dirty="0">
                <a:latin typeface="Albany"/>
              </a:rPr>
              <a:t> v x</a:t>
            </a:r>
            <a:r>
              <a:rPr lang="en-US" sz="2000" baseline="-25000" dirty="0">
                <a:latin typeface="Albany"/>
              </a:rPr>
              <a:t>8</a:t>
            </a:r>
            <a:r>
              <a:rPr lang="en-US" sz="2000" dirty="0">
                <a:latin typeface="Albany"/>
              </a:rPr>
              <a:t>) and 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 , 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6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=true , x</a:t>
            </a:r>
            <a:r>
              <a:rPr lang="en-US" sz="2000" baseline="-25000" dirty="0">
                <a:solidFill>
                  <a:srgbClr val="FF0000"/>
                </a:solidFill>
                <a:latin typeface="Albany"/>
              </a:rPr>
              <a:t>8</a:t>
            </a:r>
            <a:r>
              <a:rPr lang="en-US" sz="2000" dirty="0">
                <a:solidFill>
                  <a:srgbClr val="FF0000"/>
                </a:solidFill>
                <a:latin typeface="Albany"/>
              </a:rPr>
              <a:t>=false</a:t>
            </a:r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	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[clause will be satisfied] = 0</a:t>
            </a:r>
          </a:p>
        </p:txBody>
      </p:sp>
    </p:spTree>
    <p:extLst>
      <p:ext uri="{BB962C8B-B14F-4D97-AF65-F5344CB8AC3E}">
        <p14:creationId xmlns:p14="http://schemas.microsoft.com/office/powerpoint/2010/main" val="21260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5355</TotalTime>
  <Words>4380</Words>
  <Application>Microsoft Office PowerPoint</Application>
  <PresentationFormat>Custom</PresentationFormat>
  <Paragraphs>306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 Unicode MS</vt:lpstr>
      <vt:lpstr>Albany</vt:lpstr>
      <vt:lpstr>Arial</vt:lpstr>
      <vt:lpstr>Calibri</vt:lpstr>
      <vt:lpstr>Cambria Math</vt:lpstr>
      <vt:lpstr>Tahoma</vt:lpstr>
      <vt:lpstr>Times New Roman</vt:lpstr>
      <vt:lpstr>Wingdings</vt:lpstr>
      <vt:lpstr>lyt blackandwhite</vt:lpstr>
      <vt:lpstr>PowerPoint Presentation</vt:lpstr>
      <vt:lpstr>Plan for today</vt:lpstr>
      <vt:lpstr>PowerPoint Presentation</vt:lpstr>
      <vt:lpstr>7/8 approximation for Max-3-CNF</vt:lpstr>
      <vt:lpstr>7/8 approximation for Max-3-CNF</vt:lpstr>
      <vt:lpstr>PowerPoint Presentation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7/8 approximation for Max-3-CNF</vt:lpstr>
      <vt:lpstr>PowerPoint Presentation</vt:lpstr>
      <vt:lpstr>Chernoff bound</vt:lpstr>
      <vt:lpstr>Chernoff bound</vt:lpstr>
      <vt:lpstr>PowerPoint Presentation</vt:lpstr>
      <vt:lpstr>A randomized algorithm for computing π</vt:lpstr>
      <vt:lpstr>A randomized algorithm for computing π</vt:lpstr>
      <vt:lpstr>A randomized algorithm for computing π</vt:lpstr>
      <vt:lpstr>Chernoff bound</vt:lpstr>
      <vt:lpstr>A randomized algorithm for computing π</vt:lpstr>
      <vt:lpstr>PowerPoint Presentation</vt:lpstr>
      <vt:lpstr>Discrepancy</vt:lpstr>
      <vt:lpstr>Discrepancy</vt:lpstr>
      <vt:lpstr>Discrepancy</vt:lpstr>
      <vt:lpstr>Chernoff bound</vt:lpstr>
      <vt:lpstr>Discrepancy</vt:lpstr>
      <vt:lpstr>Discrepancy – bounded degree case</vt:lpstr>
      <vt:lpstr>PowerPoint Presentation</vt:lpstr>
      <vt:lpstr>Approximate DNF Counting</vt:lpstr>
      <vt:lpstr>Approximate DNF Counting</vt:lpstr>
      <vt:lpstr>Approximate DNF Counting</vt:lpstr>
      <vt:lpstr>Chernoff bound</vt:lpstr>
      <vt:lpstr>Approximate DNF Counting</vt:lpstr>
      <vt:lpstr>Approximate DNF Counting</vt:lpstr>
      <vt:lpstr>Approximate DNF Counting</vt:lpstr>
      <vt:lpstr>Approximate DNF Counting</vt:lpstr>
      <vt:lpstr>Approximate DNF Counting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2016</cp:revision>
  <dcterms:created xsi:type="dcterms:W3CDTF">2017-07-19T12:15:02Z</dcterms:created>
  <dcterms:modified xsi:type="dcterms:W3CDTF">2022-03-28T21:57:13Z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