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362" r:id="rId3"/>
    <p:sldId id="383" r:id="rId4"/>
    <p:sldId id="426" r:id="rId5"/>
    <p:sldId id="385" r:id="rId6"/>
    <p:sldId id="387" r:id="rId7"/>
    <p:sldId id="388" r:id="rId8"/>
    <p:sldId id="431" r:id="rId9"/>
    <p:sldId id="432" r:id="rId10"/>
    <p:sldId id="436" r:id="rId11"/>
    <p:sldId id="433" r:id="rId12"/>
    <p:sldId id="434" r:id="rId13"/>
    <p:sldId id="435" r:id="rId14"/>
    <p:sldId id="439" r:id="rId15"/>
    <p:sldId id="438" r:id="rId16"/>
    <p:sldId id="398" r:id="rId17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E7BEC-16E2-4F3E-8626-5CB28EBA9449}" v="587" dt="2022-03-13T20:48:23.4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08" autoAdjust="0"/>
    <p:restoredTop sz="87209" autoAdjust="0"/>
  </p:normalViewPr>
  <p:slideViewPr>
    <p:cSldViewPr snapToGrid="0">
      <p:cViewPr varScale="1">
        <p:scale>
          <a:sx n="91" d="100"/>
          <a:sy n="91" d="100"/>
        </p:scale>
        <p:origin x="16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BB4316BA-964A-4111-8B8C-8EF9D4624536}"/>
    <pc:docChg chg="undo custSel addSld delSld modSld sldOrd">
      <pc:chgData name="Igor Shinkar" userId="db6eb1b41a9778dd" providerId="LiveId" clId="{BB4316BA-964A-4111-8B8C-8EF9D4624536}" dt="2022-02-14T22:24:35.728" v="3231" actId="6549"/>
      <pc:docMkLst>
        <pc:docMk/>
      </pc:docMkLst>
      <pc:sldChg chg="modSp mod">
        <pc:chgData name="Igor Shinkar" userId="db6eb1b41a9778dd" providerId="LiveId" clId="{BB4316BA-964A-4111-8B8C-8EF9D4624536}" dt="2022-02-14T20:29:35.450" v="1495" actId="20577"/>
        <pc:sldMkLst>
          <pc:docMk/>
          <pc:sldMk cId="0" sldId="256"/>
        </pc:sldMkLst>
        <pc:spChg chg="mod">
          <ac:chgData name="Igor Shinkar" userId="db6eb1b41a9778dd" providerId="LiveId" clId="{BB4316BA-964A-4111-8B8C-8EF9D4624536}" dt="2022-02-14T20:29:35.450" v="1495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Anim">
        <pc:chgData name="Igor Shinkar" userId="db6eb1b41a9778dd" providerId="LiveId" clId="{BB4316BA-964A-4111-8B8C-8EF9D4624536}" dt="2022-02-14T20:33:22.017" v="1534" actId="20577"/>
        <pc:sldMkLst>
          <pc:docMk/>
          <pc:sldMk cId="1348404624" sldId="362"/>
        </pc:sldMkLst>
        <pc:spChg chg="mod">
          <ac:chgData name="Igor Shinkar" userId="db6eb1b41a9778dd" providerId="LiveId" clId="{BB4316BA-964A-4111-8B8C-8EF9D4624536}" dt="2022-02-14T20:33:22.017" v="1534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BB4316BA-964A-4111-8B8C-8EF9D4624536}" dt="2022-02-14T20:54:12.793" v="1635" actId="20577"/>
        <pc:sldMkLst>
          <pc:docMk/>
          <pc:sldMk cId="4275399684" sldId="490"/>
        </pc:sldMkLst>
        <pc:spChg chg="mod">
          <ac:chgData name="Igor Shinkar" userId="db6eb1b41a9778dd" providerId="LiveId" clId="{BB4316BA-964A-4111-8B8C-8EF9D4624536}" dt="2022-02-11T20:04:59.498" v="424" actId="20577"/>
          <ac:spMkLst>
            <pc:docMk/>
            <pc:sldMk cId="4275399684" sldId="490"/>
            <ac:spMk id="3" creationId="{00000000-0000-0000-0000-000000000000}"/>
          </ac:spMkLst>
        </pc:spChg>
        <pc:spChg chg="mod">
          <ac:chgData name="Igor Shinkar" userId="db6eb1b41a9778dd" providerId="LiveId" clId="{BB4316BA-964A-4111-8B8C-8EF9D4624536}" dt="2022-02-11T20:00:27.674" v="180" actId="20577"/>
          <ac:spMkLst>
            <pc:docMk/>
            <pc:sldMk cId="4275399684" sldId="490"/>
            <ac:spMk id="6" creationId="{3ADAB798-F9C6-4D04-B14F-E7A165F2DB92}"/>
          </ac:spMkLst>
        </pc:spChg>
        <pc:spChg chg="mod">
          <ac:chgData name="Igor Shinkar" userId="db6eb1b41a9778dd" providerId="LiveId" clId="{BB4316BA-964A-4111-8B8C-8EF9D4624536}" dt="2022-02-11T20:00:20.888" v="175" actId="6549"/>
          <ac:spMkLst>
            <pc:docMk/>
            <pc:sldMk cId="4275399684" sldId="490"/>
            <ac:spMk id="7" creationId="{05A4276E-8E22-450A-9B07-BE8DB23E853E}"/>
          </ac:spMkLst>
        </pc:spChg>
        <pc:spChg chg="mod">
          <ac:chgData name="Igor Shinkar" userId="db6eb1b41a9778dd" providerId="LiveId" clId="{BB4316BA-964A-4111-8B8C-8EF9D4624536}" dt="2022-02-11T20:02:03.701" v="230" actId="57"/>
          <ac:spMkLst>
            <pc:docMk/>
            <pc:sldMk cId="4275399684" sldId="490"/>
            <ac:spMk id="11" creationId="{CFE32C12-7E63-4810-A746-7115C1E803DA}"/>
          </ac:spMkLst>
        </pc:spChg>
        <pc:spChg chg="mod">
          <ac:chgData name="Igor Shinkar" userId="db6eb1b41a9778dd" providerId="LiveId" clId="{BB4316BA-964A-4111-8B8C-8EF9D4624536}" dt="2022-02-11T20:01:55.704" v="218" actId="20577"/>
          <ac:spMkLst>
            <pc:docMk/>
            <pc:sldMk cId="4275399684" sldId="490"/>
            <ac:spMk id="12" creationId="{1B20F03F-ECE2-4AE1-B062-1B27CD2C7AD3}"/>
          </ac:spMkLst>
        </pc:spChg>
        <pc:spChg chg="mod">
          <ac:chgData name="Igor Shinkar" userId="db6eb1b41a9778dd" providerId="LiveId" clId="{BB4316BA-964A-4111-8B8C-8EF9D4624536}" dt="2022-02-11T20:01:15" v="203" actId="20577"/>
          <ac:spMkLst>
            <pc:docMk/>
            <pc:sldMk cId="4275399684" sldId="490"/>
            <ac:spMk id="15" creationId="{FAB6B775-75F0-4A1E-A29A-541FC49C3574}"/>
          </ac:spMkLst>
        </pc:spChg>
        <pc:spChg chg="mod">
          <ac:chgData name="Igor Shinkar" userId="db6eb1b41a9778dd" providerId="LiveId" clId="{BB4316BA-964A-4111-8B8C-8EF9D4624536}" dt="2022-02-11T20:01:03.317" v="191" actId="57"/>
          <ac:spMkLst>
            <pc:docMk/>
            <pc:sldMk cId="4275399684" sldId="490"/>
            <ac:spMk id="16" creationId="{065F1F40-41CE-4C08-A069-1C5EFCD48B51}"/>
          </ac:spMkLst>
        </pc:spChg>
        <pc:spChg chg="mod">
          <ac:chgData name="Igor Shinkar" userId="db6eb1b41a9778dd" providerId="LiveId" clId="{BB4316BA-964A-4111-8B8C-8EF9D4624536}" dt="2022-02-11T20:04:19.885" v="376" actId="14100"/>
          <ac:spMkLst>
            <pc:docMk/>
            <pc:sldMk cId="4275399684" sldId="490"/>
            <ac:spMk id="37" creationId="{F5D2E062-9011-4747-9278-376BFC9A94B8}"/>
          </ac:spMkLst>
        </pc:spChg>
        <pc:spChg chg="mod">
          <ac:chgData name="Igor Shinkar" userId="db6eb1b41a9778dd" providerId="LiveId" clId="{BB4316BA-964A-4111-8B8C-8EF9D4624536}" dt="2022-02-14T20:54:12.793" v="1635" actId="20577"/>
          <ac:spMkLst>
            <pc:docMk/>
            <pc:sldMk cId="4275399684" sldId="490"/>
            <ac:spMk id="38" creationId="{EF048111-8D1E-47D2-9779-F4B9A68D7B5A}"/>
          </ac:spMkLst>
        </pc:spChg>
        <pc:cxnChg chg="mod">
          <ac:chgData name="Igor Shinkar" userId="db6eb1b41a9778dd" providerId="LiveId" clId="{BB4316BA-964A-4111-8B8C-8EF9D4624536}" dt="2022-02-11T20:01:54.041" v="217" actId="14100"/>
          <ac:cxnSpMkLst>
            <pc:docMk/>
            <pc:sldMk cId="4275399684" sldId="490"/>
            <ac:cxnSpMk id="13" creationId="{DABFC6A3-BBEB-4972-BB3B-D9DE66DC2E60}"/>
          </ac:cxnSpMkLst>
        </pc:cxnChg>
        <pc:cxnChg chg="mod">
          <ac:chgData name="Igor Shinkar" userId="db6eb1b41a9778dd" providerId="LiveId" clId="{BB4316BA-964A-4111-8B8C-8EF9D4624536}" dt="2022-02-11T20:01:47.971" v="216" actId="1076"/>
          <ac:cxnSpMkLst>
            <pc:docMk/>
            <pc:sldMk cId="4275399684" sldId="490"/>
            <ac:cxnSpMk id="14" creationId="{7B2819A2-35A7-4B2B-B0A2-EC8F042FB450}"/>
          </ac:cxnSpMkLst>
        </pc:cxnChg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1199358337" sldId="499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757525877" sldId="50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927156886" sldId="501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94380451" sldId="502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09439770" sldId="503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98393947" sldId="504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498019709" sldId="505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383331164" sldId="506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84232696" sldId="507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427526919" sldId="508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033112375" sldId="509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4160026270" sldId="51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198867731" sldId="512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562137297" sldId="513"/>
        </pc:sldMkLst>
      </pc:sldChg>
      <pc:sldChg chg="add del">
        <pc:chgData name="Igor Shinkar" userId="db6eb1b41a9778dd" providerId="LiveId" clId="{BB4316BA-964A-4111-8B8C-8EF9D4624536}" dt="2022-02-11T19:03:08.750" v="62" actId="47"/>
        <pc:sldMkLst>
          <pc:docMk/>
          <pc:sldMk cId="3177828465" sldId="514"/>
        </pc:sldMkLst>
      </pc:sldChg>
      <pc:sldChg chg="modSp">
        <pc:chgData name="Igor Shinkar" userId="db6eb1b41a9778dd" providerId="LiveId" clId="{BB4316BA-964A-4111-8B8C-8EF9D4624536}" dt="2022-02-14T20:41:54.153" v="1620" actId="58"/>
        <pc:sldMkLst>
          <pc:docMk/>
          <pc:sldMk cId="3832433407" sldId="515"/>
        </pc:sldMkLst>
        <pc:spChg chg="mod">
          <ac:chgData name="Igor Shinkar" userId="db6eb1b41a9778dd" providerId="LiveId" clId="{BB4316BA-964A-4111-8B8C-8EF9D4624536}" dt="2022-02-14T20:41:54.153" v="1620" actId="58"/>
          <ac:spMkLst>
            <pc:docMk/>
            <pc:sldMk cId="3832433407" sldId="515"/>
            <ac:spMk id="3" creationId="{00000000-0000-0000-0000-000000000000}"/>
          </ac:spMkLst>
        </pc:spChg>
      </pc:sldChg>
      <pc:sldChg chg="modSp">
        <pc:chgData name="Igor Shinkar" userId="db6eb1b41a9778dd" providerId="LiveId" clId="{BB4316BA-964A-4111-8B8C-8EF9D4624536}" dt="2022-02-14T20:44:38.206" v="1622" actId="58"/>
        <pc:sldMkLst>
          <pc:docMk/>
          <pc:sldMk cId="2824758475" sldId="517"/>
        </pc:sldMkLst>
        <pc:spChg chg="mod">
          <ac:chgData name="Igor Shinkar" userId="db6eb1b41a9778dd" providerId="LiveId" clId="{BB4316BA-964A-4111-8B8C-8EF9D4624536}" dt="2022-02-14T20:44:38.206" v="1622" actId="58"/>
          <ac:spMkLst>
            <pc:docMk/>
            <pc:sldMk cId="2824758475" sldId="517"/>
            <ac:spMk id="3" creationId="{00000000-0000-0000-0000-000000000000}"/>
          </ac:spMkLst>
        </pc:spChg>
      </pc:sldChg>
      <pc:sldChg chg="del">
        <pc:chgData name="Igor Shinkar" userId="db6eb1b41a9778dd" providerId="LiveId" clId="{BB4316BA-964A-4111-8B8C-8EF9D4624536}" dt="2022-02-11T19:02:51.261" v="55" actId="2696"/>
        <pc:sldMkLst>
          <pc:docMk/>
          <pc:sldMk cId="328095257" sldId="518"/>
        </pc:sldMkLst>
      </pc:sldChg>
      <pc:sldChg chg="modSp add">
        <pc:chgData name="Igor Shinkar" userId="db6eb1b41a9778dd" providerId="LiveId" clId="{BB4316BA-964A-4111-8B8C-8EF9D4624536}" dt="2022-02-14T20:35:28.113" v="1618" actId="20577"/>
        <pc:sldMkLst>
          <pc:docMk/>
          <pc:sldMk cId="2416019797" sldId="518"/>
        </pc:sldMkLst>
        <pc:spChg chg="mod">
          <ac:chgData name="Igor Shinkar" userId="db6eb1b41a9778dd" providerId="LiveId" clId="{BB4316BA-964A-4111-8B8C-8EF9D4624536}" dt="2022-02-14T20:35:28.113" v="1618" actId="20577"/>
          <ac:spMkLst>
            <pc:docMk/>
            <pc:sldMk cId="2416019797" sldId="518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5.526" v="60" actId="47"/>
        <pc:sldMkLst>
          <pc:docMk/>
          <pc:sldMk cId="2029747950" sldId="519"/>
        </pc:sldMkLst>
      </pc:sldChg>
      <pc:sldChg chg="add del ord">
        <pc:chgData name="Igor Shinkar" userId="db6eb1b41a9778dd" providerId="LiveId" clId="{BB4316BA-964A-4111-8B8C-8EF9D4624536}" dt="2022-02-11T20:00:14.069" v="173" actId="47"/>
        <pc:sldMkLst>
          <pc:docMk/>
          <pc:sldMk cId="2779635296" sldId="519"/>
        </pc:sldMkLst>
      </pc:sldChg>
      <pc:sldChg chg="modSp add mod">
        <pc:chgData name="Igor Shinkar" userId="db6eb1b41a9778dd" providerId="LiveId" clId="{BB4316BA-964A-4111-8B8C-8EF9D4624536}" dt="2022-02-14T20:16:09.369" v="448" actId="20577"/>
        <pc:sldMkLst>
          <pc:docMk/>
          <pc:sldMk cId="3087739528" sldId="519"/>
        </pc:sldMkLst>
        <pc:spChg chg="mod">
          <ac:chgData name="Igor Shinkar" userId="db6eb1b41a9778dd" providerId="LiveId" clId="{BB4316BA-964A-4111-8B8C-8EF9D4624536}" dt="2022-02-14T20:16:09.369" v="448" actId="20577"/>
          <ac:spMkLst>
            <pc:docMk/>
            <pc:sldMk cId="3087739528" sldId="51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BB4316BA-964A-4111-8B8C-8EF9D4624536}" dt="2022-02-11T19:59:42.940" v="167" actId="47"/>
        <pc:sldMkLst>
          <pc:docMk/>
          <pc:sldMk cId="3706311718" sldId="519"/>
        </pc:sldMkLst>
        <pc:spChg chg="mod">
          <ac:chgData name="Igor Shinkar" userId="db6eb1b41a9778dd" providerId="LiveId" clId="{BB4316BA-964A-4111-8B8C-8EF9D4624536}" dt="2022-02-11T19:36:41.986" v="98" actId="20577"/>
          <ac:spMkLst>
            <pc:docMk/>
            <pc:sldMk cId="3706311718" sldId="51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31:26.872" v="2118" actId="6549"/>
        <pc:sldMkLst>
          <pc:docMk/>
          <pc:sldMk cId="28197823" sldId="520"/>
        </pc:sldMkLst>
        <pc:spChg chg="mod">
          <ac:chgData name="Igor Shinkar" userId="db6eb1b41a9778dd" providerId="LiveId" clId="{BB4316BA-964A-4111-8B8C-8EF9D4624536}" dt="2022-02-14T20:19:15.401" v="459" actId="20577"/>
          <ac:spMkLst>
            <pc:docMk/>
            <pc:sldMk cId="28197823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31:26.872" v="2118" actId="6549"/>
          <ac:spMkLst>
            <pc:docMk/>
            <pc:sldMk cId="28197823" sldId="520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BB4316BA-964A-4111-8B8C-8EF9D4624536}" dt="2022-02-11T19:59:41.719" v="166" actId="47"/>
        <pc:sldMkLst>
          <pc:docMk/>
          <pc:sldMk cId="798954596" sldId="520"/>
        </pc:sldMkLst>
        <pc:spChg chg="mod">
          <ac:chgData name="Igor Shinkar" userId="db6eb1b41a9778dd" providerId="LiveId" clId="{BB4316BA-964A-4111-8B8C-8EF9D4624536}" dt="2022-02-11T19:56:38.744" v="141" actId="20577"/>
          <ac:spMkLst>
            <pc:docMk/>
            <pc:sldMk cId="798954596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1T19:58:33.309" v="165" actId="6549"/>
          <ac:spMkLst>
            <pc:docMk/>
            <pc:sldMk cId="798954596" sldId="520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9.934" v="63" actId="47"/>
        <pc:sldMkLst>
          <pc:docMk/>
          <pc:sldMk cId="3646341729" sldId="520"/>
        </pc:sldMkLst>
      </pc:sldChg>
      <pc:sldChg chg="add del">
        <pc:chgData name="Igor Shinkar" userId="db6eb1b41a9778dd" providerId="LiveId" clId="{BB4316BA-964A-4111-8B8C-8EF9D4624536}" dt="2022-02-14T20:26:22.643" v="1163"/>
        <pc:sldMkLst>
          <pc:docMk/>
          <pc:sldMk cId="558483427" sldId="521"/>
        </pc:sldMkLst>
      </pc:sldChg>
      <pc:sldChg chg="addSp modSp add del mod modAnim">
        <pc:chgData name="Igor Shinkar" userId="db6eb1b41a9778dd" providerId="LiveId" clId="{BB4316BA-964A-4111-8B8C-8EF9D4624536}" dt="2022-02-11T19:59:45.236" v="168" actId="47"/>
        <pc:sldMkLst>
          <pc:docMk/>
          <pc:sldMk cId="1035397185" sldId="521"/>
        </pc:sldMkLst>
        <pc:spChg chg="mod">
          <ac:chgData name="Igor Shinkar" userId="db6eb1b41a9778dd" providerId="LiveId" clId="{BB4316BA-964A-4111-8B8C-8EF9D4624536}" dt="2022-02-11T19:57:47.823" v="143" actId="6549"/>
          <ac:spMkLst>
            <pc:docMk/>
            <pc:sldMk cId="1035397185" sldId="521"/>
            <ac:spMk id="3" creationId="{00000000-0000-0000-0000-000000000000}"/>
          </ac:spMkLst>
        </pc:spChg>
        <pc:picChg chg="add mod">
          <ac:chgData name="Igor Shinkar" userId="db6eb1b41a9778dd" providerId="LiveId" clId="{BB4316BA-964A-4111-8B8C-8EF9D4624536}" dt="2022-02-11T19:58:00.351" v="148" actId="1076"/>
          <ac:picMkLst>
            <pc:docMk/>
            <pc:sldMk cId="1035397185" sldId="521"/>
            <ac:picMk id="5" creationId="{E00240DB-0F14-44AB-A6D7-9BF1F5CE6768}"/>
          </ac:picMkLst>
        </pc:picChg>
      </pc:sldChg>
      <pc:sldChg chg="modSp add del mod modAnim">
        <pc:chgData name="Igor Shinkar" userId="db6eb1b41a9778dd" providerId="LiveId" clId="{BB4316BA-964A-4111-8B8C-8EF9D4624536}" dt="2022-02-14T20:26:17.659" v="1157" actId="47"/>
        <pc:sldMkLst>
          <pc:docMk/>
          <pc:sldMk cId="2711292599" sldId="521"/>
        </pc:sldMkLst>
        <pc:spChg chg="mod">
          <ac:chgData name="Igor Shinkar" userId="db6eb1b41a9778dd" providerId="LiveId" clId="{BB4316BA-964A-4111-8B8C-8EF9D4624536}" dt="2022-02-14T20:24:47.846" v="1030"/>
          <ac:spMkLst>
            <pc:docMk/>
            <pc:sldMk cId="2711292599" sldId="521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0:25:59.736" v="1115" actId="20577"/>
          <ac:spMkLst>
            <pc:docMk/>
            <pc:sldMk cId="2711292599" sldId="52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1:34:45.455" v="2331" actId="6549"/>
        <pc:sldMkLst>
          <pc:docMk/>
          <pc:sldMk cId="91196990" sldId="522"/>
        </pc:sldMkLst>
        <pc:spChg chg="mod">
          <ac:chgData name="Igor Shinkar" userId="db6eb1b41a9778dd" providerId="LiveId" clId="{BB4316BA-964A-4111-8B8C-8EF9D4624536}" dt="2022-02-14T21:34:45.455" v="2331" actId="6549"/>
          <ac:spMkLst>
            <pc:docMk/>
            <pc:sldMk cId="91196990" sldId="522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4T20:27:15.501" v="1230" actId="47"/>
        <pc:sldMkLst>
          <pc:docMk/>
          <pc:sldMk cId="857803280" sldId="523"/>
        </pc:sldMkLst>
      </pc:sldChg>
      <pc:sldChg chg="addSp delSp modSp add mod delAnim modAnim">
        <pc:chgData name="Igor Shinkar" userId="db6eb1b41a9778dd" providerId="LiveId" clId="{BB4316BA-964A-4111-8B8C-8EF9D4624536}" dt="2022-02-14T21:39:15.724" v="2382" actId="20577"/>
        <pc:sldMkLst>
          <pc:docMk/>
          <pc:sldMk cId="3847843405" sldId="523"/>
        </pc:sldMkLst>
        <pc:spChg chg="mod">
          <ac:chgData name="Igor Shinkar" userId="db6eb1b41a9778dd" providerId="LiveId" clId="{BB4316BA-964A-4111-8B8C-8EF9D4624536}" dt="2022-02-14T21:39:15.724" v="2382" actId="20577"/>
          <ac:spMkLst>
            <pc:docMk/>
            <pc:sldMk cId="3847843405" sldId="523"/>
            <ac:spMk id="3" creationId="{00000000-0000-0000-0000-000000000000}"/>
          </ac:spMkLst>
        </pc:spChg>
        <pc:spChg chg="add del mod">
          <ac:chgData name="Igor Shinkar" userId="db6eb1b41a9778dd" providerId="LiveId" clId="{BB4316BA-964A-4111-8B8C-8EF9D4624536}" dt="2022-02-14T21:39:02.365" v="2364" actId="478"/>
          <ac:spMkLst>
            <pc:docMk/>
            <pc:sldMk cId="3847843405" sldId="523"/>
            <ac:spMk id="4" creationId="{196BF9AA-2BBF-46D6-8C00-E9B98E0AD140}"/>
          </ac:spMkLst>
        </pc:spChg>
      </pc:sldChg>
      <pc:sldChg chg="addSp modSp add mod modAnim">
        <pc:chgData name="Igor Shinkar" userId="db6eb1b41a9778dd" providerId="LiveId" clId="{BB4316BA-964A-4111-8B8C-8EF9D4624536}" dt="2022-02-14T21:11:50.358" v="2117" actId="1076"/>
        <pc:sldMkLst>
          <pc:docMk/>
          <pc:sldMk cId="3790721556" sldId="524"/>
        </pc:sldMkLst>
        <pc:spChg chg="mod">
          <ac:chgData name="Igor Shinkar" userId="db6eb1b41a9778dd" providerId="LiveId" clId="{BB4316BA-964A-4111-8B8C-8EF9D4624536}" dt="2022-02-14T21:09:38.949" v="1984" actId="113"/>
          <ac:spMkLst>
            <pc:docMk/>
            <pc:sldMk cId="3790721556" sldId="524"/>
            <ac:spMk id="3" creationId="{00000000-0000-0000-0000-000000000000}"/>
          </ac:spMkLst>
        </pc:spChg>
        <pc:spChg chg="add mod">
          <ac:chgData name="Igor Shinkar" userId="db6eb1b41a9778dd" providerId="LiveId" clId="{BB4316BA-964A-4111-8B8C-8EF9D4624536}" dt="2022-02-14T21:11:23.871" v="2059" actId="1076"/>
          <ac:spMkLst>
            <pc:docMk/>
            <pc:sldMk cId="3790721556" sldId="524"/>
            <ac:spMk id="4" creationId="{8E005B32-7FA1-4790-8EFA-93E9AFA2820C}"/>
          </ac:spMkLst>
        </pc:spChg>
        <pc:spChg chg="add mod">
          <ac:chgData name="Igor Shinkar" userId="db6eb1b41a9778dd" providerId="LiveId" clId="{BB4316BA-964A-4111-8B8C-8EF9D4624536}" dt="2022-02-14T21:11:50.358" v="2117" actId="1076"/>
          <ac:spMkLst>
            <pc:docMk/>
            <pc:sldMk cId="3790721556" sldId="524"/>
            <ac:spMk id="5" creationId="{1D5E6F24-57F8-473A-A374-F26E2403DE4A}"/>
          </ac:spMkLst>
        </pc:spChg>
      </pc:sldChg>
      <pc:sldChg chg="modSp add">
        <pc:chgData name="Igor Shinkar" userId="db6eb1b41a9778dd" providerId="LiveId" clId="{BB4316BA-964A-4111-8B8C-8EF9D4624536}" dt="2022-02-14T21:37:38.413" v="2352" actId="20577"/>
        <pc:sldMkLst>
          <pc:docMk/>
          <pc:sldMk cId="2530071258" sldId="525"/>
        </pc:sldMkLst>
        <pc:spChg chg="mod">
          <ac:chgData name="Igor Shinkar" userId="db6eb1b41a9778dd" providerId="LiveId" clId="{BB4316BA-964A-4111-8B8C-8EF9D4624536}" dt="2022-02-14T21:37:38.413" v="2352" actId="20577"/>
          <ac:spMkLst>
            <pc:docMk/>
            <pc:sldMk cId="2530071258" sldId="52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57:32.072" v="2678" actId="20577"/>
        <pc:sldMkLst>
          <pc:docMk/>
          <pc:sldMk cId="3873823968" sldId="526"/>
        </pc:sldMkLst>
        <pc:spChg chg="mod">
          <ac:chgData name="Igor Shinkar" userId="db6eb1b41a9778dd" providerId="LiveId" clId="{BB4316BA-964A-4111-8B8C-8EF9D4624536}" dt="2022-02-14T21:51:35.633" v="2391" actId="20577"/>
          <ac:spMkLst>
            <pc:docMk/>
            <pc:sldMk cId="3873823968" sldId="526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57:32.072" v="2678" actId="20577"/>
          <ac:spMkLst>
            <pc:docMk/>
            <pc:sldMk cId="3873823968" sldId="52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2:24:35.728" v="3231" actId="6549"/>
        <pc:sldMkLst>
          <pc:docMk/>
          <pc:sldMk cId="3628305970" sldId="527"/>
        </pc:sldMkLst>
        <pc:spChg chg="mod">
          <ac:chgData name="Igor Shinkar" userId="db6eb1b41a9778dd" providerId="LiveId" clId="{BB4316BA-964A-4111-8B8C-8EF9D4624536}" dt="2022-02-14T22:24:35.728" v="3231" actId="6549"/>
          <ac:spMkLst>
            <pc:docMk/>
            <pc:sldMk cId="3628305970" sldId="527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09T21:20:29.036" v="5200" actId="2057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mod">
        <pc:chgData name="Igor Shinkar" userId="db6eb1b41a9778dd" providerId="LiveId" clId="{34AB2667-ABEA-4C57-B4E9-385F9D913571}" dt="2022-02-08T14:29:10.514" v="2987" actId="2057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mod ord modAnim">
        <pc:chgData name="Igor Shinkar" userId="db6eb1b41a9778dd" providerId="LiveId" clId="{34AB2667-ABEA-4C57-B4E9-385F9D913571}" dt="2022-02-08T15:03:21.991" v="4310" actId="115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ord modAnim">
        <pc:chgData name="Igor Shinkar" userId="db6eb1b41a9778dd" providerId="LiveId" clId="{34AB2667-ABEA-4C57-B4E9-385F9D913571}" dt="2022-02-08T14:48:58.033" v="3978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mod modAnim">
        <pc:chgData name="Igor Shinkar" userId="db6eb1b41a9778dd" providerId="LiveId" clId="{34AB2667-ABEA-4C57-B4E9-385F9D913571}" dt="2022-02-08T15:02:52.601" v="4286" actId="2057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  <pc:docChgLst>
    <pc:chgData name="Igor Shinkar" userId="db6eb1b41a9778dd" providerId="LiveId" clId="{FD2E7BEC-16E2-4F3E-8626-5CB28EBA9449}"/>
    <pc:docChg chg="undo custSel addSld delSld modSld">
      <pc:chgData name="Igor Shinkar" userId="db6eb1b41a9778dd" providerId="LiveId" clId="{FD2E7BEC-16E2-4F3E-8626-5CB28EBA9449}" dt="2022-03-13T20:48:23.454" v="770" actId="20577"/>
      <pc:docMkLst>
        <pc:docMk/>
      </pc:docMkLst>
      <pc:sldChg chg="modSp modAnim">
        <pc:chgData name="Igor Shinkar" userId="db6eb1b41a9778dd" providerId="LiveId" clId="{FD2E7BEC-16E2-4F3E-8626-5CB28EBA9449}" dt="2022-03-13T20:22:14.439" v="44" actId="20577"/>
        <pc:sldMkLst>
          <pc:docMk/>
          <pc:sldMk cId="3052471585" sldId="383"/>
        </pc:sldMkLst>
        <pc:spChg chg="mod">
          <ac:chgData name="Igor Shinkar" userId="db6eb1b41a9778dd" providerId="LiveId" clId="{FD2E7BEC-16E2-4F3E-8626-5CB28EBA9449}" dt="2022-03-13T20:22:14.439" v="44" actId="20577"/>
          <ac:spMkLst>
            <pc:docMk/>
            <pc:sldMk cId="3052471585" sldId="383"/>
            <ac:spMk id="3" creationId="{00000000-0000-0000-0000-000000000000}"/>
          </ac:spMkLst>
        </pc:spChg>
      </pc:sldChg>
      <pc:sldChg chg="addSp delSp modSp mod addAnim delAnim modAnim">
        <pc:chgData name="Igor Shinkar" userId="db6eb1b41a9778dd" providerId="LiveId" clId="{FD2E7BEC-16E2-4F3E-8626-5CB28EBA9449}" dt="2022-03-13T20:41:28.976" v="443" actId="20577"/>
        <pc:sldMkLst>
          <pc:docMk/>
          <pc:sldMk cId="1975219540" sldId="385"/>
        </pc:sldMkLst>
        <pc:spChg chg="add del">
          <ac:chgData name="Igor Shinkar" userId="db6eb1b41a9778dd" providerId="LiveId" clId="{FD2E7BEC-16E2-4F3E-8626-5CB28EBA9449}" dt="2022-03-13T20:33:29.273" v="408" actId="478"/>
          <ac:spMkLst>
            <pc:docMk/>
            <pc:sldMk cId="1975219540" sldId="385"/>
            <ac:spMk id="2" creationId="{00000000-0000-0000-0000-000000000000}"/>
          </ac:spMkLst>
        </pc:spChg>
        <pc:spChg chg="add del mod">
          <ac:chgData name="Igor Shinkar" userId="db6eb1b41a9778dd" providerId="LiveId" clId="{FD2E7BEC-16E2-4F3E-8626-5CB28EBA9449}" dt="2022-03-13T20:41:28.976" v="443" actId="20577"/>
          <ac:spMkLst>
            <pc:docMk/>
            <pc:sldMk cId="1975219540" sldId="385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59.710" v="464" actId="6549"/>
        <pc:sldMkLst>
          <pc:docMk/>
          <pc:sldMk cId="307140437" sldId="387"/>
        </pc:sldMkLst>
        <pc:spChg chg="mod">
          <ac:chgData name="Igor Shinkar" userId="db6eb1b41a9778dd" providerId="LiveId" clId="{FD2E7BEC-16E2-4F3E-8626-5CB28EBA9449}" dt="2022-03-13T20:41:59.710" v="464" actId="6549"/>
          <ac:spMkLst>
            <pc:docMk/>
            <pc:sldMk cId="307140437" sldId="387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FD2E7BEC-16E2-4F3E-8626-5CB28EBA9449}" dt="2022-03-13T20:47:16.428" v="628" actId="1036"/>
        <pc:sldMkLst>
          <pc:docMk/>
          <pc:sldMk cId="3489210820" sldId="388"/>
        </pc:sldMkLst>
        <pc:spChg chg="mod">
          <ac:chgData name="Igor Shinkar" userId="db6eb1b41a9778dd" providerId="LiveId" clId="{FD2E7BEC-16E2-4F3E-8626-5CB28EBA9449}" dt="2022-03-13T20:45:27.316" v="607" actId="20577"/>
          <ac:spMkLst>
            <pc:docMk/>
            <pc:sldMk cId="3489210820" sldId="388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47:11.265" v="625" actId="1076"/>
          <ac:spMkLst>
            <pc:docMk/>
            <pc:sldMk cId="3489210820" sldId="388"/>
            <ac:spMk id="4" creationId="{3F248767-311E-4C2C-A4A1-CA9F7A916AE8}"/>
          </ac:spMkLst>
        </pc:spChg>
        <pc:spChg chg="add mod">
          <ac:chgData name="Igor Shinkar" userId="db6eb1b41a9778dd" providerId="LiveId" clId="{FD2E7BEC-16E2-4F3E-8626-5CB28EBA9449}" dt="2022-03-13T20:47:16.428" v="628" actId="1036"/>
          <ac:spMkLst>
            <pc:docMk/>
            <pc:sldMk cId="3489210820" sldId="388"/>
            <ac:spMk id="5" creationId="{8117C0A4-E399-433C-8408-C159E7DF2F64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126086949" sldId="389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987320189" sldId="390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859025202" sldId="392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765440247" sldId="393"/>
        </pc:sldMkLst>
      </pc:sldChg>
      <pc:sldChg chg="modSp add mod">
        <pc:chgData name="Igor Shinkar" userId="db6eb1b41a9778dd" providerId="LiveId" clId="{FD2E7BEC-16E2-4F3E-8626-5CB28EBA9449}" dt="2022-03-13T20:28:50.646" v="137" actId="21"/>
        <pc:sldMkLst>
          <pc:docMk/>
          <pc:sldMk cId="3131572730" sldId="394"/>
        </pc:sldMkLst>
        <pc:spChg chg="mod">
          <ac:chgData name="Igor Shinkar" userId="db6eb1b41a9778dd" providerId="LiveId" clId="{FD2E7BEC-16E2-4F3E-8626-5CB28EBA9449}" dt="2022-03-13T20:28:50.646" v="137" actId="21"/>
          <ac:spMkLst>
            <pc:docMk/>
            <pc:sldMk cId="3131572730" sldId="394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38.774" v="449" actId="6549"/>
        <pc:sldMkLst>
          <pc:docMk/>
          <pc:sldMk cId="2465834078" sldId="426"/>
        </pc:sldMkLst>
        <pc:spChg chg="mod">
          <ac:chgData name="Igor Shinkar" userId="db6eb1b41a9778dd" providerId="LiveId" clId="{FD2E7BEC-16E2-4F3E-8626-5CB28EBA9449}" dt="2022-03-13T20:41:38.774" v="449" actId="6549"/>
          <ac:spMkLst>
            <pc:docMk/>
            <pc:sldMk cId="2465834078" sldId="426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FD2E7BEC-16E2-4F3E-8626-5CB28EBA9449}" dt="2022-03-13T20:27:55.123" v="133" actId="20577"/>
        <pc:sldMkLst>
          <pc:docMk/>
          <pc:sldMk cId="1831461656" sldId="427"/>
        </pc:sldMkLst>
        <pc:spChg chg="mod">
          <ac:chgData name="Igor Shinkar" userId="db6eb1b41a9778dd" providerId="LiveId" clId="{FD2E7BEC-16E2-4F3E-8626-5CB28EBA9449}" dt="2022-03-13T20:27:55.123" v="133" actId="20577"/>
          <ac:spMkLst>
            <pc:docMk/>
            <pc:sldMk cId="1831461656" sldId="427"/>
            <ac:spMk id="18434" creationId="{00000000-0000-0000-0000-000000000000}"/>
          </ac:spMkLst>
        </pc:spChg>
      </pc:sldChg>
      <pc:sldChg chg="modSp add del modAnim">
        <pc:chgData name="Igor Shinkar" userId="db6eb1b41a9778dd" providerId="LiveId" clId="{FD2E7BEC-16E2-4F3E-8626-5CB28EBA9449}" dt="2022-03-13T20:48:23.454" v="770" actId="20577"/>
        <pc:sldMkLst>
          <pc:docMk/>
          <pc:sldMk cId="2865441648" sldId="428"/>
        </pc:sldMkLst>
        <pc:spChg chg="mod">
          <ac:chgData name="Igor Shinkar" userId="db6eb1b41a9778dd" providerId="LiveId" clId="{FD2E7BEC-16E2-4F3E-8626-5CB28EBA9449}" dt="2022-03-13T20:48:23.454" v="770" actId="20577"/>
          <ac:spMkLst>
            <pc:docMk/>
            <pc:sldMk cId="2865441648" sldId="428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FD2E7BEC-16E2-4F3E-8626-5CB28EBA9449}" dt="2022-03-13T20:47:31.787" v="629" actId="47"/>
        <pc:sldMkLst>
          <pc:docMk/>
          <pc:sldMk cId="2657210217" sldId="429"/>
        </pc:sldMkLst>
        <pc:spChg chg="mod">
          <ac:chgData name="Igor Shinkar" userId="db6eb1b41a9778dd" providerId="LiveId" clId="{FD2E7BEC-16E2-4F3E-8626-5CB28EBA9449}" dt="2022-03-13T20:28:04.186" v="136" actId="6549"/>
          <ac:spMkLst>
            <pc:docMk/>
            <pc:sldMk cId="2657210217" sldId="429"/>
            <ac:spMk id="3" creationId="{00000000-0000-0000-0000-000000000000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073658799" sldId="430"/>
        </pc:sldMkLst>
      </pc:sldChg>
      <pc:sldChg chg="modSp add del mod">
        <pc:chgData name="Igor Shinkar" userId="db6eb1b41a9778dd" providerId="LiveId" clId="{FD2E7BEC-16E2-4F3E-8626-5CB28EBA9449}" dt="2022-03-13T20:32:56.875" v="403" actId="47"/>
        <pc:sldMkLst>
          <pc:docMk/>
          <pc:sldMk cId="1471520802" sldId="431"/>
        </pc:sldMkLst>
        <pc:spChg chg="mod">
          <ac:chgData name="Igor Shinkar" userId="db6eb1b41a9778dd" providerId="LiveId" clId="{FD2E7BEC-16E2-4F3E-8626-5CB28EBA9449}" dt="2022-03-13T20:31:46.868" v="328" actId="21"/>
          <ac:spMkLst>
            <pc:docMk/>
            <pc:sldMk cId="1471520802" sldId="431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31:51.252" v="330" actId="14100"/>
          <ac:spMkLst>
            <pc:docMk/>
            <pc:sldMk cId="1471520802" sldId="431"/>
            <ac:spMk id="4" creationId="{3F248767-311E-4C2C-A4A1-CA9F7A916AE8}"/>
          </ac:spMkLst>
        </pc:spChg>
      </pc:sldChg>
    </pc:docChg>
  </pc:docChgLst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  <pc:docChgLst>
    <pc:chgData name="Igor Shinkar" userId="db6eb1b41a9778dd" providerId="LiveId" clId="{AB27CD5A-106D-4639-B769-38B86DD7A575}"/>
    <pc:docChg chg="undo custSel addSld delSld modSld">
      <pc:chgData name="Igor Shinkar" userId="db6eb1b41a9778dd" providerId="LiveId" clId="{AB27CD5A-106D-4639-B769-38B86DD7A575}" dt="2022-03-07T06:58:43.424" v="2598" actId="20577"/>
      <pc:docMkLst>
        <pc:docMk/>
      </pc:docMkLst>
      <pc:sldChg chg="modSp mod">
        <pc:chgData name="Igor Shinkar" userId="db6eb1b41a9778dd" providerId="LiveId" clId="{AB27CD5A-106D-4639-B769-38B86DD7A575}" dt="2022-03-07T05:47:57.514" v="1" actId="6549"/>
        <pc:sldMkLst>
          <pc:docMk/>
          <pc:sldMk cId="0" sldId="256"/>
        </pc:sldMkLst>
        <pc:spChg chg="mod">
          <ac:chgData name="Igor Shinkar" userId="db6eb1b41a9778dd" providerId="LiveId" clId="{AB27CD5A-106D-4639-B769-38B86DD7A575}" dt="2022-03-07T05:47:57.514" v="1" actId="6549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Igor Shinkar" userId="db6eb1b41a9778dd" providerId="LiveId" clId="{AB27CD5A-106D-4639-B769-38B86DD7A575}" dt="2022-03-07T05:48:05.332" v="7" actId="6549"/>
        <pc:sldMkLst>
          <pc:docMk/>
          <pc:sldMk cId="1348404624" sldId="362"/>
        </pc:sldMkLst>
        <pc:spChg chg="mod">
          <ac:chgData name="Igor Shinkar" userId="db6eb1b41a9778dd" providerId="LiveId" clId="{AB27CD5A-106D-4639-B769-38B86DD7A575}" dt="2022-03-07T05:48:02.673" v="6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48:05.332" v="7" actId="6549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977579885" sldId="52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1970888163" sldId="529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960382438" sldId="530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605229105" sldId="537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548945666" sldId="53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627199947" sldId="539"/>
        </pc:sldMkLst>
      </pc:sldChg>
      <pc:sldChg chg="modSp mod">
        <pc:chgData name="Igor Shinkar" userId="db6eb1b41a9778dd" providerId="LiveId" clId="{AB27CD5A-106D-4639-B769-38B86DD7A575}" dt="2022-03-07T05:52:35.564" v="232" actId="20577"/>
        <pc:sldMkLst>
          <pc:docMk/>
          <pc:sldMk cId="3881692008" sldId="540"/>
        </pc:sldMkLst>
        <pc:spChg chg="mod">
          <ac:chgData name="Igor Shinkar" userId="db6eb1b41a9778dd" providerId="LiveId" clId="{AB27CD5A-106D-4639-B769-38B86DD7A575}" dt="2022-03-07T05:52:35.564" v="232" actId="20577"/>
          <ac:spMkLst>
            <pc:docMk/>
            <pc:sldMk cId="3881692008" sldId="540"/>
            <ac:spMk id="3" creationId="{00000000-0000-0000-0000-000000000000}"/>
          </ac:spMkLst>
        </pc:spChg>
      </pc:sldChg>
      <pc:sldChg chg="modSp del modAnim">
        <pc:chgData name="Igor Shinkar" userId="db6eb1b41a9778dd" providerId="LiveId" clId="{AB27CD5A-106D-4639-B769-38B86DD7A575}" dt="2022-03-07T05:52:27.999" v="206" actId="47"/>
        <pc:sldMkLst>
          <pc:docMk/>
          <pc:sldMk cId="3513905170" sldId="542"/>
        </pc:sldMkLst>
        <pc:spChg chg="mod">
          <ac:chgData name="Igor Shinkar" userId="db6eb1b41a9778dd" providerId="LiveId" clId="{AB27CD5A-106D-4639-B769-38B86DD7A575}" dt="2022-03-07T05:48:55.379" v="17" actId="6549"/>
          <ac:spMkLst>
            <pc:docMk/>
            <pc:sldMk cId="3513905170" sldId="54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52:08.770" v="187" actId="47"/>
        <pc:sldMkLst>
          <pc:docMk/>
          <pc:sldMk cId="3205301525" sldId="543"/>
        </pc:sldMkLst>
      </pc:sldChg>
      <pc:sldChg chg="modSp del mod">
        <pc:chgData name="Igor Shinkar" userId="db6eb1b41a9778dd" providerId="LiveId" clId="{AB27CD5A-106D-4639-B769-38B86DD7A575}" dt="2022-03-07T05:52:43.837" v="233" actId="47"/>
        <pc:sldMkLst>
          <pc:docMk/>
          <pc:sldMk cId="1587212501" sldId="544"/>
        </pc:sldMkLst>
        <pc:spChg chg="mod">
          <ac:chgData name="Igor Shinkar" userId="db6eb1b41a9778dd" providerId="LiveId" clId="{AB27CD5A-106D-4639-B769-38B86DD7A575}" dt="2022-03-07T05:52:21.792" v="205"/>
          <ac:spMkLst>
            <pc:docMk/>
            <pc:sldMk cId="1587212501" sldId="544"/>
            <ac:spMk id="2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03:08.718" v="878" actId="20577"/>
        <pc:sldMkLst>
          <pc:docMk/>
          <pc:sldMk cId="1306565734" sldId="545"/>
        </pc:sldMkLst>
        <pc:spChg chg="mod">
          <ac:chgData name="Igor Shinkar" userId="db6eb1b41a9778dd" providerId="LiveId" clId="{AB27CD5A-106D-4639-B769-38B86DD7A575}" dt="2022-03-07T05:58:08.833" v="607" actId="20577"/>
          <ac:spMkLst>
            <pc:docMk/>
            <pc:sldMk cId="1306565734" sldId="545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08.718" v="878" actId="20577"/>
          <ac:spMkLst>
            <pc:docMk/>
            <pc:sldMk cId="1306565734" sldId="545"/>
            <ac:spMk id="3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22:24.393" v="981" actId="6549"/>
        <pc:sldMkLst>
          <pc:docMk/>
          <pc:sldMk cId="2229033507" sldId="546"/>
        </pc:sldMkLst>
        <pc:spChg chg="mod">
          <ac:chgData name="Igor Shinkar" userId="db6eb1b41a9778dd" providerId="LiveId" clId="{AB27CD5A-106D-4639-B769-38B86DD7A575}" dt="2022-03-07T06:04:06.537" v="910"/>
          <ac:spMkLst>
            <pc:docMk/>
            <pc:sldMk cId="2229033507" sldId="54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2:24.393" v="981" actId="6549"/>
          <ac:spMkLst>
            <pc:docMk/>
            <pc:sldMk cId="2229033507" sldId="546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6:22:40.681" v="983" actId="47"/>
        <pc:sldMkLst>
          <pc:docMk/>
          <pc:sldMk cId="1290464592" sldId="547"/>
        </pc:sldMkLst>
      </pc:sldChg>
      <pc:sldChg chg="delSp add del mod delAnim">
        <pc:chgData name="Igor Shinkar" userId="db6eb1b41a9778dd" providerId="LiveId" clId="{AB27CD5A-106D-4639-B769-38B86DD7A575}" dt="2022-03-07T06:27:46.674" v="1237" actId="47"/>
        <pc:sldMkLst>
          <pc:docMk/>
          <pc:sldMk cId="3487418810" sldId="548"/>
        </pc:sldMkLst>
        <pc:spChg chg="del">
          <ac:chgData name="Igor Shinkar" userId="db6eb1b41a9778dd" providerId="LiveId" clId="{AB27CD5A-106D-4639-B769-38B86DD7A575}" dt="2022-03-07T06:27:12.210" v="1226" actId="478"/>
          <ac:spMkLst>
            <pc:docMk/>
            <pc:sldMk cId="3487418810" sldId="548"/>
            <ac:spMk id="4" creationId="{1DFDED64-C2CE-4A38-B51E-F8CDE3737CF0}"/>
          </ac:spMkLst>
        </pc:spChg>
      </pc:sldChg>
      <pc:sldChg chg="delSp del mod delAnim">
        <pc:chgData name="Igor Shinkar" userId="db6eb1b41a9778dd" providerId="LiveId" clId="{AB27CD5A-106D-4639-B769-38B86DD7A575}" dt="2022-03-07T06:28:11.129" v="1239" actId="47"/>
        <pc:sldMkLst>
          <pc:docMk/>
          <pc:sldMk cId="3796140890" sldId="549"/>
        </pc:sldMkLst>
        <pc:spChg chg="del">
          <ac:chgData name="Igor Shinkar" userId="db6eb1b41a9778dd" providerId="LiveId" clId="{AB27CD5A-106D-4639-B769-38B86DD7A575}" dt="2022-03-07T06:28:06.746" v="1238" actId="478"/>
          <ac:spMkLst>
            <pc:docMk/>
            <pc:sldMk cId="3796140890" sldId="549"/>
            <ac:spMk id="94" creationId="{15EBEA8E-5CB0-4FCB-BE1D-F86AADAF9A77}"/>
          </ac:spMkLst>
        </pc:spChg>
      </pc:sldChg>
      <pc:sldChg chg="addSp delSp modSp mod addAnim delAnim">
        <pc:chgData name="Igor Shinkar" userId="db6eb1b41a9778dd" providerId="LiveId" clId="{AB27CD5A-106D-4639-B769-38B86DD7A575}" dt="2022-03-07T06:35:02.987" v="1372" actId="20577"/>
        <pc:sldMkLst>
          <pc:docMk/>
          <pc:sldMk cId="669521883" sldId="550"/>
        </pc:sldMkLst>
        <pc:spChg chg="mod">
          <ac:chgData name="Igor Shinkar" userId="db6eb1b41a9778dd" providerId="LiveId" clId="{AB27CD5A-106D-4639-B769-38B86DD7A575}" dt="2022-03-07T06:28:42.752" v="1244" actId="6549"/>
          <ac:spMkLst>
            <pc:docMk/>
            <pc:sldMk cId="669521883" sldId="550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8:30.972" v="1241" actId="207"/>
          <ac:spMkLst>
            <pc:docMk/>
            <pc:sldMk cId="669521883" sldId="550"/>
            <ac:spMk id="5" creationId="{8D9C7984-F12A-4052-B4C7-E0B546A0EBA5}"/>
          </ac:spMkLst>
        </pc:spChg>
        <pc:spChg chg="mod">
          <ac:chgData name="Igor Shinkar" userId="db6eb1b41a9778dd" providerId="LiveId" clId="{AB27CD5A-106D-4639-B769-38B86DD7A575}" dt="2022-03-07T06:29:51.343" v="1287" actId="207"/>
          <ac:spMkLst>
            <pc:docMk/>
            <pc:sldMk cId="669521883" sldId="550"/>
            <ac:spMk id="6" creationId="{87AE37F2-0B27-4905-9065-F6B8972DF7F0}"/>
          </ac:spMkLst>
        </pc:spChg>
        <pc:spChg chg="mod">
          <ac:chgData name="Igor Shinkar" userId="db6eb1b41a9778dd" providerId="LiveId" clId="{AB27CD5A-106D-4639-B769-38B86DD7A575}" dt="2022-03-07T06:33:07.715" v="1348" actId="1076"/>
          <ac:spMkLst>
            <pc:docMk/>
            <pc:sldMk cId="669521883" sldId="550"/>
            <ac:spMk id="28" creationId="{501E37B5-7648-4CB2-90C7-1338712428E5}"/>
          </ac:spMkLst>
        </pc:spChg>
        <pc:spChg chg="mod">
          <ac:chgData name="Igor Shinkar" userId="db6eb1b41a9778dd" providerId="LiveId" clId="{AB27CD5A-106D-4639-B769-38B86DD7A575}" dt="2022-03-07T06:33:02.658" v="1347" actId="1076"/>
          <ac:spMkLst>
            <pc:docMk/>
            <pc:sldMk cId="669521883" sldId="550"/>
            <ac:spMk id="33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03.861" v="1360" actId="1076"/>
          <ac:spMkLst>
            <pc:docMk/>
            <pc:sldMk cId="669521883" sldId="550"/>
            <ac:spMk id="45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22.962" v="1362" actId="1076"/>
          <ac:spMkLst>
            <pc:docMk/>
            <pc:sldMk cId="669521883" sldId="550"/>
            <ac:spMk id="51" creationId="{501E37B5-7648-4CB2-90C7-1338712428E5}"/>
          </ac:spMkLst>
        </pc:spChg>
        <pc:graphicFrameChg chg="mod modGraphic">
          <ac:chgData name="Igor Shinkar" userId="db6eb1b41a9778dd" providerId="LiveId" clId="{AB27CD5A-106D-4639-B769-38B86DD7A575}" dt="2022-03-07T06:35:02.987" v="1372" actId="20577"/>
          <ac:graphicFrameMkLst>
            <pc:docMk/>
            <pc:sldMk cId="669521883" sldId="550"/>
            <ac:graphicFrameMk id="10" creationId="{689D0AE0-A3D2-42E6-92A4-A9A5CF8C6604}"/>
          </ac:graphicFrameMkLst>
        </pc:graphicFrameChg>
        <pc:cxnChg chg="mod">
          <ac:chgData name="Igor Shinkar" userId="db6eb1b41a9778dd" providerId="LiveId" clId="{AB27CD5A-106D-4639-B769-38B86DD7A575}" dt="2022-03-07T06:33:07.715" v="1348" actId="1076"/>
          <ac:cxnSpMkLst>
            <pc:docMk/>
            <pc:sldMk cId="669521883" sldId="550"/>
            <ac:cxnSpMk id="27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19.449" v="1349" actId="14100"/>
          <ac:cxnSpMkLst>
            <pc:docMk/>
            <pc:sldMk cId="669521883" sldId="550"/>
            <ac:cxnSpMk id="31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1:56.060" v="1331" actId="14100"/>
          <ac:cxnSpMkLst>
            <pc:docMk/>
            <pc:sldMk cId="669521883" sldId="550"/>
            <ac:cxnSpMk id="32" creationId="{7A24CC06-857F-4814-AAB7-796DF0C077C4}"/>
          </ac:cxnSpMkLst>
        </pc:cxnChg>
        <pc:cxnChg chg="mod">
          <ac:chgData name="Igor Shinkar" userId="db6eb1b41a9778dd" providerId="LiveId" clId="{AB27CD5A-106D-4639-B769-38B86DD7A575}" dt="2022-03-07T06:33:34.985" v="1353" actId="14100"/>
          <ac:cxnSpMkLst>
            <pc:docMk/>
            <pc:sldMk cId="669521883" sldId="550"/>
            <ac:cxnSpMk id="34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23.566" v="1350" actId="14100"/>
          <ac:cxnSpMkLst>
            <pc:docMk/>
            <pc:sldMk cId="669521883" sldId="550"/>
            <ac:cxnSpMk id="3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03.861" v="1360" actId="1076"/>
          <ac:cxnSpMkLst>
            <pc:docMk/>
            <pc:sldMk cId="669521883" sldId="550"/>
            <ac:cxnSpMk id="4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11.895" v="1361" actId="478"/>
          <ac:cxnSpMkLst>
            <pc:docMk/>
            <pc:sldMk cId="669521883" sldId="550"/>
            <ac:cxnSpMk id="48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0.471" v="1365" actId="14100"/>
          <ac:cxnSpMkLst>
            <pc:docMk/>
            <pc:sldMk cId="669521883" sldId="550"/>
            <ac:cxnSpMk id="52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3.286" v="1366" actId="14100"/>
          <ac:cxnSpMkLst>
            <pc:docMk/>
            <pc:sldMk cId="669521883" sldId="550"/>
            <ac:cxnSpMk id="53" creationId="{D6264298-0157-497D-965C-3A9D0884652A}"/>
          </ac:cxnSpMkLst>
        </pc:cxnChg>
      </pc:sldChg>
      <pc:sldChg chg="delSp modSp add mod modAnim">
        <pc:chgData name="Igor Shinkar" userId="db6eb1b41a9778dd" providerId="LiveId" clId="{AB27CD5A-106D-4639-B769-38B86DD7A575}" dt="2022-03-07T05:52:18.941" v="204" actId="20577"/>
        <pc:sldMkLst>
          <pc:docMk/>
          <pc:sldMk cId="3302436919" sldId="551"/>
        </pc:sldMkLst>
        <pc:spChg chg="mod">
          <ac:chgData name="Igor Shinkar" userId="db6eb1b41a9778dd" providerId="LiveId" clId="{AB27CD5A-106D-4639-B769-38B86DD7A575}" dt="2022-03-07T05:52:18.941" v="204" actId="20577"/>
          <ac:spMkLst>
            <pc:docMk/>
            <pc:sldMk cId="3302436919" sldId="551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52:04.475" v="186" actId="20577"/>
          <ac:spMkLst>
            <pc:docMk/>
            <pc:sldMk cId="3302436919" sldId="551"/>
            <ac:spMk id="3" creationId="{00000000-0000-0000-0000-000000000000}"/>
          </ac:spMkLst>
        </pc:sp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11" creationId="{C0D2FF8A-FE19-4CD0-B884-5ECFBA67DDE8}"/>
          </ac:cxnSpMkLst>
        </pc:cxnChg>
        <pc:cxnChg chg="mod">
          <ac:chgData name="Igor Shinkar" userId="db6eb1b41a9778dd" providerId="LiveId" clId="{AB27CD5A-106D-4639-B769-38B86DD7A575}" dt="2022-03-07T05:50:39.558" v="107" actId="14100"/>
          <ac:cxnSpMkLst>
            <pc:docMk/>
            <pc:sldMk cId="3302436919" sldId="551"/>
            <ac:cxnSpMk id="17" creationId="{47C86D22-1635-49F3-9039-3BAC19EAC02B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4" creationId="{E2452A22-D128-44C7-BF9C-3368114D5440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7" creationId="{7B572C7A-DFF9-4CEB-9DE4-E1C30C7DCEDD}"/>
          </ac:cxnSpMkLst>
        </pc:cxn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35" creationId="{056C820D-C41C-4B6B-B1B0-1AE1BD65684B}"/>
          </ac:cxnSpMkLst>
        </pc:cxnChg>
      </pc:sldChg>
      <pc:sldChg chg="modSp add mod modAnim">
        <pc:chgData name="Igor Shinkar" userId="db6eb1b41a9778dd" providerId="LiveId" clId="{AB27CD5A-106D-4639-B769-38B86DD7A575}" dt="2022-03-07T06:03:34.174" v="909" actId="6549"/>
        <pc:sldMkLst>
          <pc:docMk/>
          <pc:sldMk cId="2250053217" sldId="552"/>
        </pc:sldMkLst>
        <pc:spChg chg="mod">
          <ac:chgData name="Igor Shinkar" userId="db6eb1b41a9778dd" providerId="LiveId" clId="{AB27CD5A-106D-4639-B769-38B86DD7A575}" dt="2022-03-07T06:01:16.088" v="731" actId="20577"/>
          <ac:spMkLst>
            <pc:docMk/>
            <pc:sldMk cId="2250053217" sldId="55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34.174" v="909" actId="6549"/>
          <ac:spMkLst>
            <pc:docMk/>
            <pc:sldMk cId="2250053217" sldId="552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6:26.414" v="1224"/>
        <pc:sldMkLst>
          <pc:docMk/>
          <pc:sldMk cId="1536353870" sldId="553"/>
        </pc:sldMkLst>
        <pc:spChg chg="mod">
          <ac:chgData name="Igor Shinkar" userId="db6eb1b41a9778dd" providerId="LiveId" clId="{AB27CD5A-106D-4639-B769-38B86DD7A575}" dt="2022-03-07T06:26:26.414" v="1224"/>
          <ac:spMkLst>
            <pc:docMk/>
            <pc:sldMk cId="1536353870" sldId="55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7:42.172" v="1236" actId="20577"/>
        <pc:sldMkLst>
          <pc:docMk/>
          <pc:sldMk cId="1197030071" sldId="554"/>
        </pc:sldMkLst>
        <pc:spChg chg="mod">
          <ac:chgData name="Igor Shinkar" userId="db6eb1b41a9778dd" providerId="LiveId" clId="{AB27CD5A-106D-4639-B769-38B86DD7A575}" dt="2022-03-07T06:27:42.172" v="1236" actId="20577"/>
          <ac:spMkLst>
            <pc:docMk/>
            <pc:sldMk cId="1197030071" sldId="554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35:24.485" v="1379" actId="6549"/>
        <pc:sldMkLst>
          <pc:docMk/>
          <pc:sldMk cId="979101224" sldId="555"/>
        </pc:sldMkLst>
        <pc:spChg chg="mod">
          <ac:chgData name="Igor Shinkar" userId="db6eb1b41a9778dd" providerId="LiveId" clId="{AB27CD5A-106D-4639-B769-38B86DD7A575}" dt="2022-03-07T06:35:24.485" v="1379" actId="6549"/>
          <ac:spMkLst>
            <pc:docMk/>
            <pc:sldMk cId="979101224" sldId="55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38:38.547" v="1741" actId="20577"/>
        <pc:sldMkLst>
          <pc:docMk/>
          <pc:sldMk cId="4157167679" sldId="556"/>
        </pc:sldMkLst>
        <pc:spChg chg="mod">
          <ac:chgData name="Igor Shinkar" userId="db6eb1b41a9778dd" providerId="LiveId" clId="{AB27CD5A-106D-4639-B769-38B86DD7A575}" dt="2022-03-07T06:35:38.824" v="1400" actId="20577"/>
          <ac:spMkLst>
            <pc:docMk/>
            <pc:sldMk cId="4157167679" sldId="55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38:38.547" v="1741" actId="20577"/>
          <ac:spMkLst>
            <pc:docMk/>
            <pc:sldMk cId="4157167679" sldId="55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58:04.871" v="2552" actId="403"/>
        <pc:sldMkLst>
          <pc:docMk/>
          <pc:sldMk cId="2195663017" sldId="557"/>
        </pc:sldMkLst>
        <pc:spChg chg="mod">
          <ac:chgData name="Igor Shinkar" userId="db6eb1b41a9778dd" providerId="LiveId" clId="{AB27CD5A-106D-4639-B769-38B86DD7A575}" dt="2022-03-07T06:58:04.871" v="2552" actId="403"/>
          <ac:spMkLst>
            <pc:docMk/>
            <pc:sldMk cId="2195663017" sldId="557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58:43.424" v="2598" actId="20577"/>
        <pc:sldMkLst>
          <pc:docMk/>
          <pc:sldMk cId="3801963313" sldId="558"/>
        </pc:sldMkLst>
        <pc:spChg chg="mod">
          <ac:chgData name="Igor Shinkar" userId="db6eb1b41a9778dd" providerId="LiveId" clId="{AB27CD5A-106D-4639-B769-38B86DD7A575}" dt="2022-03-07T06:58:43.424" v="2598" actId="20577"/>
          <ac:spMkLst>
            <pc:docMk/>
            <pc:sldMk cId="3801963313" sldId="558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881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10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191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172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905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756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25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43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56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46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98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5302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83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Brush trans="58000" brushSize="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1"/>
            <a:ext cx="1693510" cy="1269999"/>
          </a:xfrm>
          <a:prstGeom prst="rect">
            <a:avLst/>
          </a:prstGeom>
        </p:spPr>
      </p:pic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16, 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Example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Input: [4, 1, 8, 7, 10, 3]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pivot =7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Rearrange to get [4,1,3] and [10, 8]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Sort [4, 1, 3] 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[1, 3, 4]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Sort [10, 8] 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[8, 10]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 steps are:</a:t>
            </a:r>
          </a:p>
          <a:p>
            <a:pPr marL="342900" indent="-342900">
              <a:buFontTx/>
              <a:buChar char="-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Choose a pivot</a:t>
            </a:r>
          </a:p>
          <a:p>
            <a:pPr marL="342900" indent="-342900">
              <a:buFontTx/>
              <a:buChar char="-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Compare all numbers in A to the pivot, and move them if needed</a:t>
            </a:r>
          </a:p>
          <a:p>
            <a:pPr marL="342900" indent="-342900">
              <a:buFontTx/>
              <a:buChar char="-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Run recursion</a:t>
            </a:r>
          </a:p>
        </p:txBody>
      </p:sp>
    </p:spTree>
    <p:extLst>
      <p:ext uri="{BB962C8B-B14F-4D97-AF65-F5344CB8AC3E}">
        <p14:creationId xmlns:p14="http://schemas.microsoft.com/office/powerpoint/2010/main" val="199187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Running time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– O(n log(n)) for good pivots</a:t>
            </a: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What is a good pivot?</a:t>
            </a: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:The one that splits the array into equal halves, or n/3 ----  2n/3</a:t>
            </a: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For example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if we split n/5 ----  4n/5, we get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T(n) = O(n) +  T(n/5)  + T(4n/5)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saw that the running time is T(n) = O(n log(n))</a:t>
            </a: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Q: how can we find a good pivot?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7" name="Rounded Rectangle 10">
            <a:extLst>
              <a:ext uri="{FF2B5EF4-FFF2-40B4-BE49-F238E27FC236}">
                <a16:creationId xmlns:a16="http://schemas.microsoft.com/office/drawing/2014/main" id="{AEA0A8CA-AEE6-46B9-AA1D-10523CC3FA53}"/>
              </a:ext>
            </a:extLst>
          </p:cNvPr>
          <p:cNvSpPr/>
          <p:nvPr/>
        </p:nvSpPr>
        <p:spPr bwMode="auto">
          <a:xfrm>
            <a:off x="2404171" y="3941377"/>
            <a:ext cx="636202" cy="441757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E8CB96D-61CE-48D6-8F6C-8B7B57598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676" y="4837043"/>
            <a:ext cx="1808158" cy="535610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15900" indent="-212725">
              <a:buClrTx/>
              <a:buSzPct val="45000"/>
              <a:buFontTx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dirty="0"/>
              <a:t>Choose pivot /</a:t>
            </a:r>
          </a:p>
          <a:p>
            <a:pPr marL="215900" indent="-212725">
              <a:buClrTx/>
              <a:buSzPct val="45000"/>
              <a:buFontTx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dirty="0"/>
              <a:t>Rearrange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7A74A9A-6D94-4B9C-AE12-9B47AAAD96C0}"/>
              </a:ext>
            </a:extLst>
          </p:cNvPr>
          <p:cNvCxnSpPr>
            <a:stCxn id="8" idx="0"/>
            <a:endCxn id="7" idx="2"/>
          </p:cNvCxnSpPr>
          <p:nvPr/>
        </p:nvCxnSpPr>
        <p:spPr bwMode="auto">
          <a:xfrm flipV="1">
            <a:off x="2606755" y="4383134"/>
            <a:ext cx="115517" cy="453909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ounded Rectangle 20">
            <a:extLst>
              <a:ext uri="{FF2B5EF4-FFF2-40B4-BE49-F238E27FC236}">
                <a16:creationId xmlns:a16="http://schemas.microsoft.com/office/drawing/2014/main" id="{73714451-144E-4B24-B87D-D0A4E8F623B0}"/>
              </a:ext>
            </a:extLst>
          </p:cNvPr>
          <p:cNvSpPr/>
          <p:nvPr/>
        </p:nvSpPr>
        <p:spPr bwMode="auto">
          <a:xfrm>
            <a:off x="3321908" y="3941377"/>
            <a:ext cx="954538" cy="441755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1C318F3D-3D40-44DC-B0AF-DE03DB2A6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1313" y="4867318"/>
            <a:ext cx="1256506" cy="535610"/>
          </a:xfrm>
          <a:prstGeom prst="rect">
            <a:avLst/>
          </a:prstGeom>
          <a:solidFill>
            <a:srgbClr val="F8CBAD"/>
          </a:solidFill>
          <a:ln w="12600" cap="flat">
            <a:solidFill>
              <a:srgbClr val="43729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15900" indent="-212725">
              <a:buClrTx/>
              <a:buSzPct val="45000"/>
              <a:buFontTx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dirty="0"/>
              <a:t>Recursion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B85DEC3-036A-47A0-BE64-217F7DA87E57}"/>
              </a:ext>
            </a:extLst>
          </p:cNvPr>
          <p:cNvCxnSpPr>
            <a:stCxn id="11" idx="0"/>
            <a:endCxn id="10" idx="2"/>
          </p:cNvCxnSpPr>
          <p:nvPr/>
        </p:nvCxnSpPr>
        <p:spPr bwMode="auto">
          <a:xfrm flipH="1" flipV="1">
            <a:off x="3799177" y="4383132"/>
            <a:ext cx="720389" cy="48418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B85DEC3-036A-47A0-BE64-217F7DA87E57}"/>
              </a:ext>
            </a:extLst>
          </p:cNvPr>
          <p:cNvCxnSpPr>
            <a:stCxn id="11" idx="0"/>
            <a:endCxn id="30" idx="2"/>
          </p:cNvCxnSpPr>
          <p:nvPr/>
        </p:nvCxnSpPr>
        <p:spPr bwMode="auto">
          <a:xfrm flipV="1">
            <a:off x="4519566" y="4383131"/>
            <a:ext cx="477269" cy="484187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ounded Rectangle 20">
            <a:extLst>
              <a:ext uri="{FF2B5EF4-FFF2-40B4-BE49-F238E27FC236}">
                <a16:creationId xmlns:a16="http://schemas.microsoft.com/office/drawing/2014/main" id="{73714451-144E-4B24-B87D-D0A4E8F623B0}"/>
              </a:ext>
            </a:extLst>
          </p:cNvPr>
          <p:cNvSpPr/>
          <p:nvPr/>
        </p:nvSpPr>
        <p:spPr bwMode="auto">
          <a:xfrm>
            <a:off x="4499894" y="3941376"/>
            <a:ext cx="993881" cy="441755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80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how can we find a good pivot?</a:t>
            </a:r>
          </a:p>
          <a:p>
            <a:pPr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random pivot works</a:t>
            </a: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Given an array A[0…n-1]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Choose a random index 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∈[0…n-1 uniformly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set </a:t>
            </a:r>
            <a:r>
              <a:rPr lang="en-US" altLang="he-IL" sz="2200" b="1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pivot=A[</a:t>
            </a:r>
            <a:r>
              <a:rPr lang="en-US" altLang="he-IL" sz="2200" b="1" i="1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b="1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Rearrange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the elements in the array so that:</a:t>
            </a: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All A[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&lt; pivot are to the left of pivot.</a:t>
            </a: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All A[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≥ pivot are to the right of pivot.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Recursively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sort to the left of the pivot.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Recursively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sort to the right of the pivot.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03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pPr>
                  <a:spcAft>
                    <a:spcPts val="1000"/>
                  </a:spcAft>
                  <a:defRPr/>
                </a:pPr>
                <a:r>
                  <a:rPr lang="en-US" altLang="he-IL" sz="1800" u="sng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Theorem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: Quicksort with a random pivot has E[running time]=O(n log(n)).</a:t>
                </a:r>
              </a:p>
              <a:p>
                <a:pPr>
                  <a:spcAft>
                    <a:spcPts val="1000"/>
                  </a:spcAft>
                  <a:defRPr/>
                </a:pPr>
                <a:r>
                  <a:rPr lang="en-US" altLang="he-IL" sz="1800" u="sng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Proof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: </a:t>
                </a:r>
                <a:r>
                  <a:rPr lang="en-US" altLang="he-IL" sz="1800" b="1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Idea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: Linearity of expectation…</a:t>
                </a:r>
              </a:p>
              <a:p>
                <a:pPr marL="342900" indent="-342900">
                  <a:spcAft>
                    <a:spcPts val="10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We get the array A[0…n-1]</a:t>
                </a:r>
              </a:p>
              <a:p>
                <a:pPr marL="342900" indent="-342900">
                  <a:spcAft>
                    <a:spcPts val="10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Think of the sorted array, and call it B = [b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0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,b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,b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2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,…b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n-1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].</a:t>
                </a:r>
              </a:p>
              <a:p>
                <a:pPr marL="342900" indent="-342900">
                  <a:spcAft>
                    <a:spcPts val="10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Let </a:t>
                </a:r>
                <a:r>
                  <a:rPr lang="en-US" altLang="he-IL" sz="18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X</a:t>
                </a:r>
                <a:r>
                  <a:rPr lang="en-US" altLang="he-IL" sz="18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i,j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= be the indicator that 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and </a:t>
                </a:r>
                <a:r>
                  <a:rPr lang="en-US" altLang="he-IL" sz="18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b</a:t>
                </a:r>
                <a:r>
                  <a:rPr lang="en-US" altLang="he-IL" sz="18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j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are compared during the execution of the algorithm:</a:t>
                </a:r>
                <a:b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</a:b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- </a:t>
                </a:r>
                <a:r>
                  <a:rPr lang="en-US" altLang="he-IL" sz="18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X</a:t>
                </a:r>
                <a:r>
                  <a:rPr lang="en-US" altLang="he-IL" sz="18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i,j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=1 if they are compared</a:t>
                </a:r>
                <a:b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</a:b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- </a:t>
                </a:r>
                <a:r>
                  <a:rPr lang="en-US" altLang="he-IL" sz="18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X</a:t>
                </a:r>
                <a:r>
                  <a:rPr lang="en-US" altLang="he-IL" sz="18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i,j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=0 otherwise</a:t>
                </a:r>
              </a:p>
              <a:p>
                <a:pPr marL="342900" indent="-342900">
                  <a:spcAft>
                    <a:spcPts val="10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altLang="he-IL" sz="1800" u="sng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Observation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: running time = O(the total number of comparisons) = O(∑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0≤i&lt;j≤n-1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</a:t>
                </a:r>
                <a:r>
                  <a:rPr lang="en-US" altLang="he-IL" sz="18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X</a:t>
                </a:r>
                <a:r>
                  <a:rPr lang="en-US" altLang="he-IL" sz="18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i,j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)</a:t>
                </a:r>
              </a:p>
              <a:p>
                <a:pPr>
                  <a:spcAft>
                    <a:spcPts val="1000"/>
                  </a:spcAft>
                  <a:defRPr/>
                </a:pPr>
                <a:r>
                  <a:rPr lang="en-US" altLang="he-IL" sz="1800" b="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𝑟𝑢𝑛𝑛𝑖𝑛𝑔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𝑡𝑖𝑚𝑒</m:t>
                        </m:r>
                      </m:e>
                    </m:d>
                    <m:r>
                      <a:rPr lang="en-US" altLang="he-IL" sz="1800" i="1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he-IL" sz="1800" i="1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altLang="he-IL" sz="180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𝑂</m:t>
                        </m:r>
                        <m:d>
                          <m:dPr>
                            <m:ctrlP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he-IL" sz="1800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Σ</m:t>
                                </m:r>
                              </m:e>
                              <m:sub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0≤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𝑖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&lt;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𝑗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≤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𝑛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−1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𝑖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,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altLang="he-IL" sz="1800" b="0" i="1" dirty="0">
                  <a:latin typeface="Cambria Math" panose="02040503050406030204" pitchFamily="18" charset="0"/>
                  <a:ea typeface="Arial Unicode MS" pitchFamily="34" charset="-128"/>
                  <a:cs typeface="Arial" panose="020B0604020202020204" pitchFamily="34" charset="0"/>
                </a:endParaRPr>
              </a:p>
              <a:p>
                <a:pPr>
                  <a:spcAft>
                    <a:spcPts val="1000"/>
                  </a:spcAft>
                  <a:defRPr/>
                </a:pPr>
                <a:r>
                  <a:rPr lang="en-US" altLang="he-IL" sz="1800" b="0" dirty="0">
                    <a:ea typeface="Arial Unicode MS" pitchFamily="34" charset="-128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≤</m:t>
                    </m:r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𝐶</m:t>
                    </m:r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∗</m:t>
                    </m:r>
                    <m:sSub>
                      <m:sSubPr>
                        <m:ctrlP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he-IL" sz="180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Σ</m:t>
                        </m:r>
                      </m:e>
                      <m:sub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0≤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𝑖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&lt;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𝑗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≤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−1</m:t>
                        </m:r>
                      </m:sub>
                    </m:sSub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𝑖</m:t>
                            </m:r>
                            <m: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he-IL" sz="1800" b="0" i="1" dirty="0">
                    <a:latin typeface="Cambria Math" panose="02040503050406030204" pitchFamily="18" charset="0"/>
                    <a:ea typeface="Arial Unicode MS" pitchFamily="34" charset="-128"/>
                    <a:cs typeface="Arial" panose="020B0604020202020204" pitchFamily="34" charset="0"/>
                  </a:rPr>
                  <a:t>	</a:t>
                </a:r>
              </a:p>
              <a:p>
                <a:pPr>
                  <a:spcAft>
                    <a:spcPts val="1000"/>
                  </a:spcAft>
                  <a:defRPr/>
                </a:pPr>
                <a:r>
                  <a:rPr lang="en-US" altLang="he-IL" sz="1800" b="0" dirty="0">
                    <a:ea typeface="Arial Unicode MS" pitchFamily="34" charset="-128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altLang="he-IL" sz="1800" dirty="0">
                    <a:ea typeface="Arial Unicode MS" pitchFamily="34" charset="-128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he-IL" sz="1800" i="1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𝐶</m:t>
                    </m:r>
                    <m:r>
                      <a:rPr lang="en-US" altLang="he-IL" sz="1800" i="1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∗</m:t>
                    </m:r>
                    <m:sSub>
                      <m:sSubPr>
                        <m:ctrlP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he-IL" sz="180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Σ</m:t>
                        </m:r>
                      </m:e>
                      <m:sub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0≤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𝑖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&lt;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𝑗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≤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−1</m:t>
                        </m:r>
                      </m:sub>
                    </m:sSub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𝑃𝑟</m:t>
                    </m:r>
                    <m:d>
                      <m:dPr>
                        <m:begChr m:val="["/>
                        <m:endChr m:val="]"/>
                        <m:ctrlP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𝑖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=1</m:t>
                        </m:r>
                      </m:e>
                    </m:d>
                  </m:oMath>
                </a14:m>
                <a:endParaRPr lang="en-US" altLang="he-IL" sz="1800" dirty="0">
                  <a:latin typeface="Arial" panose="020B0604020202020204" pitchFamily="34" charset="0"/>
                  <a:ea typeface="Arial Unicode MS" pitchFamily="34" charset="-128"/>
                  <a:cs typeface="Arial" panose="020B0604020202020204" pitchFamily="34" charset="0"/>
                </a:endParaRPr>
              </a:p>
              <a:p>
                <a:pPr marL="342900" indent="-342900">
                  <a:spcAft>
                    <a:spcPts val="10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Question: how do we compute </a:t>
                </a:r>
                <a14:m>
                  <m:oMath xmlns:m="http://schemas.openxmlformats.org/officeDocument/2006/math">
                    <m:r>
                      <a:rPr lang="en-US" altLang="he-IL" sz="1800" i="1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𝑃𝑟</m:t>
                    </m:r>
                    <m:d>
                      <m:dPr>
                        <m:begChr m:val="["/>
                        <m:endChr m:val="]"/>
                        <m:ctrlP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𝑖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=1</m:t>
                        </m:r>
                      </m:e>
                    </m:d>
                  </m:oMath>
                </a14:m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583" t="-15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008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pPr>
                  <a:spcAft>
                    <a:spcPts val="1000"/>
                  </a:spcAft>
                  <a:defRPr/>
                </a:pPr>
                <a:r>
                  <a:rPr lang="en-US" altLang="he-IL" sz="1800" dirty="0" smtClean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Total running time = O(the total number of comparisons) = O(∑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0≤i&lt;j≤n-1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</a:t>
                </a:r>
                <a:r>
                  <a:rPr lang="en-US" altLang="he-IL" sz="18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X</a:t>
                </a:r>
                <a:r>
                  <a:rPr lang="en-US" altLang="he-IL" sz="18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i,j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)</a:t>
                </a:r>
              </a:p>
              <a:p>
                <a:pPr>
                  <a:spcAft>
                    <a:spcPts val="1000"/>
                  </a:spcAft>
                  <a:defRPr/>
                </a:pPr>
                <a:r>
                  <a:rPr lang="en-US" altLang="he-IL" sz="1800" b="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𝑟𝑢𝑛𝑛𝑖𝑛𝑔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𝑡𝑖𝑚𝑒</m:t>
                        </m:r>
                      </m:e>
                    </m:d>
                    <m:r>
                      <a:rPr lang="en-US" altLang="he-IL" sz="1800" i="1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he-IL" sz="1800" i="1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altLang="he-IL" sz="180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𝑂</m:t>
                        </m:r>
                        <m:d>
                          <m:dPr>
                            <m:ctrlP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he-IL" sz="1800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Σ</m:t>
                                </m:r>
                              </m:e>
                              <m:sub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0≤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𝑖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&lt;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𝑗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≤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𝑛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−1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𝑖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,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altLang="he-IL" sz="1800" b="0" i="1" dirty="0">
                  <a:latin typeface="Cambria Math" panose="02040503050406030204" pitchFamily="18" charset="0"/>
                  <a:ea typeface="Arial Unicode MS" pitchFamily="34" charset="-128"/>
                  <a:cs typeface="Arial" panose="020B0604020202020204" pitchFamily="34" charset="0"/>
                </a:endParaRPr>
              </a:p>
              <a:p>
                <a:pPr>
                  <a:spcAft>
                    <a:spcPts val="1000"/>
                  </a:spcAft>
                  <a:defRPr/>
                </a:pPr>
                <a:r>
                  <a:rPr lang="en-US" altLang="he-IL" sz="1800" b="0" dirty="0">
                    <a:ea typeface="Arial Unicode MS" pitchFamily="34" charset="-128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≤</m:t>
                    </m:r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𝐶</m:t>
                    </m:r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⋅</m:t>
                    </m:r>
                    <m:sSub>
                      <m:sSubPr>
                        <m:ctrlP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he-IL" sz="180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Σ</m:t>
                        </m:r>
                      </m:e>
                      <m:sub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0≤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𝑖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&lt;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𝑗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≤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−1</m:t>
                        </m:r>
                      </m:sub>
                    </m:sSub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𝑖</m:t>
                            </m:r>
                            <m: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he-IL" sz="1800" b="0" i="1" dirty="0">
                    <a:latin typeface="Cambria Math" panose="02040503050406030204" pitchFamily="18" charset="0"/>
                    <a:ea typeface="Arial Unicode MS" pitchFamily="34" charset="-128"/>
                    <a:cs typeface="Arial" panose="020B0604020202020204" pitchFamily="34" charset="0"/>
                  </a:rPr>
                  <a:t>	</a:t>
                </a:r>
              </a:p>
              <a:p>
                <a:pPr>
                  <a:spcAft>
                    <a:spcPts val="1000"/>
                  </a:spcAft>
                  <a:defRPr/>
                </a:pPr>
                <a:r>
                  <a:rPr lang="en-US" altLang="he-IL" sz="1800" b="0" dirty="0">
                    <a:ea typeface="Arial Unicode MS" pitchFamily="34" charset="-128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altLang="he-IL" sz="1800" dirty="0">
                    <a:ea typeface="Arial Unicode MS" pitchFamily="34" charset="-128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he-IL" sz="1800" i="1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𝐶</m:t>
                    </m:r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⋅</m:t>
                    </m:r>
                    <m:sSub>
                      <m:sSubPr>
                        <m:ctrlP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he-IL" sz="1800" b="0" i="0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Σ</m:t>
                        </m:r>
                      </m:e>
                      <m:sub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0≤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𝑖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&lt;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𝑗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≤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−1</m:t>
                        </m:r>
                      </m:sub>
                    </m:sSub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𝑃𝑟</m:t>
                    </m:r>
                    <m:d>
                      <m:dPr>
                        <m:begChr m:val="["/>
                        <m:endChr m:val="]"/>
                        <m:ctrlP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𝑖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=1</m:t>
                        </m:r>
                      </m:e>
                    </m:d>
                  </m:oMath>
                </a14:m>
                <a:endParaRPr lang="en-US" altLang="he-IL" sz="1800" dirty="0">
                  <a:latin typeface="Arial" panose="020B0604020202020204" pitchFamily="34" charset="0"/>
                  <a:ea typeface="Arial Unicode MS" pitchFamily="34" charset="-128"/>
                  <a:cs typeface="Arial" panose="020B0604020202020204" pitchFamily="34" charset="0"/>
                </a:endParaRPr>
              </a:p>
              <a:p>
                <a:pPr marL="342900" indent="-342900">
                  <a:spcAft>
                    <a:spcPts val="10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altLang="he-IL" sz="18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X</a:t>
                </a:r>
                <a:r>
                  <a:rPr lang="en-US" altLang="he-IL" sz="18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i,j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=1 if and only if 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or </a:t>
                </a:r>
                <a:r>
                  <a:rPr lang="en-US" altLang="he-IL" sz="18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b</a:t>
                </a:r>
                <a:r>
                  <a:rPr lang="en-US" altLang="he-IL" sz="18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j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were chosen to be the pivots </a:t>
                </a:r>
                <a:r>
                  <a:rPr lang="en-US" altLang="he-IL" sz="1800" i="1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before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i+1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,b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i+1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…b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j-1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.</a:t>
                </a:r>
              </a:p>
              <a:p>
                <a:pPr>
                  <a:spcAft>
                    <a:spcPts val="1000"/>
                  </a:spcAft>
                  <a:defRPr/>
                </a:pP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What is the probability of choosing 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or </a:t>
                </a:r>
                <a:r>
                  <a:rPr lang="en-US" altLang="he-IL" sz="18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b</a:t>
                </a:r>
                <a:r>
                  <a:rPr lang="en-US" altLang="he-IL" sz="18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j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to be a pivot </a:t>
                </a:r>
                <a:r>
                  <a:rPr lang="en-US" altLang="he-IL" sz="1800" i="1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before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 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i+1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,b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i+1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…b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j-1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?</a:t>
                </a:r>
              </a:p>
              <a:p>
                <a:pPr marL="342900" indent="-342900">
                  <a:spcAft>
                    <a:spcPts val="10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Look at any stage where we sort some subarray A[s…t]</a:t>
                </a:r>
              </a:p>
              <a:p>
                <a:pPr marL="342900" indent="-342900">
                  <a:spcAft>
                    <a:spcPts val="10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If both 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and </a:t>
                </a:r>
                <a:r>
                  <a:rPr lang="en-US" altLang="he-IL" sz="18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b</a:t>
                </a:r>
                <a:r>
                  <a:rPr lang="en-US" altLang="he-IL" sz="1800" baseline="-25000" dirty="0" err="1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j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are in that subarray, then also 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i+1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,b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i+1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…b</a:t>
                </a:r>
                <a:r>
                  <a:rPr lang="en-US" altLang="he-IL" sz="1800" baseline="-250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j-1</a:t>
                </a: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 are in the subarray.</a:t>
                </a:r>
              </a:p>
              <a:p>
                <a:pPr>
                  <a:spcAft>
                    <a:spcPts val="1000"/>
                  </a:spcAft>
                  <a:defRPr/>
                </a:pPr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We have,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he-IL" sz="1800" b="0" i="0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he-IL" sz="1800" b="0" i="1" smtClean="0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he-IL" sz="1800" b="0" i="1" smtClean="0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altLang="he-IL" sz="1800" b="0" i="1" smtClean="0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𝑖</m:t>
                                </m:r>
                                <m:r>
                                  <a:rPr lang="en-US" altLang="he-IL" sz="1800" b="0" i="1" smtClean="0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,</m:t>
                                </m:r>
                                <m:r>
                                  <a:rPr lang="en-US" altLang="he-IL" sz="1800" b="0" i="1" smtClean="0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altLang="he-IL" sz="1800" b="0" i="1" smtClean="0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he-IL" sz="1800" b="0" i="0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𝑐h𝑜𝑜𝑠𝑖𝑛𝑔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𝑜𝑟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𝑏𝑒𝑓𝑜𝑟𝑒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𝑖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𝑖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+2</m:t>
                                </m:r>
                              </m:sub>
                            </m:sSub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…</m:t>
                            </m:r>
                            <m:sSub>
                              <m:sSubPr>
                                <m:ctrlP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𝑗</m:t>
                                </m:r>
                                <m:r>
                                  <a:rPr lang="en-US" altLang="he-IL" sz="1800" i="1">
                                    <a:latin typeface="Cambria Math" panose="02040503050406030204" pitchFamily="18" charset="0"/>
                                    <a:ea typeface="Arial Unicode MS" pitchFamily="34" charset="-128"/>
                                    <a:cs typeface="Arial" panose="020B0604020202020204" pitchFamily="34" charset="0"/>
                                  </a:rPr>
                                  <m:t>−1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≤</m:t>
                    </m:r>
                    <m:f>
                      <m:fPr>
                        <m:ctrlP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𝑗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𝑖</m:t>
                        </m:r>
                        <m:r>
                          <a:rPr lang="en-US" altLang="he-IL" sz="1800" b="0" i="1" smtClean="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altLang="he-IL" sz="1800" dirty="0">
                    <a:latin typeface="Arial" panose="020B0604020202020204" pitchFamily="34" charset="0"/>
                    <a:ea typeface="Arial Unicode MS" pitchFamily="34" charset="-128"/>
                    <a:cs typeface="Arial" panose="020B0604020202020204" pitchFamily="34" charset="0"/>
                  </a:rPr>
                  <a:t>.</a:t>
                </a:r>
              </a:p>
              <a:p>
                <a:pPr marL="285750" indent="-285750">
                  <a:spcAft>
                    <a:spcPts val="1000"/>
                  </a:spcAft>
                  <a:buFont typeface="Wingdings" panose="05000000000000000000" pitchFamily="2" charset="2"/>
                  <a:buChar char="è"/>
                  <a:defRPr/>
                </a:pPr>
                <a14:m>
                  <m:oMath xmlns:m="http://schemas.openxmlformats.org/officeDocument/2006/math">
                    <m:r>
                      <a:rPr lang="en-US" altLang="he-IL" sz="1800" i="1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𝑟𝑢𝑛𝑛𝑖𝑛𝑔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𝑡𝑖𝑚𝑒</m:t>
                        </m:r>
                      </m:e>
                    </m:d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≤</m:t>
                    </m:r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𝐶</m:t>
                    </m:r>
                    <m:r>
                      <a:rPr lang="en-US" altLang="he-IL" sz="1800" b="0" i="1" smtClean="0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⋅</m:t>
                    </m:r>
                    <m:sSub>
                      <m:sSubPr>
                        <m:ctrlP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he-IL" sz="1800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Σ</m:t>
                        </m:r>
                      </m:e>
                      <m:sub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0≤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𝑖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&lt;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𝑗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≤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−1</m:t>
                        </m:r>
                      </m:sub>
                    </m:sSub>
                    <m:r>
                      <a:rPr lang="en-US" altLang="he-IL" sz="1800" i="1">
                        <a:latin typeface="Cambria Math" panose="02040503050406030204" pitchFamily="18" charset="0"/>
                        <a:ea typeface="Arial Unicode MS" pitchFamily="34" charset="-128"/>
                        <a:cs typeface="Arial" panose="020B0604020202020204" pitchFamily="34" charset="0"/>
                      </a:rPr>
                      <m:t>𝑃𝑟</m:t>
                    </m:r>
                    <m:d>
                      <m:dPr>
                        <m:begChr m:val="["/>
                        <m:endChr m:val="]"/>
                        <m:ctrlP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𝑖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altLang="he-IL" sz="1800" i="1">
                                <a:latin typeface="Cambria Math" panose="02040503050406030204" pitchFamily="18" charset="0"/>
                                <a:ea typeface="Arial Unicode MS" pitchFamily="34" charset="-128"/>
                                <a:cs typeface="Arial" panose="020B0604020202020204" pitchFamily="34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altLang="he-IL" sz="1800" i="1">
                            <a:latin typeface="Cambria Math" panose="02040503050406030204" pitchFamily="18" charset="0"/>
                            <a:ea typeface="Arial Unicode MS" pitchFamily="34" charset="-128"/>
                            <a:cs typeface="Arial" panose="020B0604020202020204" pitchFamily="34" charset="0"/>
                          </a:rPr>
                          <m:t>=1</m:t>
                        </m:r>
                      </m:e>
                    </m:d>
                  </m:oMath>
                </a14:m>
                <a:endParaRPr lang="en-US" altLang="he-IL" sz="1800" i="1" dirty="0">
                  <a:latin typeface="Cambria Math" panose="02040503050406030204" pitchFamily="18" charset="0"/>
                  <a:ea typeface="Arial Unicode MS" pitchFamily="34" charset="-128"/>
                  <a:cs typeface="Arial" panose="020B0604020202020204" pitchFamily="34" charset="0"/>
                </a:endParaRPr>
              </a:p>
              <a:p>
                <a:pPr>
                  <a:spcAft>
                    <a:spcPts val="100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he-IL" sz="1800" b="0" i="1" smtClean="0">
                          <a:latin typeface="Cambria Math" panose="02040503050406030204" pitchFamily="18" charset="0"/>
                          <a:ea typeface="Arial Unicode MS" pitchFamily="34" charset="-128"/>
                          <a:cs typeface="Arial" panose="020B0604020202020204" pitchFamily="34" charset="0"/>
                        </a:rPr>
                        <m:t>≤</m:t>
                      </m:r>
                      <m:r>
                        <a:rPr lang="en-US" altLang="he-IL" sz="1800" i="1">
                          <a:latin typeface="Cambria Math" panose="02040503050406030204" pitchFamily="18" charset="0"/>
                          <a:ea typeface="Arial Unicode MS" pitchFamily="34" charset="-128"/>
                          <a:cs typeface="Arial" panose="020B0604020202020204" pitchFamily="34" charset="0"/>
                        </a:rPr>
                        <m:t>𝐶</m:t>
                      </m:r>
                      <m:r>
                        <a:rPr lang="en-US" altLang="he-IL" sz="1800" i="1">
                          <a:latin typeface="Cambria Math" panose="02040503050406030204" pitchFamily="18" charset="0"/>
                          <a:ea typeface="Arial Unicode MS" pitchFamily="34" charset="-128"/>
                          <a:cs typeface="Arial" panose="020B0604020202020204" pitchFamily="34" charset="0"/>
                        </a:rPr>
                        <m:t>⋅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0</m:t>
                          </m:r>
                          <m: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≤</m:t>
                          </m:r>
                          <m: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&lt;</m:t>
                          </m:r>
                          <m: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𝑗</m:t>
                          </m:r>
                          <m: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≤</m:t>
                          </m:r>
                          <m: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−1 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altLang="he-IL" sz="1800" b="0" i="1" smtClean="0">
                                  <a:latin typeface="Cambria Math" panose="02040503050406030204" pitchFamily="18" charset="0"/>
                                  <a:ea typeface="Arial Unicode MS" pitchFamily="34" charset="-128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he-IL" sz="1800" b="0" i="1" smtClean="0">
                                  <a:latin typeface="Cambria Math" panose="02040503050406030204" pitchFamily="18" charset="0"/>
                                  <a:ea typeface="Arial Unicode MS" pitchFamily="34" charset="-128"/>
                                  <a:cs typeface="Arial" panose="020B0604020202020204" pitchFamily="34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altLang="he-IL" sz="1800" b="0" i="1" smtClean="0">
                                  <a:latin typeface="Cambria Math" panose="02040503050406030204" pitchFamily="18" charset="0"/>
                                  <a:ea typeface="Arial Unicode MS" pitchFamily="34" charset="-128"/>
                                  <a:cs typeface="Arial" panose="020B0604020202020204" pitchFamily="34" charset="0"/>
                                </a:rPr>
                                <m:t>𝑗</m:t>
                              </m:r>
                              <m:r>
                                <a:rPr lang="en-US" altLang="he-IL" sz="1800" b="0" i="1" smtClean="0">
                                  <a:latin typeface="Cambria Math" panose="02040503050406030204" pitchFamily="18" charset="0"/>
                                  <a:ea typeface="Arial Unicode MS" pitchFamily="34" charset="-128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altLang="he-IL" sz="1800" b="0" i="1" smtClean="0">
                                  <a:latin typeface="Cambria Math" panose="02040503050406030204" pitchFamily="18" charset="0"/>
                                  <a:ea typeface="Arial Unicode MS" pitchFamily="34" charset="-128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r>
                                <a:rPr lang="en-US" altLang="he-IL" sz="1800" b="0" i="1" smtClean="0">
                                  <a:latin typeface="Cambria Math" panose="02040503050406030204" pitchFamily="18" charset="0"/>
                                  <a:ea typeface="Arial Unicode MS" pitchFamily="34" charset="-128"/>
                                  <a:cs typeface="Arial" panose="020B0604020202020204" pitchFamily="34" charset="0"/>
                                </a:rPr>
                                <m:t>+1</m:t>
                              </m:r>
                            </m:den>
                          </m:f>
                        </m:e>
                      </m:nary>
                      <m:r>
                        <a:rPr lang="en-US" altLang="he-IL" sz="1800" b="0" i="1" smtClean="0">
                          <a:latin typeface="Cambria Math" panose="02040503050406030204" pitchFamily="18" charset="0"/>
                          <a:ea typeface="Arial Unicode MS" pitchFamily="34" charset="-128"/>
                          <a:cs typeface="Arial" panose="020B0604020202020204" pitchFamily="34" charset="0"/>
                        </a:rPr>
                        <m:t>=</m:t>
                      </m:r>
                      <m:sSubSup>
                        <m:sSubSupPr>
                          <m:ctrlP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altLang="he-IL" sz="1800" i="1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𝐶</m:t>
                          </m:r>
                          <m:r>
                            <a:rPr lang="en-US" altLang="he-IL" sz="1800" i="1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⋅</m:t>
                          </m:r>
                          <m:r>
                            <a:rPr lang="en-US" altLang="he-IL" sz="1800" b="0" i="0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2 </m:t>
                          </m:r>
                          <m:r>
                            <m:rPr>
                              <m:sty m:val="p"/>
                            </m:rPr>
                            <a:rPr lang="en-US" altLang="he-IL" sz="1800" b="0" i="0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Σ</m:t>
                          </m:r>
                        </m:e>
                        <m:sub>
                          <m: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−1</m:t>
                          </m:r>
                        </m:sup>
                      </m:sSubSup>
                      <m:func>
                        <m:funcPr>
                          <m:ctrlP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he-IL" sz="1800" b="0" i="0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altLang="he-IL" sz="1800" b="0" i="1" smtClean="0">
                                  <a:latin typeface="Cambria Math" panose="02040503050406030204" pitchFamily="18" charset="0"/>
                                  <a:ea typeface="Arial Unicode MS" pitchFamily="34" charset="-128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he-IL" sz="1800" b="0" i="1" smtClean="0">
                                  <a:latin typeface="Cambria Math" panose="02040503050406030204" pitchFamily="18" charset="0"/>
                                  <a:ea typeface="Arial Unicode MS" pitchFamily="34" charset="-128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altLang="he-IL" sz="1800" b="0" i="1" smtClean="0">
                          <a:latin typeface="Cambria Math" panose="02040503050406030204" pitchFamily="18" charset="0"/>
                          <a:ea typeface="Arial Unicode MS" pitchFamily="34" charset="-128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he-IL" sz="1800" b="0" i="1" smtClean="0">
                          <a:latin typeface="Cambria Math" panose="02040503050406030204" pitchFamily="18" charset="0"/>
                          <a:ea typeface="Arial Unicode MS" pitchFamily="34" charset="-128"/>
                          <a:cs typeface="Arial" panose="020B0604020202020204" pitchFamily="34" charset="0"/>
                        </a:rPr>
                        <m:t>𝑂</m:t>
                      </m:r>
                      <m:r>
                        <a:rPr lang="en-US" altLang="he-IL" sz="1800" b="0" i="1" smtClean="0">
                          <a:latin typeface="Cambria Math" panose="02040503050406030204" pitchFamily="18" charset="0"/>
                          <a:ea typeface="Arial Unicode MS" pitchFamily="34" charset="-128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altLang="he-IL" sz="1800" b="0" i="1" smtClean="0">
                          <a:latin typeface="Cambria Math" panose="02040503050406030204" pitchFamily="18" charset="0"/>
                          <a:ea typeface="Arial Unicode MS" pitchFamily="34" charset="-128"/>
                          <a:cs typeface="Arial" panose="020B0604020202020204" pitchFamily="34" charset="0"/>
                        </a:rPr>
                        <m:t>𝑛</m:t>
                      </m:r>
                      <m:func>
                        <m:funcPr>
                          <m:ctrlPr>
                            <a:rPr lang="en-US" altLang="he-IL" sz="1800" b="0" i="1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he-IL" sz="1800" b="0" i="0" smtClean="0">
                              <a:latin typeface="Cambria Math" panose="02040503050406030204" pitchFamily="18" charset="0"/>
                              <a:ea typeface="Arial Unicode MS" pitchFamily="34" charset="-128"/>
                              <a:cs typeface="Arial" panose="020B0604020202020204" pitchFamily="34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altLang="he-IL" sz="1800" b="0" i="1" smtClean="0">
                                  <a:latin typeface="Cambria Math" panose="02040503050406030204" pitchFamily="18" charset="0"/>
                                  <a:ea typeface="Arial Unicode MS" pitchFamily="34" charset="-128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he-IL" sz="1800" b="0" i="1" smtClean="0">
                                  <a:latin typeface="Cambria Math" panose="02040503050406030204" pitchFamily="18" charset="0"/>
                                  <a:ea typeface="Arial Unicode MS" pitchFamily="34" charset="-128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altLang="he-IL" sz="1800" b="0" i="1" smtClean="0">
                          <a:latin typeface="Cambria Math" panose="02040503050406030204" pitchFamily="18" charset="0"/>
                          <a:ea typeface="Arial Unicode MS" pitchFamily="34" charset="-128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altLang="he-IL" sz="1800" dirty="0">
                  <a:latin typeface="Arial" panose="020B0604020202020204" pitchFamily="34" charset="0"/>
                  <a:ea typeface="Arial Unicode MS" pitchFamily="34" charset="-128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583" t="-15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833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spcAft>
                <a:spcPts val="1000"/>
              </a:spcAft>
              <a:defRPr/>
            </a:pPr>
            <a:r>
              <a:rPr lang="en-US" altLang="he-IL" sz="18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Theorem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Quicksort with a random pivot has E[running time]= C*n log(n) for some constant C&gt;0.</a:t>
            </a:r>
          </a:p>
          <a:p>
            <a:pPr>
              <a:spcAft>
                <a:spcPts val="1000"/>
              </a:spcAft>
              <a:defRPr/>
            </a:pPr>
            <a:endParaRPr lang="en-US" altLang="he-IL" sz="18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spcAft>
                <a:spcPts val="1000"/>
              </a:spcAft>
              <a:defRPr/>
            </a:pP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Therefore, by Markov’s inequality</a:t>
            </a:r>
          </a:p>
          <a:p>
            <a:pPr>
              <a:spcAft>
                <a:spcPts val="1000"/>
              </a:spcAft>
              <a:defRPr/>
            </a:pPr>
            <a:r>
              <a:rPr lang="en-US" altLang="he-IL" sz="18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Pr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[ running time &gt; 100 C n log(n) ] = </a:t>
            </a:r>
            <a:r>
              <a:rPr lang="en-US" altLang="he-IL" sz="18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Pr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[running time &gt; 100*expectation] &lt; 1/100</a:t>
            </a:r>
          </a:p>
        </p:txBody>
      </p:sp>
    </p:spTree>
    <p:extLst>
      <p:ext uri="{BB962C8B-B14F-4D97-AF65-F5344CB8AC3E}">
        <p14:creationId xmlns:p14="http://schemas.microsoft.com/office/powerpoint/2010/main" val="111456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945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More approximation algorithms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Max-3-SAT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Quick Sort with random pivot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Max-3-CNF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1800" dirty="0">
                <a:latin typeface="Albany"/>
              </a:rPr>
              <a:t>Let 𝛷 be a 3-CNF formula, i.e., the formula of the form</a:t>
            </a:r>
          </a:p>
          <a:p>
            <a:pPr algn="ctr"/>
            <a:r>
              <a:rPr lang="en-US" sz="1800" dirty="0">
                <a:latin typeface="Albany"/>
              </a:rPr>
              <a:t>(x</a:t>
            </a:r>
            <a:r>
              <a:rPr lang="en-US" sz="1800" baseline="-25000" dirty="0">
                <a:latin typeface="Albany"/>
              </a:rPr>
              <a:t>1</a:t>
            </a:r>
            <a:r>
              <a:rPr lang="en-US" sz="1800" dirty="0">
                <a:latin typeface="Albany"/>
              </a:rPr>
              <a:t> v x</a:t>
            </a:r>
            <a:r>
              <a:rPr lang="en-US" sz="1800" baseline="-25000" dirty="0">
                <a:latin typeface="Albany"/>
              </a:rPr>
              <a:t>2</a:t>
            </a:r>
            <a:r>
              <a:rPr lang="en-US" sz="1800" dirty="0">
                <a:latin typeface="Albany"/>
              </a:rPr>
              <a:t> v ~x</a:t>
            </a:r>
            <a:r>
              <a:rPr lang="en-US" sz="1800" baseline="-25000" dirty="0">
                <a:latin typeface="Albany"/>
              </a:rPr>
              <a:t>3</a:t>
            </a:r>
            <a:r>
              <a:rPr lang="en-US" sz="1800" dirty="0">
                <a:latin typeface="Albany"/>
              </a:rPr>
              <a:t>) ⋀ (~x</a:t>
            </a:r>
            <a:r>
              <a:rPr lang="en-US" sz="1800" baseline="-25000" dirty="0">
                <a:latin typeface="Albany"/>
              </a:rPr>
              <a:t>2</a:t>
            </a:r>
            <a:r>
              <a:rPr lang="en-US" sz="1800" dirty="0">
                <a:latin typeface="Albany"/>
              </a:rPr>
              <a:t> v x</a:t>
            </a:r>
            <a:r>
              <a:rPr lang="en-US" sz="1800" baseline="-25000" dirty="0">
                <a:latin typeface="Albany"/>
              </a:rPr>
              <a:t>3</a:t>
            </a:r>
            <a:r>
              <a:rPr lang="en-US" sz="1800" dirty="0">
                <a:latin typeface="Albany"/>
              </a:rPr>
              <a:t> v ~x</a:t>
            </a:r>
            <a:r>
              <a:rPr lang="en-US" sz="1800" baseline="-25000" dirty="0">
                <a:latin typeface="Albany"/>
              </a:rPr>
              <a:t>4</a:t>
            </a:r>
            <a:r>
              <a:rPr lang="en-US" sz="1800" dirty="0">
                <a:latin typeface="Albany"/>
              </a:rPr>
              <a:t>) ⋀ … ⋀ (~x</a:t>
            </a:r>
            <a:r>
              <a:rPr lang="en-US" sz="1800" baseline="-25000" dirty="0">
                <a:latin typeface="Albany"/>
              </a:rPr>
              <a:t>1</a:t>
            </a:r>
            <a:r>
              <a:rPr lang="en-US" sz="1800" dirty="0">
                <a:latin typeface="Albany"/>
              </a:rPr>
              <a:t> v x</a:t>
            </a:r>
            <a:r>
              <a:rPr lang="en-US" sz="1800" baseline="-25000" dirty="0">
                <a:latin typeface="Albany"/>
              </a:rPr>
              <a:t>2</a:t>
            </a:r>
            <a:r>
              <a:rPr lang="en-US" sz="1800" dirty="0">
                <a:latin typeface="Albany"/>
              </a:rPr>
              <a:t> v ~x</a:t>
            </a:r>
            <a:r>
              <a:rPr lang="en-US" sz="1800" baseline="-25000" dirty="0">
                <a:latin typeface="Albany"/>
              </a:rPr>
              <a:t>5</a:t>
            </a:r>
            <a:r>
              <a:rPr lang="en-US" sz="1800" dirty="0">
                <a:latin typeface="Albany"/>
              </a:rPr>
              <a:t>) </a:t>
            </a:r>
          </a:p>
          <a:p>
            <a:pPr algn="l"/>
            <a:r>
              <a:rPr lang="en-US" sz="1800" u="sng" dirty="0">
                <a:latin typeface="Albany"/>
              </a:rPr>
              <a:t>Claim</a:t>
            </a:r>
            <a:r>
              <a:rPr lang="en-US" sz="1800" dirty="0">
                <a:latin typeface="Albany"/>
              </a:rPr>
              <a:t>: If 𝛷 is a 3-CNF formula with m clauses, then there exists an assignment to x that satisfies at least 7m/8 clauses.</a:t>
            </a:r>
          </a:p>
          <a:p>
            <a:pPr algn="l"/>
            <a:r>
              <a:rPr lang="en-US" sz="1800" u="sng" dirty="0">
                <a:latin typeface="Albany"/>
              </a:rPr>
              <a:t>Proof</a:t>
            </a:r>
            <a:r>
              <a:rPr lang="en-US" sz="1800" dirty="0">
                <a:latin typeface="Albany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Choose each x</a:t>
            </a:r>
            <a:r>
              <a:rPr lang="en-US" sz="1800" baseline="-25000" dirty="0">
                <a:latin typeface="Albany"/>
              </a:rPr>
              <a:t>i </a:t>
            </a:r>
            <a:r>
              <a:rPr lang="en-US" sz="1800" dirty="0">
                <a:latin typeface="Albany"/>
              </a:rPr>
              <a:t>to be 0 or 1 independently </a:t>
            </a:r>
            <a:r>
              <a:rPr lang="en-US" sz="1800" dirty="0" err="1">
                <a:latin typeface="Albany"/>
              </a:rPr>
              <a:t>w.p.</a:t>
            </a:r>
            <a:r>
              <a:rPr lang="en-US" sz="1800" dirty="0">
                <a:latin typeface="Albany"/>
              </a:rPr>
              <a:t> ½ each.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Let Z</a:t>
            </a:r>
            <a:r>
              <a:rPr lang="en-US" sz="1800" baseline="-25000" dirty="0">
                <a:latin typeface="Albany"/>
              </a:rPr>
              <a:t>i</a:t>
            </a:r>
            <a:r>
              <a:rPr lang="en-US" sz="1800" dirty="0">
                <a:latin typeface="Albany"/>
              </a:rPr>
              <a:t>∈{0,1} be the indicator that the </a:t>
            </a:r>
            <a:r>
              <a:rPr lang="en-US" sz="1800" dirty="0" err="1">
                <a:latin typeface="Albany"/>
              </a:rPr>
              <a:t>i’th</a:t>
            </a:r>
            <a:r>
              <a:rPr lang="en-US" sz="1800" dirty="0">
                <a:latin typeface="Albany"/>
              </a:rPr>
              <a:t> clause is satisfied.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Then E[Z</a:t>
            </a:r>
            <a:r>
              <a:rPr lang="en-US" sz="1800" baseline="-25000" dirty="0">
                <a:latin typeface="Albany"/>
              </a:rPr>
              <a:t>i</a:t>
            </a:r>
            <a:r>
              <a:rPr lang="en-US" sz="1800" dirty="0">
                <a:latin typeface="Albany"/>
              </a:rPr>
              <a:t>] = </a:t>
            </a:r>
            <a:r>
              <a:rPr lang="en-US" sz="1800" dirty="0" err="1">
                <a:latin typeface="Albany"/>
              </a:rPr>
              <a:t>Pr</a:t>
            </a:r>
            <a:r>
              <a:rPr lang="en-US" sz="1800" dirty="0">
                <a:latin typeface="Albany"/>
              </a:rPr>
              <a:t>[Z</a:t>
            </a:r>
            <a:r>
              <a:rPr lang="en-US" sz="1800" baseline="-25000" dirty="0">
                <a:latin typeface="Albany"/>
              </a:rPr>
              <a:t>i</a:t>
            </a:r>
            <a:r>
              <a:rPr lang="en-US" sz="1800" dirty="0">
                <a:latin typeface="Albany"/>
              </a:rPr>
              <a:t> = 1] =  7/8 (because 7 out of 8 assignments are satisfying)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The expected number of satisfied clauses is</a:t>
            </a:r>
          </a:p>
          <a:p>
            <a:pPr algn="l"/>
            <a:r>
              <a:rPr lang="en-US" sz="1800" dirty="0">
                <a:latin typeface="Albany"/>
              </a:rPr>
              <a:t>		E[Z</a:t>
            </a:r>
            <a:r>
              <a:rPr lang="en-US" sz="1800" baseline="-25000" dirty="0">
                <a:latin typeface="Albany"/>
              </a:rPr>
              <a:t>1</a:t>
            </a:r>
            <a:r>
              <a:rPr lang="en-US" sz="1800" dirty="0">
                <a:latin typeface="Albany"/>
              </a:rPr>
              <a:t>+Z</a:t>
            </a:r>
            <a:r>
              <a:rPr lang="en-US" sz="1800" baseline="-25000" dirty="0">
                <a:latin typeface="Albany"/>
              </a:rPr>
              <a:t>2</a:t>
            </a:r>
            <a:r>
              <a:rPr lang="en-US" sz="1800" dirty="0">
                <a:latin typeface="Albany"/>
              </a:rPr>
              <a:t>+…+</a:t>
            </a:r>
            <a:r>
              <a:rPr lang="en-US" sz="1800" dirty="0" err="1">
                <a:latin typeface="Albany"/>
              </a:rPr>
              <a:t>Z</a:t>
            </a:r>
            <a:r>
              <a:rPr lang="en-US" sz="1800" baseline="-25000" dirty="0" err="1">
                <a:latin typeface="Albany"/>
              </a:rPr>
              <a:t>m</a:t>
            </a:r>
            <a:r>
              <a:rPr lang="en-US" sz="1800" dirty="0">
                <a:latin typeface="Albany"/>
              </a:rPr>
              <a:t>] = E[Z</a:t>
            </a:r>
            <a:r>
              <a:rPr lang="en-US" sz="1800" baseline="-25000" dirty="0">
                <a:latin typeface="Albany"/>
              </a:rPr>
              <a:t>1</a:t>
            </a:r>
            <a:r>
              <a:rPr lang="en-US" sz="1800" dirty="0">
                <a:latin typeface="Albany"/>
              </a:rPr>
              <a:t>]+ E[Z</a:t>
            </a:r>
            <a:r>
              <a:rPr lang="en-US" sz="1800" baseline="-25000" dirty="0">
                <a:latin typeface="Albany"/>
              </a:rPr>
              <a:t>2</a:t>
            </a:r>
            <a:r>
              <a:rPr lang="en-US" sz="1800" dirty="0">
                <a:latin typeface="Albany"/>
              </a:rPr>
              <a:t>]+… E[</a:t>
            </a:r>
            <a:r>
              <a:rPr lang="en-US" sz="1800" dirty="0" err="1">
                <a:latin typeface="Albany"/>
              </a:rPr>
              <a:t>Z</a:t>
            </a:r>
            <a:r>
              <a:rPr lang="en-US" sz="1800" baseline="-25000" dirty="0" err="1">
                <a:latin typeface="Albany"/>
              </a:rPr>
              <a:t>m</a:t>
            </a:r>
            <a:r>
              <a:rPr lang="en-US" sz="1800" dirty="0">
                <a:latin typeface="Albany"/>
              </a:rPr>
              <a:t>] = 7m/8.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lbany"/>
              </a:rPr>
              <a:t>Therefore, </a:t>
            </a:r>
            <a:r>
              <a:rPr lang="en-US" sz="1800" b="1" i="1" dirty="0">
                <a:latin typeface="Albany"/>
              </a:rPr>
              <a:t>there exists</a:t>
            </a:r>
            <a:r>
              <a:rPr lang="en-US" sz="1800" dirty="0">
                <a:latin typeface="Albany"/>
              </a:rPr>
              <a:t> an assignment that satisfies at least 7m/8 clauses.</a:t>
            </a:r>
          </a:p>
        </p:txBody>
      </p:sp>
    </p:spTree>
    <p:extLst>
      <p:ext uri="{BB962C8B-B14F-4D97-AF65-F5344CB8AC3E}">
        <p14:creationId xmlns:p14="http://schemas.microsoft.com/office/powerpoint/2010/main" val="30524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Max-3-CNF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Write a polynomial time algorithm for the following problem</a:t>
            </a:r>
          </a:p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3-CNF formula 𝛷 with n variables and m clauses.</a:t>
            </a:r>
          </a:p>
          <a:p>
            <a:pPr algn="l"/>
            <a:r>
              <a:rPr lang="en-US" sz="2000" u="sng" dirty="0">
                <a:latin typeface="Albany"/>
              </a:rPr>
              <a:t>Goal </a:t>
            </a:r>
            <a:r>
              <a:rPr lang="en-US" sz="2000" dirty="0">
                <a:latin typeface="Albany"/>
              </a:rPr>
              <a:t>: Find and assignment that satisfies at least 7m/8 clauses.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Algorithm (randomized)</a:t>
            </a:r>
            <a:r>
              <a:rPr lang="en-US" sz="2000" dirty="0">
                <a:latin typeface="Albany"/>
              </a:rPr>
              <a:t>:</a:t>
            </a:r>
          </a:p>
          <a:p>
            <a:pPr algn="l"/>
            <a:r>
              <a:rPr lang="en-US" sz="2000" dirty="0">
                <a:latin typeface="Albany"/>
              </a:rPr>
              <a:t>Repeat T=m*ln(m) times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Choose each x</a:t>
            </a:r>
            <a:r>
              <a:rPr lang="en-US" sz="2000" baseline="-25000" dirty="0">
                <a:latin typeface="Albany"/>
              </a:rPr>
              <a:t>i </a:t>
            </a:r>
            <a:r>
              <a:rPr lang="en-US" sz="2000" dirty="0">
                <a:latin typeface="Albany"/>
              </a:rPr>
              <a:t>to be 0 or 1 independently </a:t>
            </a:r>
            <a:r>
              <a:rPr lang="en-US" sz="2000" dirty="0" err="1">
                <a:latin typeface="Albany"/>
              </a:rPr>
              <a:t>w.p.</a:t>
            </a:r>
            <a:r>
              <a:rPr lang="en-US" sz="2000" dirty="0">
                <a:latin typeface="Albany"/>
              </a:rPr>
              <a:t> ½ each.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Count the number of clauses satisfied by this x.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If the number of satisfied clauses is ≥ 7m/8, return this assignment</a:t>
            </a:r>
          </a:p>
          <a:p>
            <a:pPr algn="l"/>
            <a:r>
              <a:rPr lang="en-US" sz="2000" dirty="0">
                <a:latin typeface="Albany"/>
              </a:rPr>
              <a:t>If reached here, return FAIL</a:t>
            </a:r>
          </a:p>
        </p:txBody>
      </p:sp>
    </p:spTree>
    <p:extLst>
      <p:ext uri="{BB962C8B-B14F-4D97-AF65-F5344CB8AC3E}">
        <p14:creationId xmlns:p14="http://schemas.microsoft.com/office/powerpoint/2010/main" val="246583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Max-3-CNF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Albany"/>
                  </a:rPr>
                  <a:t>Algorithm (randomized)</a:t>
                </a:r>
                <a:r>
                  <a:rPr lang="en-US" sz="2000" dirty="0">
                    <a:latin typeface="Albany"/>
                  </a:rPr>
                  <a:t>: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Repeat T=m*ln(m) times: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>
                    <a:latin typeface="Albany"/>
                  </a:rPr>
                  <a:t>Choose each x</a:t>
                </a:r>
                <a:r>
                  <a:rPr lang="en-US" sz="2000" baseline="-25000" dirty="0">
                    <a:latin typeface="Albany"/>
                  </a:rPr>
                  <a:t>i </a:t>
                </a:r>
                <a:r>
                  <a:rPr lang="en-US" sz="2000" dirty="0">
                    <a:latin typeface="Albany"/>
                  </a:rPr>
                  <a:t>to be 0 or 1 independently </a:t>
                </a:r>
                <a:r>
                  <a:rPr lang="en-US" sz="2000" dirty="0" err="1">
                    <a:latin typeface="Albany"/>
                  </a:rPr>
                  <a:t>w.p.</a:t>
                </a:r>
                <a:r>
                  <a:rPr lang="en-US" sz="2000" dirty="0">
                    <a:latin typeface="Albany"/>
                  </a:rPr>
                  <a:t> ½ each.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>
                    <a:latin typeface="Albany"/>
                  </a:rPr>
                  <a:t>Count the number of clauses satisfied by this x.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>
                    <a:latin typeface="Albany"/>
                  </a:rPr>
                  <a:t>If the number of satisfied clauses is  ≥7m/8, return this assignment.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If reached here, return FAIL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/>
                </a:r>
                <a:br>
                  <a:rPr lang="en-US" sz="2000" u="sng" dirty="0">
                    <a:latin typeface="Albany"/>
                  </a:rPr>
                </a:br>
                <a:r>
                  <a:rPr lang="en-US" sz="2000" u="sng" dirty="0">
                    <a:latin typeface="Albany"/>
                  </a:rPr>
                  <a:t>Claim</a:t>
                </a:r>
                <a:r>
                  <a:rPr lang="en-US" sz="2000" dirty="0">
                    <a:latin typeface="Albany"/>
                  </a:rPr>
                  <a:t>: Suppose m is divisible by 8. Then in each iteration</a:t>
                </a:r>
              </a:p>
              <a:p>
                <a:pPr algn="ctr"/>
                <a:r>
                  <a:rPr lang="en-US" sz="2000" dirty="0" err="1">
                    <a:latin typeface="Albany"/>
                  </a:rPr>
                  <a:t>Pr</a:t>
                </a:r>
                <a:r>
                  <a:rPr lang="en-US" sz="2000" dirty="0">
                    <a:latin typeface="Albany"/>
                  </a:rPr>
                  <a:t>[number of satisfied clauses ≥ 7m/8] ≥  8/(m+8) &gt; 1/m (for m ≥ 2)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Hence, if we repeat T=m*ln(m) times, then </a:t>
                </a:r>
              </a:p>
              <a:p>
                <a:pPr algn="ctr"/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𝑎𝑙𝑙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𝑖𝑡𝑒𝑟𝑎𝑡𝑖𝑜𝑛𝑠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𝑓𝑎𝑖𝑙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</m:d>
                          </m:e>
                        </m:func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</m:d>
                          </m:e>
                        </m:func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=1/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000" dirty="0">
                    <a:latin typeface="Albany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665" b="-104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521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Max-3-CNF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Albany"/>
                  </a:rPr>
                  <a:t>Claim</a:t>
                </a:r>
                <a:r>
                  <a:rPr lang="en-US" sz="2000" dirty="0">
                    <a:latin typeface="Albany"/>
                  </a:rPr>
                  <a:t>: Suppose m is divisible by 8. Then in each iteration</a:t>
                </a:r>
              </a:p>
              <a:p>
                <a:pPr algn="ctr"/>
                <a:r>
                  <a:rPr lang="en-US" sz="2000" dirty="0" err="1">
                    <a:latin typeface="Albany"/>
                  </a:rPr>
                  <a:t>Pr</a:t>
                </a:r>
                <a:r>
                  <a:rPr lang="en-US" sz="2000" dirty="0">
                    <a:latin typeface="Albany"/>
                  </a:rPr>
                  <a:t>[number of satisfied clauses ≥ 7m/8] ≥ 8/(m+8)&gt;1/m.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>Proof</a:t>
                </a:r>
                <a:r>
                  <a:rPr lang="en-US" sz="2000" dirty="0">
                    <a:latin typeface="Albany"/>
                  </a:rPr>
                  <a:t>: </a:t>
                </a: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lbany"/>
                  </a:rPr>
                  <a:t>Let Z</a:t>
                </a:r>
                <a:r>
                  <a:rPr lang="en-US" sz="2000" baseline="-25000" dirty="0">
                    <a:latin typeface="Albany"/>
                  </a:rPr>
                  <a:t>i</a:t>
                </a:r>
                <a:r>
                  <a:rPr lang="en-US" sz="2000" dirty="0">
                    <a:latin typeface="Albany"/>
                  </a:rPr>
                  <a:t>∈{0,1} be the indicator that the </a:t>
                </a:r>
                <a:r>
                  <a:rPr lang="en-US" sz="2000" dirty="0" err="1">
                    <a:latin typeface="Albany"/>
                  </a:rPr>
                  <a:t>i’th</a:t>
                </a:r>
                <a:r>
                  <a:rPr lang="en-US" sz="2000" dirty="0">
                    <a:latin typeface="Albany"/>
                  </a:rPr>
                  <a:t> clause is satisfied.</a:t>
                </a: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lbany"/>
                  </a:rPr>
                  <a:t>Then E[Z</a:t>
                </a:r>
                <a:r>
                  <a:rPr lang="en-US" sz="2000" baseline="-25000" dirty="0">
                    <a:latin typeface="Albany"/>
                  </a:rPr>
                  <a:t>i</a:t>
                </a:r>
                <a:r>
                  <a:rPr lang="en-US" sz="2000" dirty="0">
                    <a:latin typeface="Albany"/>
                  </a:rPr>
                  <a:t>] = </a:t>
                </a:r>
                <a:r>
                  <a:rPr lang="en-US" sz="2000" dirty="0" err="1">
                    <a:latin typeface="Albany"/>
                  </a:rPr>
                  <a:t>Pr</a:t>
                </a:r>
                <a:r>
                  <a:rPr lang="en-US" sz="2000" dirty="0">
                    <a:latin typeface="Albany"/>
                  </a:rPr>
                  <a:t>[Z</a:t>
                </a:r>
                <a:r>
                  <a:rPr lang="en-US" sz="2000" baseline="-25000" dirty="0">
                    <a:latin typeface="Albany"/>
                  </a:rPr>
                  <a:t>i</a:t>
                </a:r>
                <a:r>
                  <a:rPr lang="en-US" sz="2000" dirty="0">
                    <a:latin typeface="Albany"/>
                  </a:rPr>
                  <a:t> = 1] =  7/8</a:t>
                </a: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lbany"/>
                  </a:rPr>
                  <a:t>Let X = Z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+Z</a:t>
                </a:r>
                <a:r>
                  <a:rPr lang="en-US" sz="2000" baseline="-25000" dirty="0">
                    <a:latin typeface="Albany"/>
                  </a:rPr>
                  <a:t>2</a:t>
                </a:r>
                <a:r>
                  <a:rPr lang="en-US" sz="2000" dirty="0">
                    <a:latin typeface="Albany"/>
                  </a:rPr>
                  <a:t>+…+</a:t>
                </a:r>
                <a:r>
                  <a:rPr lang="en-US" sz="2000" dirty="0" err="1">
                    <a:latin typeface="Albany"/>
                  </a:rPr>
                  <a:t>Z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 be the number of satisfied clauses.</a:t>
                </a: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lbany"/>
                  </a:rPr>
                  <a:t>Then E[X] = E[Z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+Z</a:t>
                </a:r>
                <a:r>
                  <a:rPr lang="en-US" sz="2000" baseline="-25000" dirty="0">
                    <a:latin typeface="Albany"/>
                  </a:rPr>
                  <a:t>2</a:t>
                </a:r>
                <a:r>
                  <a:rPr lang="en-US" sz="2000" dirty="0">
                    <a:latin typeface="Albany"/>
                  </a:rPr>
                  <a:t>+…+</a:t>
                </a:r>
                <a:r>
                  <a:rPr lang="en-US" sz="2000" dirty="0" err="1">
                    <a:latin typeface="Albany"/>
                  </a:rPr>
                  <a:t>Z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] = 7m/8.</a:t>
                </a: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lbany"/>
                  </a:rPr>
                  <a:t>Let Y = m-X. Then E[Y] = m/8</a:t>
                </a:r>
              </a:p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lbany"/>
                  </a:rPr>
                  <a:t>Then, by Markov’s inequality, we have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≥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+8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000" b="0" dirty="0">
                  <a:latin typeface="Albany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1049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14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Max-3-CNF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265796"/>
              </a:xfrm>
            </p:spPr>
            <p:txBody>
              <a:bodyPr/>
              <a:lstStyle/>
              <a:p>
                <a:pPr algn="l"/>
                <a:r>
                  <a:rPr lang="en-US" sz="1800" u="sng" dirty="0">
                    <a:latin typeface="Albany"/>
                  </a:rPr>
                  <a:t>Algorithm (randomized)</a:t>
                </a:r>
                <a:r>
                  <a:rPr lang="en-US" sz="1800" dirty="0">
                    <a:latin typeface="Albany"/>
                  </a:rPr>
                  <a:t>:</a:t>
                </a:r>
              </a:p>
              <a:p>
                <a:pPr algn="l"/>
                <a:r>
                  <a:rPr lang="en-US" sz="1800" dirty="0">
                    <a:latin typeface="Albany"/>
                  </a:rPr>
                  <a:t>Repeat T=10m times: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1800" dirty="0">
                    <a:latin typeface="Albany"/>
                  </a:rPr>
                  <a:t>Choose each x</a:t>
                </a:r>
                <a:r>
                  <a:rPr lang="en-US" sz="1800" baseline="-25000" dirty="0">
                    <a:latin typeface="Albany"/>
                  </a:rPr>
                  <a:t>i </a:t>
                </a:r>
                <a:r>
                  <a:rPr lang="en-US" sz="1800" dirty="0">
                    <a:latin typeface="Albany"/>
                  </a:rPr>
                  <a:t>to be 0 or 1 independently </a:t>
                </a:r>
                <a:r>
                  <a:rPr lang="en-US" sz="1800" dirty="0" err="1">
                    <a:latin typeface="Albany"/>
                  </a:rPr>
                  <a:t>w.p.</a:t>
                </a:r>
                <a:r>
                  <a:rPr lang="en-US" sz="1800" dirty="0">
                    <a:latin typeface="Albany"/>
                  </a:rPr>
                  <a:t> ½ each.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1800" dirty="0">
                    <a:latin typeface="Albany"/>
                  </a:rPr>
                  <a:t>Count the number of satisfied clauses by this x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1800" dirty="0">
                    <a:latin typeface="Albany"/>
                  </a:rPr>
                  <a:t>If the number of satisfied clauses is  ≥ m/8, return this assignment</a:t>
                </a:r>
              </a:p>
              <a:p>
                <a:pPr algn="l"/>
                <a:r>
                  <a:rPr lang="en-US" sz="1800" dirty="0">
                    <a:latin typeface="Albany"/>
                  </a:rPr>
                  <a:t>If reached here, return FAIL</a:t>
                </a:r>
              </a:p>
              <a:p>
                <a:pPr algn="l"/>
                <a:endParaRPr lang="en-US" sz="1800" u="sng" dirty="0">
                  <a:latin typeface="Albany"/>
                </a:endParaRPr>
              </a:p>
              <a:p>
                <a:pPr algn="l"/>
                <a:r>
                  <a:rPr lang="en-US" sz="1800" u="sng" dirty="0">
                    <a:latin typeface="Albany"/>
                  </a:rPr>
                  <a:t>Claim</a:t>
                </a:r>
                <a:r>
                  <a:rPr lang="en-US" sz="1800" dirty="0">
                    <a:latin typeface="Albany"/>
                  </a:rPr>
                  <a:t>: Suppose m is divisible by 8. Then in each iteration</a:t>
                </a:r>
              </a:p>
              <a:p>
                <a:pPr algn="ctr"/>
                <a:r>
                  <a:rPr lang="en-US" sz="1800" dirty="0" err="1">
                    <a:latin typeface="Albany"/>
                  </a:rPr>
                  <a:t>Pr</a:t>
                </a:r>
                <a:r>
                  <a:rPr lang="en-US" sz="1800" dirty="0">
                    <a:latin typeface="Albany"/>
                  </a:rPr>
                  <a:t>[number of satisfied clauses ≥ 7m/8] ≥ 8/(m+8)&gt;1/m (for m&gt;2)</a:t>
                </a:r>
              </a:p>
              <a:p>
                <a:pPr algn="l"/>
                <a:r>
                  <a:rPr lang="en-US" sz="1800" dirty="0">
                    <a:latin typeface="Albany"/>
                  </a:rPr>
                  <a:t>If we repeat T = 10m times, then</a:t>
                </a:r>
              </a:p>
              <a:p>
                <a:pPr algn="ctr"/>
                <a14:m>
                  <m:oMath xmlns:m="http://schemas.openxmlformats.org/officeDocument/2006/math">
                    <m:func>
                      <m:func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𝑓𝑜𝑢𝑛𝑑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𝑎𝑛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𝑎𝑠𝑠𝑖𝑔𝑛𝑒𝑚𝑛𝑡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𝑠𝑎𝑡𝑖𝑠𝑓𝑦𝑖𝑛𝑔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≥</m:t>
                            </m:r>
                            <m:f>
                              <m:fPr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den>
                            </m:f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𝑐𝑙𝑎𝑢𝑠𝑒𝑠</m:t>
                            </m:r>
                          </m:e>
                        </m:d>
                      </m:e>
                    </m:func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≥1−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=10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&gt;1−</m:t>
                    </m:r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−10</m:t>
                        </m:r>
                      </m:sup>
                    </m:sSup>
                  </m:oMath>
                </a14:m>
                <a:r>
                  <a:rPr lang="en-US" sz="1800" dirty="0">
                    <a:latin typeface="Albany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265796"/>
              </a:xfrm>
              <a:blipFill>
                <a:blip r:embed="rId3"/>
                <a:stretch>
                  <a:fillRect l="-1583" t="-1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3F248767-311E-4C2C-A4A1-CA9F7A916AE8}"/>
              </a:ext>
            </a:extLst>
          </p:cNvPr>
          <p:cNvSpPr/>
          <p:nvPr/>
        </p:nvSpPr>
        <p:spPr>
          <a:xfrm>
            <a:off x="6315766" y="4268829"/>
            <a:ext cx="3333974" cy="8759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What about a deterministic algorithm?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8117C0A4-E399-433C-8408-C159E7DF2F64}"/>
              </a:ext>
            </a:extLst>
          </p:cNvPr>
          <p:cNvSpPr/>
          <p:nvPr/>
        </p:nvSpPr>
        <p:spPr>
          <a:xfrm>
            <a:off x="327806" y="1911960"/>
            <a:ext cx="8486763" cy="275776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u="sng" dirty="0">
                <a:latin typeface="Albany"/>
              </a:rPr>
              <a:t>A stronger claim</a:t>
            </a:r>
            <a:r>
              <a:rPr lang="en-US" sz="2200" dirty="0">
                <a:latin typeface="Albany"/>
              </a:rPr>
              <a:t>: If 𝛷 is a 3-CNF formula with m clauses, then</a:t>
            </a:r>
            <a:br>
              <a:rPr lang="en-US" sz="2200" dirty="0">
                <a:latin typeface="Albany"/>
              </a:rPr>
            </a:br>
            <a:r>
              <a:rPr lang="en-US" sz="2200" dirty="0" err="1">
                <a:latin typeface="Albany"/>
              </a:rPr>
              <a:t>Pr</a:t>
            </a:r>
            <a:r>
              <a:rPr lang="en-US" sz="2200" dirty="0">
                <a:latin typeface="Albany"/>
              </a:rPr>
              <a:t>[a random assignment satisfies at least 7m/8 clauses] &gt; 0.1.</a:t>
            </a:r>
          </a:p>
          <a:p>
            <a:endParaRPr lang="en-US" sz="2200" dirty="0">
              <a:latin typeface="Albany"/>
            </a:endParaRPr>
          </a:p>
          <a:p>
            <a:r>
              <a:rPr lang="en-US" sz="2200" dirty="0">
                <a:latin typeface="Albany"/>
              </a:rPr>
              <a:t>In particular, it suffices to repeat the randomized algorithm only O(1) times for 0.99 success probability.</a:t>
            </a:r>
          </a:p>
          <a:p>
            <a:endParaRPr lang="en-US" sz="2200" dirty="0">
              <a:latin typeface="Albany"/>
            </a:endParaRPr>
          </a:p>
          <a:p>
            <a:r>
              <a:rPr lang="en-US" sz="2200" dirty="0">
                <a:latin typeface="Albany"/>
              </a:rPr>
              <a:t>But I don’t know an elementary proof of this fact.</a:t>
            </a:r>
          </a:p>
        </p:txBody>
      </p:sp>
    </p:spTree>
    <p:extLst>
      <p:ext uri="{BB962C8B-B14F-4D97-AF65-F5344CB8AC3E}">
        <p14:creationId xmlns:p14="http://schemas.microsoft.com/office/powerpoint/2010/main" val="348921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Back to </a:t>
            </a:r>
            <a:r>
              <a:rPr lang="en-US" alt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QuickSort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6927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dirty="0"/>
              <a:t>Quick Sort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Given an array A[0…n-1]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Choose an element in the array, call it the </a:t>
            </a:r>
            <a:r>
              <a:rPr lang="en-US" altLang="he-IL" sz="2200" b="1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pivot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Rearrange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the elements in the array so that:</a:t>
            </a: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All A[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&lt; pivot are to the left of pivot.</a:t>
            </a: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All A[</a:t>
            </a:r>
            <a:r>
              <a:rPr lang="en-US" altLang="he-IL" sz="22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&gt;= pivot are to the right of pivot.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Recursively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sort to the left of the pivot.</a:t>
            </a: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he-IL" sz="2200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Recursively</a:t>
            </a:r>
            <a:r>
              <a:rPr lang="en-US" altLang="he-IL" sz="22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sort to the right of the pivot.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altLang="he-IL" sz="22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31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5323</TotalTime>
  <Words>1751</Words>
  <Application>Microsoft Office PowerPoint</Application>
  <PresentationFormat>Custom</PresentationFormat>
  <Paragraphs>150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 Unicode MS</vt:lpstr>
      <vt:lpstr>Albany</vt:lpstr>
      <vt:lpstr>Arial</vt:lpstr>
      <vt:lpstr>Calibri</vt:lpstr>
      <vt:lpstr>Cambria Math</vt:lpstr>
      <vt:lpstr>Tahoma</vt:lpstr>
      <vt:lpstr>Times New Roman</vt:lpstr>
      <vt:lpstr>Wingdings</vt:lpstr>
      <vt:lpstr>lyt blackandwhite</vt:lpstr>
      <vt:lpstr>PowerPoint Presentation</vt:lpstr>
      <vt:lpstr>Plan for today</vt:lpstr>
      <vt:lpstr>7/8 approximation for Max-3-CNF</vt:lpstr>
      <vt:lpstr>7/8 approximation for Max-3-CNF</vt:lpstr>
      <vt:lpstr>7/8 approximation for Max-3-CNF</vt:lpstr>
      <vt:lpstr>7/8 approximation for Max-3-CNF</vt:lpstr>
      <vt:lpstr>7/8 approximation for Max-3-CNF</vt:lpstr>
      <vt:lpstr>PowerPoint Presentation</vt:lpstr>
      <vt:lpstr>Quick Sort</vt:lpstr>
      <vt:lpstr>Quick Sort</vt:lpstr>
      <vt:lpstr>Quick Sort</vt:lpstr>
      <vt:lpstr>Quick Sort</vt:lpstr>
      <vt:lpstr>Quick Sort</vt:lpstr>
      <vt:lpstr>Quick Sort</vt:lpstr>
      <vt:lpstr>Quick Sort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2044</cp:revision>
  <dcterms:created xsi:type="dcterms:W3CDTF">2017-07-19T12:15:02Z</dcterms:created>
  <dcterms:modified xsi:type="dcterms:W3CDTF">2022-03-28T21:59:09Z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