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362" r:id="rId3"/>
    <p:sldId id="540" r:id="rId4"/>
    <p:sldId id="551" r:id="rId5"/>
    <p:sldId id="545" r:id="rId6"/>
    <p:sldId id="552" r:id="rId7"/>
    <p:sldId id="546" r:id="rId8"/>
    <p:sldId id="553" r:id="rId9"/>
    <p:sldId id="554" r:id="rId10"/>
    <p:sldId id="550" r:id="rId11"/>
    <p:sldId id="555" r:id="rId12"/>
    <p:sldId id="556" r:id="rId13"/>
    <p:sldId id="557" r:id="rId14"/>
    <p:sldId id="558" r:id="rId15"/>
    <p:sldId id="398" r:id="rId16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27CD5A-106D-4639-B769-38B86DD7A575}" v="2334" dt="2022-03-07T06:58:43.4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08" autoAdjust="0"/>
    <p:restoredTop sz="87209" autoAdjust="0"/>
  </p:normalViewPr>
  <p:slideViewPr>
    <p:cSldViewPr snapToGrid="0">
      <p:cViewPr varScale="1">
        <p:scale>
          <a:sx n="91" d="100"/>
          <a:sy n="91" d="100"/>
        </p:scale>
        <p:origin x="10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inkar" userId="db6eb1b41a9778dd" providerId="LiveId" clId="{AB27CD5A-106D-4639-B769-38B86DD7A575}"/>
    <pc:docChg chg="undo custSel addSld delSld modSld">
      <pc:chgData name="Igor Shinkar" userId="db6eb1b41a9778dd" providerId="LiveId" clId="{AB27CD5A-106D-4639-B769-38B86DD7A575}" dt="2022-03-07T06:58:43.424" v="2598" actId="20577"/>
      <pc:docMkLst>
        <pc:docMk/>
      </pc:docMkLst>
      <pc:sldChg chg="modSp mod">
        <pc:chgData name="Igor Shinkar" userId="db6eb1b41a9778dd" providerId="LiveId" clId="{AB27CD5A-106D-4639-B769-38B86DD7A575}" dt="2022-03-07T05:47:57.514" v="1" actId="6549"/>
        <pc:sldMkLst>
          <pc:docMk/>
          <pc:sldMk cId="0" sldId="256"/>
        </pc:sldMkLst>
        <pc:spChg chg="mod">
          <ac:chgData name="Igor Shinkar" userId="db6eb1b41a9778dd" providerId="LiveId" clId="{AB27CD5A-106D-4639-B769-38B86DD7A575}" dt="2022-03-07T05:47:57.514" v="1" actId="6549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Igor Shinkar" userId="db6eb1b41a9778dd" providerId="LiveId" clId="{AB27CD5A-106D-4639-B769-38B86DD7A575}" dt="2022-03-07T05:48:05.332" v="7" actId="6549"/>
        <pc:sldMkLst>
          <pc:docMk/>
          <pc:sldMk cId="1348404624" sldId="362"/>
        </pc:sldMkLst>
        <pc:spChg chg="mod">
          <ac:chgData name="Igor Shinkar" userId="db6eb1b41a9778dd" providerId="LiveId" clId="{AB27CD5A-106D-4639-B769-38B86DD7A575}" dt="2022-03-07T05:48:02.673" v="6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5:48:05.332" v="7" actId="6549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977579885" sldId="528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1970888163" sldId="529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3960382438" sldId="530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2605229105" sldId="537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2548945666" sldId="538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3627199947" sldId="539"/>
        </pc:sldMkLst>
      </pc:sldChg>
      <pc:sldChg chg="modSp mod">
        <pc:chgData name="Igor Shinkar" userId="db6eb1b41a9778dd" providerId="LiveId" clId="{AB27CD5A-106D-4639-B769-38B86DD7A575}" dt="2022-03-07T05:52:35.564" v="232" actId="20577"/>
        <pc:sldMkLst>
          <pc:docMk/>
          <pc:sldMk cId="3881692008" sldId="540"/>
        </pc:sldMkLst>
        <pc:spChg chg="mod">
          <ac:chgData name="Igor Shinkar" userId="db6eb1b41a9778dd" providerId="LiveId" clId="{AB27CD5A-106D-4639-B769-38B86DD7A575}" dt="2022-03-07T05:52:35.564" v="232" actId="20577"/>
          <ac:spMkLst>
            <pc:docMk/>
            <pc:sldMk cId="3881692008" sldId="540"/>
            <ac:spMk id="3" creationId="{00000000-0000-0000-0000-000000000000}"/>
          </ac:spMkLst>
        </pc:spChg>
      </pc:sldChg>
      <pc:sldChg chg="modSp del modAnim">
        <pc:chgData name="Igor Shinkar" userId="db6eb1b41a9778dd" providerId="LiveId" clId="{AB27CD5A-106D-4639-B769-38B86DD7A575}" dt="2022-03-07T05:52:27.999" v="206" actId="47"/>
        <pc:sldMkLst>
          <pc:docMk/>
          <pc:sldMk cId="3513905170" sldId="542"/>
        </pc:sldMkLst>
        <pc:spChg chg="mod">
          <ac:chgData name="Igor Shinkar" userId="db6eb1b41a9778dd" providerId="LiveId" clId="{AB27CD5A-106D-4639-B769-38B86DD7A575}" dt="2022-03-07T05:48:55.379" v="17" actId="6549"/>
          <ac:spMkLst>
            <pc:docMk/>
            <pc:sldMk cId="3513905170" sldId="542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5:52:08.770" v="187" actId="47"/>
        <pc:sldMkLst>
          <pc:docMk/>
          <pc:sldMk cId="3205301525" sldId="543"/>
        </pc:sldMkLst>
      </pc:sldChg>
      <pc:sldChg chg="modSp del mod">
        <pc:chgData name="Igor Shinkar" userId="db6eb1b41a9778dd" providerId="LiveId" clId="{AB27CD5A-106D-4639-B769-38B86DD7A575}" dt="2022-03-07T05:52:43.837" v="233" actId="47"/>
        <pc:sldMkLst>
          <pc:docMk/>
          <pc:sldMk cId="1587212501" sldId="544"/>
        </pc:sldMkLst>
        <pc:spChg chg="mod">
          <ac:chgData name="Igor Shinkar" userId="db6eb1b41a9778dd" providerId="LiveId" clId="{AB27CD5A-106D-4639-B769-38B86DD7A575}" dt="2022-03-07T05:52:21.792" v="205"/>
          <ac:spMkLst>
            <pc:docMk/>
            <pc:sldMk cId="1587212501" sldId="544"/>
            <ac:spMk id="2" creationId="{00000000-0000-0000-0000-000000000000}"/>
          </ac:spMkLst>
        </pc:spChg>
      </pc:sldChg>
      <pc:sldChg chg="modSp mod modAnim">
        <pc:chgData name="Igor Shinkar" userId="db6eb1b41a9778dd" providerId="LiveId" clId="{AB27CD5A-106D-4639-B769-38B86DD7A575}" dt="2022-03-07T06:03:08.718" v="878" actId="20577"/>
        <pc:sldMkLst>
          <pc:docMk/>
          <pc:sldMk cId="1306565734" sldId="545"/>
        </pc:sldMkLst>
        <pc:spChg chg="mod">
          <ac:chgData name="Igor Shinkar" userId="db6eb1b41a9778dd" providerId="LiveId" clId="{AB27CD5A-106D-4639-B769-38B86DD7A575}" dt="2022-03-07T05:58:08.833" v="607" actId="20577"/>
          <ac:spMkLst>
            <pc:docMk/>
            <pc:sldMk cId="1306565734" sldId="545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03:08.718" v="878" actId="20577"/>
          <ac:spMkLst>
            <pc:docMk/>
            <pc:sldMk cId="1306565734" sldId="545"/>
            <ac:spMk id="3" creationId="{00000000-0000-0000-0000-000000000000}"/>
          </ac:spMkLst>
        </pc:spChg>
      </pc:sldChg>
      <pc:sldChg chg="modSp mod modAnim">
        <pc:chgData name="Igor Shinkar" userId="db6eb1b41a9778dd" providerId="LiveId" clId="{AB27CD5A-106D-4639-B769-38B86DD7A575}" dt="2022-03-07T06:22:24.393" v="981" actId="6549"/>
        <pc:sldMkLst>
          <pc:docMk/>
          <pc:sldMk cId="2229033507" sldId="546"/>
        </pc:sldMkLst>
        <pc:spChg chg="mod">
          <ac:chgData name="Igor Shinkar" userId="db6eb1b41a9778dd" providerId="LiveId" clId="{AB27CD5A-106D-4639-B769-38B86DD7A575}" dt="2022-03-07T06:04:06.537" v="910"/>
          <ac:spMkLst>
            <pc:docMk/>
            <pc:sldMk cId="2229033507" sldId="546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22:24.393" v="981" actId="6549"/>
          <ac:spMkLst>
            <pc:docMk/>
            <pc:sldMk cId="2229033507" sldId="546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6:22:40.681" v="983" actId="47"/>
        <pc:sldMkLst>
          <pc:docMk/>
          <pc:sldMk cId="1290464592" sldId="547"/>
        </pc:sldMkLst>
      </pc:sldChg>
      <pc:sldChg chg="delSp add del mod delAnim">
        <pc:chgData name="Igor Shinkar" userId="db6eb1b41a9778dd" providerId="LiveId" clId="{AB27CD5A-106D-4639-B769-38B86DD7A575}" dt="2022-03-07T06:27:46.674" v="1237" actId="47"/>
        <pc:sldMkLst>
          <pc:docMk/>
          <pc:sldMk cId="3487418810" sldId="548"/>
        </pc:sldMkLst>
        <pc:spChg chg="del">
          <ac:chgData name="Igor Shinkar" userId="db6eb1b41a9778dd" providerId="LiveId" clId="{AB27CD5A-106D-4639-B769-38B86DD7A575}" dt="2022-03-07T06:27:12.210" v="1226" actId="478"/>
          <ac:spMkLst>
            <pc:docMk/>
            <pc:sldMk cId="3487418810" sldId="548"/>
            <ac:spMk id="4" creationId="{1DFDED64-C2CE-4A38-B51E-F8CDE3737CF0}"/>
          </ac:spMkLst>
        </pc:spChg>
      </pc:sldChg>
      <pc:sldChg chg="delSp del mod delAnim">
        <pc:chgData name="Igor Shinkar" userId="db6eb1b41a9778dd" providerId="LiveId" clId="{AB27CD5A-106D-4639-B769-38B86DD7A575}" dt="2022-03-07T06:28:11.129" v="1239" actId="47"/>
        <pc:sldMkLst>
          <pc:docMk/>
          <pc:sldMk cId="3796140890" sldId="549"/>
        </pc:sldMkLst>
        <pc:spChg chg="del">
          <ac:chgData name="Igor Shinkar" userId="db6eb1b41a9778dd" providerId="LiveId" clId="{AB27CD5A-106D-4639-B769-38B86DD7A575}" dt="2022-03-07T06:28:06.746" v="1238" actId="478"/>
          <ac:spMkLst>
            <pc:docMk/>
            <pc:sldMk cId="3796140890" sldId="549"/>
            <ac:spMk id="94" creationId="{15EBEA8E-5CB0-4FCB-BE1D-F86AADAF9A77}"/>
          </ac:spMkLst>
        </pc:spChg>
      </pc:sldChg>
      <pc:sldChg chg="addSp delSp modSp mod addAnim delAnim">
        <pc:chgData name="Igor Shinkar" userId="db6eb1b41a9778dd" providerId="LiveId" clId="{AB27CD5A-106D-4639-B769-38B86DD7A575}" dt="2022-03-07T06:35:02.987" v="1372" actId="20577"/>
        <pc:sldMkLst>
          <pc:docMk/>
          <pc:sldMk cId="669521883" sldId="550"/>
        </pc:sldMkLst>
        <pc:spChg chg="mod">
          <ac:chgData name="Igor Shinkar" userId="db6eb1b41a9778dd" providerId="LiveId" clId="{AB27CD5A-106D-4639-B769-38B86DD7A575}" dt="2022-03-07T06:28:42.752" v="1244" actId="6549"/>
          <ac:spMkLst>
            <pc:docMk/>
            <pc:sldMk cId="669521883" sldId="550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28:30.972" v="1241" actId="207"/>
          <ac:spMkLst>
            <pc:docMk/>
            <pc:sldMk cId="669521883" sldId="550"/>
            <ac:spMk id="5" creationId="{8D9C7984-F12A-4052-B4C7-E0B546A0EBA5}"/>
          </ac:spMkLst>
        </pc:spChg>
        <pc:spChg chg="mod">
          <ac:chgData name="Igor Shinkar" userId="db6eb1b41a9778dd" providerId="LiveId" clId="{AB27CD5A-106D-4639-B769-38B86DD7A575}" dt="2022-03-07T06:29:51.343" v="1287" actId="207"/>
          <ac:spMkLst>
            <pc:docMk/>
            <pc:sldMk cId="669521883" sldId="550"/>
            <ac:spMk id="6" creationId="{87AE37F2-0B27-4905-9065-F6B8972DF7F0}"/>
          </ac:spMkLst>
        </pc:spChg>
        <pc:spChg chg="mod">
          <ac:chgData name="Igor Shinkar" userId="db6eb1b41a9778dd" providerId="LiveId" clId="{AB27CD5A-106D-4639-B769-38B86DD7A575}" dt="2022-03-07T06:33:07.715" v="1348" actId="1076"/>
          <ac:spMkLst>
            <pc:docMk/>
            <pc:sldMk cId="669521883" sldId="550"/>
            <ac:spMk id="28" creationId="{501E37B5-7648-4CB2-90C7-1338712428E5}"/>
          </ac:spMkLst>
        </pc:spChg>
        <pc:spChg chg="mod">
          <ac:chgData name="Igor Shinkar" userId="db6eb1b41a9778dd" providerId="LiveId" clId="{AB27CD5A-106D-4639-B769-38B86DD7A575}" dt="2022-03-07T06:33:02.658" v="1347" actId="1076"/>
          <ac:spMkLst>
            <pc:docMk/>
            <pc:sldMk cId="669521883" sldId="550"/>
            <ac:spMk id="33" creationId="{501E37B5-7648-4CB2-90C7-1338712428E5}"/>
          </ac:spMkLst>
        </pc:spChg>
        <pc:spChg chg="add del mod">
          <ac:chgData name="Igor Shinkar" userId="db6eb1b41a9778dd" providerId="LiveId" clId="{AB27CD5A-106D-4639-B769-38B86DD7A575}" dt="2022-03-07T06:34:03.861" v="1360" actId="1076"/>
          <ac:spMkLst>
            <pc:docMk/>
            <pc:sldMk cId="669521883" sldId="550"/>
            <ac:spMk id="45" creationId="{501E37B5-7648-4CB2-90C7-1338712428E5}"/>
          </ac:spMkLst>
        </pc:spChg>
        <pc:spChg chg="add del mod">
          <ac:chgData name="Igor Shinkar" userId="db6eb1b41a9778dd" providerId="LiveId" clId="{AB27CD5A-106D-4639-B769-38B86DD7A575}" dt="2022-03-07T06:34:22.962" v="1362" actId="1076"/>
          <ac:spMkLst>
            <pc:docMk/>
            <pc:sldMk cId="669521883" sldId="550"/>
            <ac:spMk id="51" creationId="{501E37B5-7648-4CB2-90C7-1338712428E5}"/>
          </ac:spMkLst>
        </pc:spChg>
        <pc:graphicFrameChg chg="mod modGraphic">
          <ac:chgData name="Igor Shinkar" userId="db6eb1b41a9778dd" providerId="LiveId" clId="{AB27CD5A-106D-4639-B769-38B86DD7A575}" dt="2022-03-07T06:35:02.987" v="1372" actId="20577"/>
          <ac:graphicFrameMkLst>
            <pc:docMk/>
            <pc:sldMk cId="669521883" sldId="550"/>
            <ac:graphicFrameMk id="10" creationId="{689D0AE0-A3D2-42E6-92A4-A9A5CF8C6604}"/>
          </ac:graphicFrameMkLst>
        </pc:graphicFrameChg>
        <pc:cxnChg chg="mod">
          <ac:chgData name="Igor Shinkar" userId="db6eb1b41a9778dd" providerId="LiveId" clId="{AB27CD5A-106D-4639-B769-38B86DD7A575}" dt="2022-03-07T06:33:07.715" v="1348" actId="1076"/>
          <ac:cxnSpMkLst>
            <pc:docMk/>
            <pc:sldMk cId="669521883" sldId="550"/>
            <ac:cxnSpMk id="27" creationId="{D6264298-0157-497D-965C-3A9D0884652A}"/>
          </ac:cxnSpMkLst>
        </pc:cxnChg>
        <pc:cxnChg chg="mod">
          <ac:chgData name="Igor Shinkar" userId="db6eb1b41a9778dd" providerId="LiveId" clId="{AB27CD5A-106D-4639-B769-38B86DD7A575}" dt="2022-03-07T06:33:19.449" v="1349" actId="14100"/>
          <ac:cxnSpMkLst>
            <pc:docMk/>
            <pc:sldMk cId="669521883" sldId="550"/>
            <ac:cxnSpMk id="31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1:56.060" v="1331" actId="14100"/>
          <ac:cxnSpMkLst>
            <pc:docMk/>
            <pc:sldMk cId="669521883" sldId="550"/>
            <ac:cxnSpMk id="32" creationId="{7A24CC06-857F-4814-AAB7-796DF0C077C4}"/>
          </ac:cxnSpMkLst>
        </pc:cxnChg>
        <pc:cxnChg chg="mod">
          <ac:chgData name="Igor Shinkar" userId="db6eb1b41a9778dd" providerId="LiveId" clId="{AB27CD5A-106D-4639-B769-38B86DD7A575}" dt="2022-03-07T06:33:34.985" v="1353" actId="14100"/>
          <ac:cxnSpMkLst>
            <pc:docMk/>
            <pc:sldMk cId="669521883" sldId="550"/>
            <ac:cxnSpMk id="34" creationId="{D6264298-0157-497D-965C-3A9D0884652A}"/>
          </ac:cxnSpMkLst>
        </pc:cxnChg>
        <pc:cxnChg chg="mod">
          <ac:chgData name="Igor Shinkar" userId="db6eb1b41a9778dd" providerId="LiveId" clId="{AB27CD5A-106D-4639-B769-38B86DD7A575}" dt="2022-03-07T06:33:23.566" v="1350" actId="14100"/>
          <ac:cxnSpMkLst>
            <pc:docMk/>
            <pc:sldMk cId="669521883" sldId="550"/>
            <ac:cxnSpMk id="36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03.861" v="1360" actId="1076"/>
          <ac:cxnSpMkLst>
            <pc:docMk/>
            <pc:sldMk cId="669521883" sldId="550"/>
            <ac:cxnSpMk id="46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11.895" v="1361" actId="478"/>
          <ac:cxnSpMkLst>
            <pc:docMk/>
            <pc:sldMk cId="669521883" sldId="550"/>
            <ac:cxnSpMk id="48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40.471" v="1365" actId="14100"/>
          <ac:cxnSpMkLst>
            <pc:docMk/>
            <pc:sldMk cId="669521883" sldId="550"/>
            <ac:cxnSpMk id="52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43.286" v="1366" actId="14100"/>
          <ac:cxnSpMkLst>
            <pc:docMk/>
            <pc:sldMk cId="669521883" sldId="550"/>
            <ac:cxnSpMk id="53" creationId="{D6264298-0157-497D-965C-3A9D0884652A}"/>
          </ac:cxnSpMkLst>
        </pc:cxnChg>
      </pc:sldChg>
      <pc:sldChg chg="delSp modSp add mod modAnim">
        <pc:chgData name="Igor Shinkar" userId="db6eb1b41a9778dd" providerId="LiveId" clId="{AB27CD5A-106D-4639-B769-38B86DD7A575}" dt="2022-03-07T05:52:18.941" v="204" actId="20577"/>
        <pc:sldMkLst>
          <pc:docMk/>
          <pc:sldMk cId="3302436919" sldId="551"/>
        </pc:sldMkLst>
        <pc:spChg chg="mod">
          <ac:chgData name="Igor Shinkar" userId="db6eb1b41a9778dd" providerId="LiveId" clId="{AB27CD5A-106D-4639-B769-38B86DD7A575}" dt="2022-03-07T05:52:18.941" v="204" actId="20577"/>
          <ac:spMkLst>
            <pc:docMk/>
            <pc:sldMk cId="3302436919" sldId="551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5:52:04.475" v="186" actId="20577"/>
          <ac:spMkLst>
            <pc:docMk/>
            <pc:sldMk cId="3302436919" sldId="551"/>
            <ac:spMk id="3" creationId="{00000000-0000-0000-0000-000000000000}"/>
          </ac:spMkLst>
        </pc:spChg>
        <pc:cxnChg chg="del mod">
          <ac:chgData name="Igor Shinkar" userId="db6eb1b41a9778dd" providerId="LiveId" clId="{AB27CD5A-106D-4639-B769-38B86DD7A575}" dt="2022-03-07T05:49:42.836" v="73" actId="478"/>
          <ac:cxnSpMkLst>
            <pc:docMk/>
            <pc:sldMk cId="3302436919" sldId="551"/>
            <ac:cxnSpMk id="11" creationId="{C0D2FF8A-FE19-4CD0-B884-5ECFBA67DDE8}"/>
          </ac:cxnSpMkLst>
        </pc:cxnChg>
        <pc:cxnChg chg="mod">
          <ac:chgData name="Igor Shinkar" userId="db6eb1b41a9778dd" providerId="LiveId" clId="{AB27CD5A-106D-4639-B769-38B86DD7A575}" dt="2022-03-07T05:50:39.558" v="107" actId="14100"/>
          <ac:cxnSpMkLst>
            <pc:docMk/>
            <pc:sldMk cId="3302436919" sldId="551"/>
            <ac:cxnSpMk id="17" creationId="{47C86D22-1635-49F3-9039-3BAC19EAC02B}"/>
          </ac:cxnSpMkLst>
        </pc:cxnChg>
        <pc:cxnChg chg="mod">
          <ac:chgData name="Igor Shinkar" userId="db6eb1b41a9778dd" providerId="LiveId" clId="{AB27CD5A-106D-4639-B769-38B86DD7A575}" dt="2022-03-07T05:50:25.250" v="105" actId="208"/>
          <ac:cxnSpMkLst>
            <pc:docMk/>
            <pc:sldMk cId="3302436919" sldId="551"/>
            <ac:cxnSpMk id="24" creationId="{E2452A22-D128-44C7-BF9C-3368114D5440}"/>
          </ac:cxnSpMkLst>
        </pc:cxnChg>
        <pc:cxnChg chg="mod">
          <ac:chgData name="Igor Shinkar" userId="db6eb1b41a9778dd" providerId="LiveId" clId="{AB27CD5A-106D-4639-B769-38B86DD7A575}" dt="2022-03-07T05:50:25.250" v="105" actId="208"/>
          <ac:cxnSpMkLst>
            <pc:docMk/>
            <pc:sldMk cId="3302436919" sldId="551"/>
            <ac:cxnSpMk id="27" creationId="{7B572C7A-DFF9-4CEB-9DE4-E1C30C7DCEDD}"/>
          </ac:cxnSpMkLst>
        </pc:cxnChg>
        <pc:cxnChg chg="del mod">
          <ac:chgData name="Igor Shinkar" userId="db6eb1b41a9778dd" providerId="LiveId" clId="{AB27CD5A-106D-4639-B769-38B86DD7A575}" dt="2022-03-07T05:49:42.836" v="73" actId="478"/>
          <ac:cxnSpMkLst>
            <pc:docMk/>
            <pc:sldMk cId="3302436919" sldId="551"/>
            <ac:cxnSpMk id="35" creationId="{056C820D-C41C-4B6B-B1B0-1AE1BD65684B}"/>
          </ac:cxnSpMkLst>
        </pc:cxnChg>
      </pc:sldChg>
      <pc:sldChg chg="modSp add mod modAnim">
        <pc:chgData name="Igor Shinkar" userId="db6eb1b41a9778dd" providerId="LiveId" clId="{AB27CD5A-106D-4639-B769-38B86DD7A575}" dt="2022-03-07T06:03:34.174" v="909" actId="6549"/>
        <pc:sldMkLst>
          <pc:docMk/>
          <pc:sldMk cId="2250053217" sldId="552"/>
        </pc:sldMkLst>
        <pc:spChg chg="mod">
          <ac:chgData name="Igor Shinkar" userId="db6eb1b41a9778dd" providerId="LiveId" clId="{AB27CD5A-106D-4639-B769-38B86DD7A575}" dt="2022-03-07T06:01:16.088" v="731" actId="20577"/>
          <ac:spMkLst>
            <pc:docMk/>
            <pc:sldMk cId="2250053217" sldId="552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03:34.174" v="909" actId="6549"/>
          <ac:spMkLst>
            <pc:docMk/>
            <pc:sldMk cId="2250053217" sldId="552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26:26.414" v="1224"/>
        <pc:sldMkLst>
          <pc:docMk/>
          <pc:sldMk cId="1536353870" sldId="553"/>
        </pc:sldMkLst>
        <pc:spChg chg="mod">
          <ac:chgData name="Igor Shinkar" userId="db6eb1b41a9778dd" providerId="LiveId" clId="{AB27CD5A-106D-4639-B769-38B86DD7A575}" dt="2022-03-07T06:26:26.414" v="1224"/>
          <ac:spMkLst>
            <pc:docMk/>
            <pc:sldMk cId="1536353870" sldId="55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27:42.172" v="1236" actId="20577"/>
        <pc:sldMkLst>
          <pc:docMk/>
          <pc:sldMk cId="1197030071" sldId="554"/>
        </pc:sldMkLst>
        <pc:spChg chg="mod">
          <ac:chgData name="Igor Shinkar" userId="db6eb1b41a9778dd" providerId="LiveId" clId="{AB27CD5A-106D-4639-B769-38B86DD7A575}" dt="2022-03-07T06:27:42.172" v="1236" actId="20577"/>
          <ac:spMkLst>
            <pc:docMk/>
            <pc:sldMk cId="1197030071" sldId="554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35:24.485" v="1379" actId="6549"/>
        <pc:sldMkLst>
          <pc:docMk/>
          <pc:sldMk cId="979101224" sldId="555"/>
        </pc:sldMkLst>
        <pc:spChg chg="mod">
          <ac:chgData name="Igor Shinkar" userId="db6eb1b41a9778dd" providerId="LiveId" clId="{AB27CD5A-106D-4639-B769-38B86DD7A575}" dt="2022-03-07T06:35:24.485" v="1379" actId="6549"/>
          <ac:spMkLst>
            <pc:docMk/>
            <pc:sldMk cId="979101224" sldId="55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AB27CD5A-106D-4639-B769-38B86DD7A575}" dt="2022-03-07T06:38:38.547" v="1741" actId="20577"/>
        <pc:sldMkLst>
          <pc:docMk/>
          <pc:sldMk cId="4157167679" sldId="556"/>
        </pc:sldMkLst>
        <pc:spChg chg="mod">
          <ac:chgData name="Igor Shinkar" userId="db6eb1b41a9778dd" providerId="LiveId" clId="{AB27CD5A-106D-4639-B769-38B86DD7A575}" dt="2022-03-07T06:35:38.824" v="1400" actId="20577"/>
          <ac:spMkLst>
            <pc:docMk/>
            <pc:sldMk cId="4157167679" sldId="556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38:38.547" v="1741" actId="20577"/>
          <ac:spMkLst>
            <pc:docMk/>
            <pc:sldMk cId="4157167679" sldId="55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58:04.871" v="2552" actId="403"/>
        <pc:sldMkLst>
          <pc:docMk/>
          <pc:sldMk cId="2195663017" sldId="557"/>
        </pc:sldMkLst>
        <pc:spChg chg="mod">
          <ac:chgData name="Igor Shinkar" userId="db6eb1b41a9778dd" providerId="LiveId" clId="{AB27CD5A-106D-4639-B769-38B86DD7A575}" dt="2022-03-07T06:58:04.871" v="2552" actId="403"/>
          <ac:spMkLst>
            <pc:docMk/>
            <pc:sldMk cId="2195663017" sldId="557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AB27CD5A-106D-4639-B769-38B86DD7A575}" dt="2022-03-07T06:58:43.424" v="2598" actId="20577"/>
        <pc:sldMkLst>
          <pc:docMk/>
          <pc:sldMk cId="3801963313" sldId="558"/>
        </pc:sldMkLst>
        <pc:spChg chg="mod">
          <ac:chgData name="Igor Shinkar" userId="db6eb1b41a9778dd" providerId="LiveId" clId="{AB27CD5A-106D-4639-B769-38B86DD7A575}" dt="2022-03-07T06:58:43.424" v="2598" actId="20577"/>
          <ac:spMkLst>
            <pc:docMk/>
            <pc:sldMk cId="3801963313" sldId="558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BB4316BA-964A-4111-8B8C-8EF9D4624536}"/>
    <pc:docChg chg="undo custSel addSld delSld modSld sldOrd">
      <pc:chgData name="Igor Shinkar" userId="db6eb1b41a9778dd" providerId="LiveId" clId="{BB4316BA-964A-4111-8B8C-8EF9D4624536}" dt="2022-02-14T22:24:35.728" v="3231" actId="6549"/>
      <pc:docMkLst>
        <pc:docMk/>
      </pc:docMkLst>
      <pc:sldChg chg="modSp mod">
        <pc:chgData name="Igor Shinkar" userId="db6eb1b41a9778dd" providerId="LiveId" clId="{BB4316BA-964A-4111-8B8C-8EF9D4624536}" dt="2022-02-14T20:29:35.450" v="1495" actId="20577"/>
        <pc:sldMkLst>
          <pc:docMk/>
          <pc:sldMk cId="0" sldId="256"/>
        </pc:sldMkLst>
        <pc:spChg chg="mod">
          <ac:chgData name="Igor Shinkar" userId="db6eb1b41a9778dd" providerId="LiveId" clId="{BB4316BA-964A-4111-8B8C-8EF9D4624536}" dt="2022-02-14T20:29:35.450" v="1495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Anim">
        <pc:chgData name="Igor Shinkar" userId="db6eb1b41a9778dd" providerId="LiveId" clId="{BB4316BA-964A-4111-8B8C-8EF9D4624536}" dt="2022-02-14T20:33:22.017" v="1534" actId="20577"/>
        <pc:sldMkLst>
          <pc:docMk/>
          <pc:sldMk cId="1348404624" sldId="362"/>
        </pc:sldMkLst>
        <pc:spChg chg="mod">
          <ac:chgData name="Igor Shinkar" userId="db6eb1b41a9778dd" providerId="LiveId" clId="{BB4316BA-964A-4111-8B8C-8EF9D4624536}" dt="2022-02-14T20:33:22.017" v="1534" actId="20577"/>
          <ac:spMkLst>
            <pc:docMk/>
            <pc:sldMk cId="1348404624" sldId="362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BB4316BA-964A-4111-8B8C-8EF9D4624536}" dt="2022-02-14T20:54:12.793" v="1635" actId="20577"/>
        <pc:sldMkLst>
          <pc:docMk/>
          <pc:sldMk cId="4275399684" sldId="490"/>
        </pc:sldMkLst>
        <pc:spChg chg="mod">
          <ac:chgData name="Igor Shinkar" userId="db6eb1b41a9778dd" providerId="LiveId" clId="{BB4316BA-964A-4111-8B8C-8EF9D4624536}" dt="2022-02-11T20:04:59.498" v="424" actId="20577"/>
          <ac:spMkLst>
            <pc:docMk/>
            <pc:sldMk cId="4275399684" sldId="490"/>
            <ac:spMk id="3" creationId="{00000000-0000-0000-0000-000000000000}"/>
          </ac:spMkLst>
        </pc:spChg>
        <pc:spChg chg="mod">
          <ac:chgData name="Igor Shinkar" userId="db6eb1b41a9778dd" providerId="LiveId" clId="{BB4316BA-964A-4111-8B8C-8EF9D4624536}" dt="2022-02-11T20:00:27.674" v="180" actId="20577"/>
          <ac:spMkLst>
            <pc:docMk/>
            <pc:sldMk cId="4275399684" sldId="490"/>
            <ac:spMk id="6" creationId="{3ADAB798-F9C6-4D04-B14F-E7A165F2DB92}"/>
          </ac:spMkLst>
        </pc:spChg>
        <pc:spChg chg="mod">
          <ac:chgData name="Igor Shinkar" userId="db6eb1b41a9778dd" providerId="LiveId" clId="{BB4316BA-964A-4111-8B8C-8EF9D4624536}" dt="2022-02-11T20:00:20.888" v="175" actId="6549"/>
          <ac:spMkLst>
            <pc:docMk/>
            <pc:sldMk cId="4275399684" sldId="490"/>
            <ac:spMk id="7" creationId="{05A4276E-8E22-450A-9B07-BE8DB23E853E}"/>
          </ac:spMkLst>
        </pc:spChg>
        <pc:spChg chg="mod">
          <ac:chgData name="Igor Shinkar" userId="db6eb1b41a9778dd" providerId="LiveId" clId="{BB4316BA-964A-4111-8B8C-8EF9D4624536}" dt="2022-02-11T20:02:03.701" v="230" actId="57"/>
          <ac:spMkLst>
            <pc:docMk/>
            <pc:sldMk cId="4275399684" sldId="490"/>
            <ac:spMk id="11" creationId="{CFE32C12-7E63-4810-A746-7115C1E803DA}"/>
          </ac:spMkLst>
        </pc:spChg>
        <pc:spChg chg="mod">
          <ac:chgData name="Igor Shinkar" userId="db6eb1b41a9778dd" providerId="LiveId" clId="{BB4316BA-964A-4111-8B8C-8EF9D4624536}" dt="2022-02-11T20:01:55.704" v="218" actId="20577"/>
          <ac:spMkLst>
            <pc:docMk/>
            <pc:sldMk cId="4275399684" sldId="490"/>
            <ac:spMk id="12" creationId="{1B20F03F-ECE2-4AE1-B062-1B27CD2C7AD3}"/>
          </ac:spMkLst>
        </pc:spChg>
        <pc:spChg chg="mod">
          <ac:chgData name="Igor Shinkar" userId="db6eb1b41a9778dd" providerId="LiveId" clId="{BB4316BA-964A-4111-8B8C-8EF9D4624536}" dt="2022-02-11T20:01:15" v="203" actId="20577"/>
          <ac:spMkLst>
            <pc:docMk/>
            <pc:sldMk cId="4275399684" sldId="490"/>
            <ac:spMk id="15" creationId="{FAB6B775-75F0-4A1E-A29A-541FC49C3574}"/>
          </ac:spMkLst>
        </pc:spChg>
        <pc:spChg chg="mod">
          <ac:chgData name="Igor Shinkar" userId="db6eb1b41a9778dd" providerId="LiveId" clId="{BB4316BA-964A-4111-8B8C-8EF9D4624536}" dt="2022-02-11T20:01:03.317" v="191" actId="57"/>
          <ac:spMkLst>
            <pc:docMk/>
            <pc:sldMk cId="4275399684" sldId="490"/>
            <ac:spMk id="16" creationId="{065F1F40-41CE-4C08-A069-1C5EFCD48B51}"/>
          </ac:spMkLst>
        </pc:spChg>
        <pc:spChg chg="mod">
          <ac:chgData name="Igor Shinkar" userId="db6eb1b41a9778dd" providerId="LiveId" clId="{BB4316BA-964A-4111-8B8C-8EF9D4624536}" dt="2022-02-11T20:04:19.885" v="376" actId="14100"/>
          <ac:spMkLst>
            <pc:docMk/>
            <pc:sldMk cId="4275399684" sldId="490"/>
            <ac:spMk id="37" creationId="{F5D2E062-9011-4747-9278-376BFC9A94B8}"/>
          </ac:spMkLst>
        </pc:spChg>
        <pc:spChg chg="mod">
          <ac:chgData name="Igor Shinkar" userId="db6eb1b41a9778dd" providerId="LiveId" clId="{BB4316BA-964A-4111-8B8C-8EF9D4624536}" dt="2022-02-14T20:54:12.793" v="1635" actId="20577"/>
          <ac:spMkLst>
            <pc:docMk/>
            <pc:sldMk cId="4275399684" sldId="490"/>
            <ac:spMk id="38" creationId="{EF048111-8D1E-47D2-9779-F4B9A68D7B5A}"/>
          </ac:spMkLst>
        </pc:spChg>
        <pc:cxnChg chg="mod">
          <ac:chgData name="Igor Shinkar" userId="db6eb1b41a9778dd" providerId="LiveId" clId="{BB4316BA-964A-4111-8B8C-8EF9D4624536}" dt="2022-02-11T20:01:54.041" v="217" actId="14100"/>
          <ac:cxnSpMkLst>
            <pc:docMk/>
            <pc:sldMk cId="4275399684" sldId="490"/>
            <ac:cxnSpMk id="13" creationId="{DABFC6A3-BBEB-4972-BB3B-D9DE66DC2E60}"/>
          </ac:cxnSpMkLst>
        </pc:cxnChg>
        <pc:cxnChg chg="mod">
          <ac:chgData name="Igor Shinkar" userId="db6eb1b41a9778dd" providerId="LiveId" clId="{BB4316BA-964A-4111-8B8C-8EF9D4624536}" dt="2022-02-11T20:01:47.971" v="216" actId="1076"/>
          <ac:cxnSpMkLst>
            <pc:docMk/>
            <pc:sldMk cId="4275399684" sldId="490"/>
            <ac:cxnSpMk id="14" creationId="{7B2819A2-35A7-4B2B-B0A2-EC8F042FB450}"/>
          </ac:cxnSpMkLst>
        </pc:cxnChg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1199358337" sldId="499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757525877" sldId="50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927156886" sldId="501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94380451" sldId="502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09439770" sldId="503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98393947" sldId="504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498019709" sldId="505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383331164" sldId="506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84232696" sldId="507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427526919" sldId="508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033112375" sldId="509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4160026270" sldId="51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198867731" sldId="512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562137297" sldId="513"/>
        </pc:sldMkLst>
      </pc:sldChg>
      <pc:sldChg chg="add del">
        <pc:chgData name="Igor Shinkar" userId="db6eb1b41a9778dd" providerId="LiveId" clId="{BB4316BA-964A-4111-8B8C-8EF9D4624536}" dt="2022-02-11T19:03:08.750" v="62" actId="47"/>
        <pc:sldMkLst>
          <pc:docMk/>
          <pc:sldMk cId="3177828465" sldId="514"/>
        </pc:sldMkLst>
      </pc:sldChg>
      <pc:sldChg chg="modSp">
        <pc:chgData name="Igor Shinkar" userId="db6eb1b41a9778dd" providerId="LiveId" clId="{BB4316BA-964A-4111-8B8C-8EF9D4624536}" dt="2022-02-14T20:41:54.153" v="1620" actId="58"/>
        <pc:sldMkLst>
          <pc:docMk/>
          <pc:sldMk cId="3832433407" sldId="515"/>
        </pc:sldMkLst>
        <pc:spChg chg="mod">
          <ac:chgData name="Igor Shinkar" userId="db6eb1b41a9778dd" providerId="LiveId" clId="{BB4316BA-964A-4111-8B8C-8EF9D4624536}" dt="2022-02-14T20:41:54.153" v="1620" actId="58"/>
          <ac:spMkLst>
            <pc:docMk/>
            <pc:sldMk cId="3832433407" sldId="515"/>
            <ac:spMk id="3" creationId="{00000000-0000-0000-0000-000000000000}"/>
          </ac:spMkLst>
        </pc:spChg>
      </pc:sldChg>
      <pc:sldChg chg="modSp">
        <pc:chgData name="Igor Shinkar" userId="db6eb1b41a9778dd" providerId="LiveId" clId="{BB4316BA-964A-4111-8B8C-8EF9D4624536}" dt="2022-02-14T20:44:38.206" v="1622" actId="58"/>
        <pc:sldMkLst>
          <pc:docMk/>
          <pc:sldMk cId="2824758475" sldId="517"/>
        </pc:sldMkLst>
        <pc:spChg chg="mod">
          <ac:chgData name="Igor Shinkar" userId="db6eb1b41a9778dd" providerId="LiveId" clId="{BB4316BA-964A-4111-8B8C-8EF9D4624536}" dt="2022-02-14T20:44:38.206" v="1622" actId="58"/>
          <ac:spMkLst>
            <pc:docMk/>
            <pc:sldMk cId="2824758475" sldId="517"/>
            <ac:spMk id="3" creationId="{00000000-0000-0000-0000-000000000000}"/>
          </ac:spMkLst>
        </pc:spChg>
      </pc:sldChg>
      <pc:sldChg chg="del">
        <pc:chgData name="Igor Shinkar" userId="db6eb1b41a9778dd" providerId="LiveId" clId="{BB4316BA-964A-4111-8B8C-8EF9D4624536}" dt="2022-02-11T19:02:51.261" v="55" actId="2696"/>
        <pc:sldMkLst>
          <pc:docMk/>
          <pc:sldMk cId="328095257" sldId="518"/>
        </pc:sldMkLst>
      </pc:sldChg>
      <pc:sldChg chg="modSp add">
        <pc:chgData name="Igor Shinkar" userId="db6eb1b41a9778dd" providerId="LiveId" clId="{BB4316BA-964A-4111-8B8C-8EF9D4624536}" dt="2022-02-14T20:35:28.113" v="1618" actId="20577"/>
        <pc:sldMkLst>
          <pc:docMk/>
          <pc:sldMk cId="2416019797" sldId="518"/>
        </pc:sldMkLst>
        <pc:spChg chg="mod">
          <ac:chgData name="Igor Shinkar" userId="db6eb1b41a9778dd" providerId="LiveId" clId="{BB4316BA-964A-4111-8B8C-8EF9D4624536}" dt="2022-02-14T20:35:28.113" v="1618" actId="20577"/>
          <ac:spMkLst>
            <pc:docMk/>
            <pc:sldMk cId="2416019797" sldId="518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5.526" v="60" actId="47"/>
        <pc:sldMkLst>
          <pc:docMk/>
          <pc:sldMk cId="2029747950" sldId="519"/>
        </pc:sldMkLst>
      </pc:sldChg>
      <pc:sldChg chg="add del ord">
        <pc:chgData name="Igor Shinkar" userId="db6eb1b41a9778dd" providerId="LiveId" clId="{BB4316BA-964A-4111-8B8C-8EF9D4624536}" dt="2022-02-11T20:00:14.069" v="173" actId="47"/>
        <pc:sldMkLst>
          <pc:docMk/>
          <pc:sldMk cId="2779635296" sldId="519"/>
        </pc:sldMkLst>
      </pc:sldChg>
      <pc:sldChg chg="modSp add mod">
        <pc:chgData name="Igor Shinkar" userId="db6eb1b41a9778dd" providerId="LiveId" clId="{BB4316BA-964A-4111-8B8C-8EF9D4624536}" dt="2022-02-14T20:16:09.369" v="448" actId="20577"/>
        <pc:sldMkLst>
          <pc:docMk/>
          <pc:sldMk cId="3087739528" sldId="519"/>
        </pc:sldMkLst>
        <pc:spChg chg="mod">
          <ac:chgData name="Igor Shinkar" userId="db6eb1b41a9778dd" providerId="LiveId" clId="{BB4316BA-964A-4111-8B8C-8EF9D4624536}" dt="2022-02-14T20:16:09.369" v="448" actId="20577"/>
          <ac:spMkLst>
            <pc:docMk/>
            <pc:sldMk cId="3087739528" sldId="519"/>
            <ac:spMk id="3" creationId="{00000000-0000-0000-0000-000000000000}"/>
          </ac:spMkLst>
        </pc:spChg>
      </pc:sldChg>
      <pc:sldChg chg="modSp add del mod">
        <pc:chgData name="Igor Shinkar" userId="db6eb1b41a9778dd" providerId="LiveId" clId="{BB4316BA-964A-4111-8B8C-8EF9D4624536}" dt="2022-02-11T19:59:42.940" v="167" actId="47"/>
        <pc:sldMkLst>
          <pc:docMk/>
          <pc:sldMk cId="3706311718" sldId="519"/>
        </pc:sldMkLst>
        <pc:spChg chg="mod">
          <ac:chgData name="Igor Shinkar" userId="db6eb1b41a9778dd" providerId="LiveId" clId="{BB4316BA-964A-4111-8B8C-8EF9D4624536}" dt="2022-02-11T19:36:41.986" v="98" actId="20577"/>
          <ac:spMkLst>
            <pc:docMk/>
            <pc:sldMk cId="3706311718" sldId="51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31:26.872" v="2118" actId="6549"/>
        <pc:sldMkLst>
          <pc:docMk/>
          <pc:sldMk cId="28197823" sldId="520"/>
        </pc:sldMkLst>
        <pc:spChg chg="mod">
          <ac:chgData name="Igor Shinkar" userId="db6eb1b41a9778dd" providerId="LiveId" clId="{BB4316BA-964A-4111-8B8C-8EF9D4624536}" dt="2022-02-14T20:19:15.401" v="459" actId="20577"/>
          <ac:spMkLst>
            <pc:docMk/>
            <pc:sldMk cId="28197823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31:26.872" v="2118" actId="6549"/>
          <ac:spMkLst>
            <pc:docMk/>
            <pc:sldMk cId="28197823" sldId="520"/>
            <ac:spMk id="3" creationId="{00000000-0000-0000-0000-000000000000}"/>
          </ac:spMkLst>
        </pc:spChg>
      </pc:sldChg>
      <pc:sldChg chg="modSp add del mod modAnim">
        <pc:chgData name="Igor Shinkar" userId="db6eb1b41a9778dd" providerId="LiveId" clId="{BB4316BA-964A-4111-8B8C-8EF9D4624536}" dt="2022-02-11T19:59:41.719" v="166" actId="47"/>
        <pc:sldMkLst>
          <pc:docMk/>
          <pc:sldMk cId="798954596" sldId="520"/>
        </pc:sldMkLst>
        <pc:spChg chg="mod">
          <ac:chgData name="Igor Shinkar" userId="db6eb1b41a9778dd" providerId="LiveId" clId="{BB4316BA-964A-4111-8B8C-8EF9D4624536}" dt="2022-02-11T19:56:38.744" v="141" actId="20577"/>
          <ac:spMkLst>
            <pc:docMk/>
            <pc:sldMk cId="798954596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1T19:58:33.309" v="165" actId="6549"/>
          <ac:spMkLst>
            <pc:docMk/>
            <pc:sldMk cId="798954596" sldId="520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9.934" v="63" actId="47"/>
        <pc:sldMkLst>
          <pc:docMk/>
          <pc:sldMk cId="3646341729" sldId="520"/>
        </pc:sldMkLst>
      </pc:sldChg>
      <pc:sldChg chg="add del">
        <pc:chgData name="Igor Shinkar" userId="db6eb1b41a9778dd" providerId="LiveId" clId="{BB4316BA-964A-4111-8B8C-8EF9D4624536}" dt="2022-02-14T20:26:22.643" v="1163"/>
        <pc:sldMkLst>
          <pc:docMk/>
          <pc:sldMk cId="558483427" sldId="521"/>
        </pc:sldMkLst>
      </pc:sldChg>
      <pc:sldChg chg="addSp modSp add del mod modAnim">
        <pc:chgData name="Igor Shinkar" userId="db6eb1b41a9778dd" providerId="LiveId" clId="{BB4316BA-964A-4111-8B8C-8EF9D4624536}" dt="2022-02-11T19:59:45.236" v="168" actId="47"/>
        <pc:sldMkLst>
          <pc:docMk/>
          <pc:sldMk cId="1035397185" sldId="521"/>
        </pc:sldMkLst>
        <pc:spChg chg="mod">
          <ac:chgData name="Igor Shinkar" userId="db6eb1b41a9778dd" providerId="LiveId" clId="{BB4316BA-964A-4111-8B8C-8EF9D4624536}" dt="2022-02-11T19:57:47.823" v="143" actId="6549"/>
          <ac:spMkLst>
            <pc:docMk/>
            <pc:sldMk cId="1035397185" sldId="521"/>
            <ac:spMk id="3" creationId="{00000000-0000-0000-0000-000000000000}"/>
          </ac:spMkLst>
        </pc:spChg>
        <pc:picChg chg="add mod">
          <ac:chgData name="Igor Shinkar" userId="db6eb1b41a9778dd" providerId="LiveId" clId="{BB4316BA-964A-4111-8B8C-8EF9D4624536}" dt="2022-02-11T19:58:00.351" v="148" actId="1076"/>
          <ac:picMkLst>
            <pc:docMk/>
            <pc:sldMk cId="1035397185" sldId="521"/>
            <ac:picMk id="5" creationId="{E00240DB-0F14-44AB-A6D7-9BF1F5CE6768}"/>
          </ac:picMkLst>
        </pc:picChg>
      </pc:sldChg>
      <pc:sldChg chg="modSp add del mod modAnim">
        <pc:chgData name="Igor Shinkar" userId="db6eb1b41a9778dd" providerId="LiveId" clId="{BB4316BA-964A-4111-8B8C-8EF9D4624536}" dt="2022-02-14T20:26:17.659" v="1157" actId="47"/>
        <pc:sldMkLst>
          <pc:docMk/>
          <pc:sldMk cId="2711292599" sldId="521"/>
        </pc:sldMkLst>
        <pc:spChg chg="mod">
          <ac:chgData name="Igor Shinkar" userId="db6eb1b41a9778dd" providerId="LiveId" clId="{BB4316BA-964A-4111-8B8C-8EF9D4624536}" dt="2022-02-14T20:24:47.846" v="1030"/>
          <ac:spMkLst>
            <pc:docMk/>
            <pc:sldMk cId="2711292599" sldId="521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0:25:59.736" v="1115" actId="20577"/>
          <ac:spMkLst>
            <pc:docMk/>
            <pc:sldMk cId="2711292599" sldId="521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1:34:45.455" v="2331" actId="6549"/>
        <pc:sldMkLst>
          <pc:docMk/>
          <pc:sldMk cId="91196990" sldId="522"/>
        </pc:sldMkLst>
        <pc:spChg chg="mod">
          <ac:chgData name="Igor Shinkar" userId="db6eb1b41a9778dd" providerId="LiveId" clId="{BB4316BA-964A-4111-8B8C-8EF9D4624536}" dt="2022-02-14T21:34:45.455" v="2331" actId="6549"/>
          <ac:spMkLst>
            <pc:docMk/>
            <pc:sldMk cId="91196990" sldId="522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4T20:27:15.501" v="1230" actId="47"/>
        <pc:sldMkLst>
          <pc:docMk/>
          <pc:sldMk cId="857803280" sldId="523"/>
        </pc:sldMkLst>
      </pc:sldChg>
      <pc:sldChg chg="addSp delSp modSp add mod delAnim modAnim">
        <pc:chgData name="Igor Shinkar" userId="db6eb1b41a9778dd" providerId="LiveId" clId="{BB4316BA-964A-4111-8B8C-8EF9D4624536}" dt="2022-02-14T21:39:15.724" v="2382" actId="20577"/>
        <pc:sldMkLst>
          <pc:docMk/>
          <pc:sldMk cId="3847843405" sldId="523"/>
        </pc:sldMkLst>
        <pc:spChg chg="mod">
          <ac:chgData name="Igor Shinkar" userId="db6eb1b41a9778dd" providerId="LiveId" clId="{BB4316BA-964A-4111-8B8C-8EF9D4624536}" dt="2022-02-14T21:39:15.724" v="2382" actId="20577"/>
          <ac:spMkLst>
            <pc:docMk/>
            <pc:sldMk cId="3847843405" sldId="523"/>
            <ac:spMk id="3" creationId="{00000000-0000-0000-0000-000000000000}"/>
          </ac:spMkLst>
        </pc:spChg>
        <pc:spChg chg="add del mod">
          <ac:chgData name="Igor Shinkar" userId="db6eb1b41a9778dd" providerId="LiveId" clId="{BB4316BA-964A-4111-8B8C-8EF9D4624536}" dt="2022-02-14T21:39:02.365" v="2364" actId="478"/>
          <ac:spMkLst>
            <pc:docMk/>
            <pc:sldMk cId="3847843405" sldId="523"/>
            <ac:spMk id="4" creationId="{196BF9AA-2BBF-46D6-8C00-E9B98E0AD140}"/>
          </ac:spMkLst>
        </pc:spChg>
      </pc:sldChg>
      <pc:sldChg chg="addSp modSp add mod modAnim">
        <pc:chgData name="Igor Shinkar" userId="db6eb1b41a9778dd" providerId="LiveId" clId="{BB4316BA-964A-4111-8B8C-8EF9D4624536}" dt="2022-02-14T21:11:50.358" v="2117" actId="1076"/>
        <pc:sldMkLst>
          <pc:docMk/>
          <pc:sldMk cId="3790721556" sldId="524"/>
        </pc:sldMkLst>
        <pc:spChg chg="mod">
          <ac:chgData name="Igor Shinkar" userId="db6eb1b41a9778dd" providerId="LiveId" clId="{BB4316BA-964A-4111-8B8C-8EF9D4624536}" dt="2022-02-14T21:09:38.949" v="1984" actId="113"/>
          <ac:spMkLst>
            <pc:docMk/>
            <pc:sldMk cId="3790721556" sldId="524"/>
            <ac:spMk id="3" creationId="{00000000-0000-0000-0000-000000000000}"/>
          </ac:spMkLst>
        </pc:spChg>
        <pc:spChg chg="add mod">
          <ac:chgData name="Igor Shinkar" userId="db6eb1b41a9778dd" providerId="LiveId" clId="{BB4316BA-964A-4111-8B8C-8EF9D4624536}" dt="2022-02-14T21:11:23.871" v="2059" actId="1076"/>
          <ac:spMkLst>
            <pc:docMk/>
            <pc:sldMk cId="3790721556" sldId="524"/>
            <ac:spMk id="4" creationId="{8E005B32-7FA1-4790-8EFA-93E9AFA2820C}"/>
          </ac:spMkLst>
        </pc:spChg>
        <pc:spChg chg="add mod">
          <ac:chgData name="Igor Shinkar" userId="db6eb1b41a9778dd" providerId="LiveId" clId="{BB4316BA-964A-4111-8B8C-8EF9D4624536}" dt="2022-02-14T21:11:50.358" v="2117" actId="1076"/>
          <ac:spMkLst>
            <pc:docMk/>
            <pc:sldMk cId="3790721556" sldId="524"/>
            <ac:spMk id="5" creationId="{1D5E6F24-57F8-473A-A374-F26E2403DE4A}"/>
          </ac:spMkLst>
        </pc:spChg>
      </pc:sldChg>
      <pc:sldChg chg="modSp add">
        <pc:chgData name="Igor Shinkar" userId="db6eb1b41a9778dd" providerId="LiveId" clId="{BB4316BA-964A-4111-8B8C-8EF9D4624536}" dt="2022-02-14T21:37:38.413" v="2352" actId="20577"/>
        <pc:sldMkLst>
          <pc:docMk/>
          <pc:sldMk cId="2530071258" sldId="525"/>
        </pc:sldMkLst>
        <pc:spChg chg="mod">
          <ac:chgData name="Igor Shinkar" userId="db6eb1b41a9778dd" providerId="LiveId" clId="{BB4316BA-964A-4111-8B8C-8EF9D4624536}" dt="2022-02-14T21:37:38.413" v="2352" actId="20577"/>
          <ac:spMkLst>
            <pc:docMk/>
            <pc:sldMk cId="2530071258" sldId="52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57:32.072" v="2678" actId="20577"/>
        <pc:sldMkLst>
          <pc:docMk/>
          <pc:sldMk cId="3873823968" sldId="526"/>
        </pc:sldMkLst>
        <pc:spChg chg="mod">
          <ac:chgData name="Igor Shinkar" userId="db6eb1b41a9778dd" providerId="LiveId" clId="{BB4316BA-964A-4111-8B8C-8EF9D4624536}" dt="2022-02-14T21:51:35.633" v="2391" actId="20577"/>
          <ac:spMkLst>
            <pc:docMk/>
            <pc:sldMk cId="3873823968" sldId="526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57:32.072" v="2678" actId="20577"/>
          <ac:spMkLst>
            <pc:docMk/>
            <pc:sldMk cId="3873823968" sldId="52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2:24:35.728" v="3231" actId="6549"/>
        <pc:sldMkLst>
          <pc:docMk/>
          <pc:sldMk cId="3628305970" sldId="527"/>
        </pc:sldMkLst>
        <pc:spChg chg="mod">
          <ac:chgData name="Igor Shinkar" userId="db6eb1b41a9778dd" providerId="LiveId" clId="{BB4316BA-964A-4111-8B8C-8EF9D4624536}" dt="2022-02-14T22:24:35.728" v="3231" actId="6549"/>
          <ac:spMkLst>
            <pc:docMk/>
            <pc:sldMk cId="3628305970" sldId="527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C66FFE4D-ED96-4988-8202-107D7D4A3C7A}"/>
    <pc:docChg chg="undo custSel addSld delSld modSld sldOrd">
      <pc:chgData name="Igor Shinkar" userId="db6eb1b41a9778dd" providerId="LiveId" clId="{C66FFE4D-ED96-4988-8202-107D7D4A3C7A}" dt="2022-02-08T07:51:06.805" v="1678" actId="20577"/>
      <pc:docMkLst>
        <pc:docMk/>
      </pc:docMkLst>
      <pc:sldChg chg="modSp mod">
        <pc:chgData name="Igor Shinkar" userId="db6eb1b41a9778dd" providerId="LiveId" clId="{C66FFE4D-ED96-4988-8202-107D7D4A3C7A}" dt="2022-02-06T20:04:21.352" v="3" actId="20577"/>
        <pc:sldMkLst>
          <pc:docMk/>
          <pc:sldMk cId="0" sldId="256"/>
        </pc:sldMkLst>
        <pc:spChg chg="mod">
          <ac:chgData name="Igor Shinkar" userId="db6eb1b41a9778dd" providerId="LiveId" clId="{C66FFE4D-ED96-4988-8202-107D7D4A3C7A}" dt="2022-02-06T20:04:21.352" v="3" actId="20577"/>
          <ac:spMkLst>
            <pc:docMk/>
            <pc:sldMk cId="0" sldId="256"/>
            <ac:spMk id="2" creationId="{00000000-0000-0000-0000-000000000000}"/>
          </ac:spMkLst>
        </pc:spChg>
      </pc:sldChg>
      <pc:sldChg chg="add del">
        <pc:chgData name="Igor Shinkar" userId="db6eb1b41a9778dd" providerId="LiveId" clId="{C66FFE4D-ED96-4988-8202-107D7D4A3C7A}" dt="2022-02-06T20:04:45.107" v="9"/>
        <pc:sldMkLst>
          <pc:docMk/>
          <pc:sldMk cId="1348404624" sldId="362"/>
        </pc:sldMkLst>
      </pc:sldChg>
      <pc:sldChg chg="addSp modSp add mod modAnim">
        <pc:chgData name="Igor Shinkar" userId="db6eb1b41a9778dd" providerId="LiveId" clId="{C66FFE4D-ED96-4988-8202-107D7D4A3C7A}" dt="2022-02-06T20:24:28.755" v="503" actId="20577"/>
        <pc:sldMkLst>
          <pc:docMk/>
          <pc:sldMk cId="2283923114" sldId="364"/>
        </pc:sldMkLst>
        <pc:spChg chg="mod">
          <ac:chgData name="Igor Shinkar" userId="db6eb1b41a9778dd" providerId="LiveId" clId="{C66FFE4D-ED96-4988-8202-107D7D4A3C7A}" dt="2022-02-06T20:13:28.993" v="166" actId="20577"/>
          <ac:spMkLst>
            <pc:docMk/>
            <pc:sldMk cId="2283923114" sldId="364"/>
            <ac:spMk id="3" creationId="{00000000-0000-0000-0000-000000000000}"/>
          </ac:spMkLst>
        </pc:spChg>
        <pc:spChg chg="add mod">
          <ac:chgData name="Igor Shinkar" userId="db6eb1b41a9778dd" providerId="LiveId" clId="{C66FFE4D-ED96-4988-8202-107D7D4A3C7A}" dt="2022-02-06T20:24:28.755" v="503" actId="20577"/>
          <ac:spMkLst>
            <pc:docMk/>
            <pc:sldMk cId="2283923114" sldId="364"/>
            <ac:spMk id="5" creationId="{55AF1A6A-9E37-4A75-A166-A49DE08FDFAC}"/>
          </ac:spMkLst>
        </pc:spChg>
        <pc:spChg chg="mod">
          <ac:chgData name="Igor Shinkar" userId="db6eb1b41a9778dd" providerId="LiveId" clId="{C66FFE4D-ED96-4988-8202-107D7D4A3C7A}" dt="2022-02-06T20:23:52.910" v="412" actId="1037"/>
          <ac:spMkLst>
            <pc:docMk/>
            <pc:sldMk cId="2283923114" sldId="364"/>
            <ac:spMk id="10" creationId="{29329675-05CD-4CDE-9FCE-74B464F48D8D}"/>
          </ac:spMkLst>
        </pc:spChg>
      </pc:sldChg>
      <pc:sldChg chg="modSp add">
        <pc:chgData name="Igor Shinkar" userId="db6eb1b41a9778dd" providerId="LiveId" clId="{C66FFE4D-ED96-4988-8202-107D7D4A3C7A}" dt="2022-02-06T20:23:23.632" v="392" actId="20577"/>
        <pc:sldMkLst>
          <pc:docMk/>
          <pc:sldMk cId="1642958585" sldId="367"/>
        </pc:sldMkLst>
        <pc:spChg chg="mod">
          <ac:chgData name="Igor Shinkar" userId="db6eb1b41a9778dd" providerId="LiveId" clId="{C66FFE4D-ED96-4988-8202-107D7D4A3C7A}" dt="2022-02-06T20:23:23.632" v="392" actId="20577"/>
          <ac:spMkLst>
            <pc:docMk/>
            <pc:sldMk cId="1642958585" sldId="36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3:30.075" v="396" actId="20577"/>
        <pc:sldMkLst>
          <pc:docMk/>
          <pc:sldMk cId="2214880161" sldId="368"/>
        </pc:sldMkLst>
        <pc:spChg chg="mod">
          <ac:chgData name="Igor Shinkar" userId="db6eb1b41a9778dd" providerId="LiveId" clId="{C66FFE4D-ED96-4988-8202-107D7D4A3C7A}" dt="2022-02-06T20:23:30.075" v="396" actId="20577"/>
          <ac:spMkLst>
            <pc:docMk/>
            <pc:sldMk cId="2214880161" sldId="368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18:25.470" v="306" actId="20577"/>
        <pc:sldMkLst>
          <pc:docMk/>
          <pc:sldMk cId="2327354254" sldId="369"/>
        </pc:sldMkLst>
        <pc:spChg chg="mod">
          <ac:chgData name="Igor Shinkar" userId="db6eb1b41a9778dd" providerId="LiveId" clId="{C66FFE4D-ED96-4988-8202-107D7D4A3C7A}" dt="2022-02-06T20:18:25.470" v="306" actId="20577"/>
          <ac:spMkLst>
            <pc:docMk/>
            <pc:sldMk cId="2327354254" sldId="369"/>
            <ac:spMk id="3" creationId="{00000000-0000-0000-0000-000000000000}"/>
          </ac:spMkLst>
        </pc:spChg>
        <pc:graphicFrameChg chg="modGraphic">
          <ac:chgData name="Igor Shinkar" userId="db6eb1b41a9778dd" providerId="LiveId" clId="{C66FFE4D-ED96-4988-8202-107D7D4A3C7A}" dt="2022-02-06T20:18:16.629" v="301" actId="20577"/>
          <ac:graphicFrameMkLst>
            <pc:docMk/>
            <pc:sldMk cId="2327354254" sldId="369"/>
            <ac:graphicFrameMk id="6" creationId="{570949E9-5464-43D2-B705-86DB94704B06}"/>
          </ac:graphicFrameMkLst>
        </pc:graphicFrameChg>
      </pc:sldChg>
      <pc:sldChg chg="modSp add">
        <pc:chgData name="Igor Shinkar" userId="db6eb1b41a9778dd" providerId="LiveId" clId="{C66FFE4D-ED96-4988-8202-107D7D4A3C7A}" dt="2022-02-06T20:19:53.846" v="350" actId="20577"/>
        <pc:sldMkLst>
          <pc:docMk/>
          <pc:sldMk cId="2590251965" sldId="371"/>
        </pc:sldMkLst>
        <pc:spChg chg="mod">
          <ac:chgData name="Igor Shinkar" userId="db6eb1b41a9778dd" providerId="LiveId" clId="{C66FFE4D-ED96-4988-8202-107D7D4A3C7A}" dt="2022-02-06T20:19:53.846" v="350" actId="20577"/>
          <ac:spMkLst>
            <pc:docMk/>
            <pc:sldMk cId="2590251965" sldId="371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20:27.835" v="377" actId="20577"/>
        <pc:sldMkLst>
          <pc:docMk/>
          <pc:sldMk cId="1368749123" sldId="372"/>
        </pc:sldMkLst>
        <pc:spChg chg="mod">
          <ac:chgData name="Igor Shinkar" userId="db6eb1b41a9778dd" providerId="LiveId" clId="{C66FFE4D-ED96-4988-8202-107D7D4A3C7A}" dt="2022-02-06T20:20:27.835" v="377" actId="20577"/>
          <ac:spMkLst>
            <pc:docMk/>
            <pc:sldMk cId="1368749123" sldId="372"/>
            <ac:spMk id="3" creationId="{00000000-0000-0000-0000-000000000000}"/>
          </ac:spMkLst>
        </pc:spChg>
        <pc:graphicFrameChg chg="mod modGraphic">
          <ac:chgData name="Igor Shinkar" userId="db6eb1b41a9778dd" providerId="LiveId" clId="{C66FFE4D-ED96-4988-8202-107D7D4A3C7A}" dt="2022-02-06T20:20:24.060" v="375" actId="20577"/>
          <ac:graphicFrameMkLst>
            <pc:docMk/>
            <pc:sldMk cId="1368749123" sldId="372"/>
            <ac:graphicFrameMk id="6" creationId="{570949E9-5464-43D2-B705-86DB94704B06}"/>
          </ac:graphicFrameMkLst>
        </pc:graphicFrameChg>
      </pc:sldChg>
      <pc:sldChg chg="modSp add modAnim">
        <pc:chgData name="Igor Shinkar" userId="db6eb1b41a9778dd" providerId="LiveId" clId="{C66FFE4D-ED96-4988-8202-107D7D4A3C7A}" dt="2022-02-06T20:20:36.747" v="381" actId="6549"/>
        <pc:sldMkLst>
          <pc:docMk/>
          <pc:sldMk cId="109444367" sldId="373"/>
        </pc:sldMkLst>
        <pc:spChg chg="mod">
          <ac:chgData name="Igor Shinkar" userId="db6eb1b41a9778dd" providerId="LiveId" clId="{C66FFE4D-ED96-4988-8202-107D7D4A3C7A}" dt="2022-02-06T20:20:36.747" v="381" actId="6549"/>
          <ac:spMkLst>
            <pc:docMk/>
            <pc:sldMk cId="109444367" sldId="37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C66FFE4D-ED96-4988-8202-107D7D4A3C7A}" dt="2022-02-06T20:25:28.314" v="579" actId="58"/>
        <pc:sldMkLst>
          <pc:docMk/>
          <pc:sldMk cId="1164874547" sldId="449"/>
        </pc:sldMkLst>
        <pc:spChg chg="mod">
          <ac:chgData name="Igor Shinkar" userId="db6eb1b41a9778dd" providerId="LiveId" clId="{C66FFE4D-ED96-4988-8202-107D7D4A3C7A}" dt="2022-02-06T20:25:28.314" v="579" actId="58"/>
          <ac:spMkLst>
            <pc:docMk/>
            <pc:sldMk cId="1164874547" sldId="449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1:04.519" v="382" actId="20577"/>
        <pc:sldMkLst>
          <pc:docMk/>
          <pc:sldMk cId="40649990" sldId="464"/>
        </pc:sldMkLst>
        <pc:spChg chg="mod">
          <ac:chgData name="Igor Shinkar" userId="db6eb1b41a9778dd" providerId="LiveId" clId="{C66FFE4D-ED96-4988-8202-107D7D4A3C7A}" dt="2022-02-06T20:21:04.519" v="382" actId="20577"/>
          <ac:spMkLst>
            <pc:docMk/>
            <pc:sldMk cId="40649990" sldId="464"/>
            <ac:spMk id="18434" creationId="{00000000-0000-0000-0000-000000000000}"/>
          </ac:spMkLst>
        </pc:spChg>
      </pc:sldChg>
      <pc:sldChg chg="del">
        <pc:chgData name="Igor Shinkar" userId="db6eb1b41a9778dd" providerId="LiveId" clId="{C66FFE4D-ED96-4988-8202-107D7D4A3C7A}" dt="2022-02-06T20:04:31.511" v="6" actId="47"/>
        <pc:sldMkLst>
          <pc:docMk/>
          <pc:sldMk cId="1313379839" sldId="479"/>
        </pc:sldMkLst>
      </pc:sldChg>
      <pc:sldChg chg="del">
        <pc:chgData name="Igor Shinkar" userId="db6eb1b41a9778dd" providerId="LiveId" clId="{C66FFE4D-ED96-4988-8202-107D7D4A3C7A}" dt="2022-02-06T20:04:30.849" v="5" actId="47"/>
        <pc:sldMkLst>
          <pc:docMk/>
          <pc:sldMk cId="2902121454" sldId="480"/>
        </pc:sldMkLst>
      </pc:sldChg>
      <pc:sldChg chg="del">
        <pc:chgData name="Igor Shinkar" userId="db6eb1b41a9778dd" providerId="LiveId" clId="{C66FFE4D-ED96-4988-8202-107D7D4A3C7A}" dt="2022-02-06T20:04:32.349" v="7" actId="47"/>
        <pc:sldMkLst>
          <pc:docMk/>
          <pc:sldMk cId="3147765299" sldId="482"/>
        </pc:sldMkLst>
      </pc:sldChg>
      <pc:sldChg chg="del">
        <pc:chgData name="Igor Shinkar" userId="db6eb1b41a9778dd" providerId="LiveId" clId="{C66FFE4D-ED96-4988-8202-107D7D4A3C7A}" dt="2022-02-06T20:04:33.181" v="8" actId="47"/>
        <pc:sldMkLst>
          <pc:docMk/>
          <pc:sldMk cId="4195463478" sldId="483"/>
        </pc:sldMkLst>
      </pc:sldChg>
      <pc:sldChg chg="del">
        <pc:chgData name="Igor Shinkar" userId="db6eb1b41a9778dd" providerId="LiveId" clId="{C66FFE4D-ED96-4988-8202-107D7D4A3C7A}" dt="2022-02-06T20:04:24.582" v="4" actId="47"/>
        <pc:sldMkLst>
          <pc:docMk/>
          <pc:sldMk cId="2717739884" sldId="484"/>
        </pc:sldMkLst>
      </pc:sldChg>
      <pc:sldChg chg="del">
        <pc:chgData name="Igor Shinkar" userId="db6eb1b41a9778dd" providerId="LiveId" clId="{C66FFE4D-ED96-4988-8202-107D7D4A3C7A}" dt="2022-02-06T20:04:50.300" v="10" actId="47"/>
        <pc:sldMkLst>
          <pc:docMk/>
          <pc:sldMk cId="2727337304" sldId="485"/>
        </pc:sldMkLst>
      </pc:sldChg>
      <pc:sldChg chg="del">
        <pc:chgData name="Igor Shinkar" userId="db6eb1b41a9778dd" providerId="LiveId" clId="{C66FFE4D-ED96-4988-8202-107D7D4A3C7A}" dt="2022-02-06T20:04:50.994" v="11" actId="47"/>
        <pc:sldMkLst>
          <pc:docMk/>
          <pc:sldMk cId="1873080543" sldId="489"/>
        </pc:sldMkLst>
      </pc:sldChg>
      <pc:sldChg chg="add del">
        <pc:chgData name="Igor Shinkar" userId="db6eb1b41a9778dd" providerId="LiveId" clId="{C66FFE4D-ED96-4988-8202-107D7D4A3C7A}" dt="2022-02-06T20:04:53.339" v="14" actId="47"/>
        <pc:sldMkLst>
          <pc:docMk/>
          <pc:sldMk cId="4275399684" sldId="490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712462912" sldId="491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483015873" sldId="494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200561689" sldId="495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94422642" sldId="496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724514739" sldId="497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146506554" sldId="498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940391971" sldId="500"/>
        </pc:sldMkLst>
      </pc:sldChg>
      <pc:sldChg chg="modSp mod">
        <pc:chgData name="Igor Shinkar" userId="db6eb1b41a9778dd" providerId="LiveId" clId="{C66FFE4D-ED96-4988-8202-107D7D4A3C7A}" dt="2022-02-08T07:44:55.318" v="1359" actId="1036"/>
        <pc:sldMkLst>
          <pc:docMk/>
          <pc:sldMk cId="233809322" sldId="503"/>
        </pc:sldMkLst>
        <pc:cxnChg chg="mod">
          <ac:chgData name="Igor Shinkar" userId="db6eb1b41a9778dd" providerId="LiveId" clId="{C66FFE4D-ED96-4988-8202-107D7D4A3C7A}" dt="2022-02-08T07:44:55.318" v="1359" actId="1036"/>
          <ac:cxnSpMkLst>
            <pc:docMk/>
            <pc:sldMk cId="233809322" sldId="503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4:48.302" v="1342" actId="1036"/>
          <ac:cxnSpMkLst>
            <pc:docMk/>
            <pc:sldMk cId="233809322" sldId="503"/>
            <ac:cxnSpMk id="8" creationId="{00000000-0000-0000-0000-000000000000}"/>
          </ac:cxnSpMkLst>
        </pc:cxnChg>
      </pc:sldChg>
      <pc:sldChg chg="modSp mod">
        <pc:chgData name="Igor Shinkar" userId="db6eb1b41a9778dd" providerId="LiveId" clId="{C66FFE4D-ED96-4988-8202-107D7D4A3C7A}" dt="2022-02-08T07:45:10.490" v="1377" actId="1037"/>
        <pc:sldMkLst>
          <pc:docMk/>
          <pc:sldMk cId="1150130677" sldId="504"/>
        </pc:sldMkLst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5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6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8" creationId="{00000000-0000-0000-0000-000000000000}"/>
          </ac:cxnSpMkLst>
        </pc:cxnChg>
      </pc:sldChg>
      <pc:sldChg chg="modSp modAnim">
        <pc:chgData name="Igor Shinkar" userId="db6eb1b41a9778dd" providerId="LiveId" clId="{C66FFE4D-ED96-4988-8202-107D7D4A3C7A}" dt="2022-02-06T20:05:40.924" v="60" actId="6549"/>
        <pc:sldMkLst>
          <pc:docMk/>
          <pc:sldMk cId="3534024383" sldId="505"/>
        </pc:sldMkLst>
        <pc:spChg chg="mod">
          <ac:chgData name="Igor Shinkar" userId="db6eb1b41a9778dd" providerId="LiveId" clId="{C66FFE4D-ED96-4988-8202-107D7D4A3C7A}" dt="2022-02-06T20:05:40.924" v="60" actId="6549"/>
          <ac:spMkLst>
            <pc:docMk/>
            <pc:sldMk cId="3534024383" sldId="505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C66FFE4D-ED96-4988-8202-107D7D4A3C7A}" dt="2022-02-06T20:35:10.075" v="1051" actId="14100"/>
        <pc:sldMkLst>
          <pc:docMk/>
          <pc:sldMk cId="909007371" sldId="506"/>
        </pc:sldMkLst>
        <pc:spChg chg="add mod">
          <ac:chgData name="Igor Shinkar" userId="db6eb1b41a9778dd" providerId="LiveId" clId="{C66FFE4D-ED96-4988-8202-107D7D4A3C7A}" dt="2022-02-06T20:35:10.075" v="1051" actId="14100"/>
          <ac:spMkLst>
            <pc:docMk/>
            <pc:sldMk cId="909007371" sldId="506"/>
            <ac:spMk id="4" creationId="{270057E4-9150-4307-9B4B-4BA4EDCB8A24}"/>
          </ac:spMkLst>
        </pc:spChg>
      </pc:sldChg>
      <pc:sldChg chg="modSp add mod">
        <pc:chgData name="Igor Shinkar" userId="db6eb1b41a9778dd" providerId="LiveId" clId="{C66FFE4D-ED96-4988-8202-107D7D4A3C7A}" dt="2022-02-06T20:13:52.625" v="170" actId="6549"/>
        <pc:sldMkLst>
          <pc:docMk/>
          <pc:sldMk cId="2159336625" sldId="507"/>
        </pc:sldMkLst>
        <pc:spChg chg="mod">
          <ac:chgData name="Igor Shinkar" userId="db6eb1b41a9778dd" providerId="LiveId" clId="{C66FFE4D-ED96-4988-8202-107D7D4A3C7A}" dt="2022-02-06T20:13:52.625" v="170" actId="6549"/>
          <ac:spMkLst>
            <pc:docMk/>
            <pc:sldMk cId="2159336625" sldId="50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5:50.019" v="581" actId="6549"/>
        <pc:sldMkLst>
          <pc:docMk/>
          <pc:sldMk cId="1604273992" sldId="508"/>
        </pc:sldMkLst>
        <pc:spChg chg="mod">
          <ac:chgData name="Igor Shinkar" userId="db6eb1b41a9778dd" providerId="LiveId" clId="{C66FFE4D-ED96-4988-8202-107D7D4A3C7A}" dt="2022-02-06T20:25:50.019" v="581" actId="6549"/>
          <ac:spMkLst>
            <pc:docMk/>
            <pc:sldMk cId="1604273992" sldId="508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6:11.397" v="619" actId="20577"/>
        <pc:sldMkLst>
          <pc:docMk/>
          <pc:sldMk cId="1788072495" sldId="509"/>
        </pc:sldMkLst>
        <pc:spChg chg="mod">
          <ac:chgData name="Igor Shinkar" userId="db6eb1b41a9778dd" providerId="LiveId" clId="{C66FFE4D-ED96-4988-8202-107D7D4A3C7A}" dt="2022-02-06T20:26:11.397" v="619" actId="20577"/>
          <ac:spMkLst>
            <pc:docMk/>
            <pc:sldMk cId="1788072495" sldId="509"/>
            <ac:spMk id="18434" creationId="{00000000-0000-0000-0000-000000000000}"/>
          </ac:spMkLst>
        </pc:spChg>
      </pc:sldChg>
      <pc:sldChg chg="modSp add mod modAnim">
        <pc:chgData name="Igor Shinkar" userId="db6eb1b41a9778dd" providerId="LiveId" clId="{C66FFE4D-ED96-4988-8202-107D7D4A3C7A}" dt="2022-02-06T20:45:12.640" v="1336" actId="20577"/>
        <pc:sldMkLst>
          <pc:docMk/>
          <pc:sldMk cId="2889223758" sldId="510"/>
        </pc:sldMkLst>
        <pc:spChg chg="mod">
          <ac:chgData name="Igor Shinkar" userId="db6eb1b41a9778dd" providerId="LiveId" clId="{C66FFE4D-ED96-4988-8202-107D7D4A3C7A}" dt="2022-02-06T20:26:55.288" v="679" actId="20577"/>
          <ac:spMkLst>
            <pc:docMk/>
            <pc:sldMk cId="2889223758" sldId="510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6T20:45:12.640" v="1336" actId="20577"/>
          <ac:spMkLst>
            <pc:docMk/>
            <pc:sldMk cId="2889223758" sldId="510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31:55.863" v="885" actId="20577"/>
        <pc:sldMkLst>
          <pc:docMk/>
          <pc:sldMk cId="1292961973" sldId="511"/>
        </pc:sldMkLst>
        <pc:spChg chg="mod">
          <ac:chgData name="Igor Shinkar" userId="db6eb1b41a9778dd" providerId="LiveId" clId="{C66FFE4D-ED96-4988-8202-107D7D4A3C7A}" dt="2022-02-06T20:31:55.863" v="885" actId="20577"/>
          <ac:spMkLst>
            <pc:docMk/>
            <pc:sldMk cId="1292961973" sldId="511"/>
            <ac:spMk id="3" creationId="{00000000-0000-0000-0000-000000000000}"/>
          </ac:spMkLst>
        </pc:spChg>
      </pc:sldChg>
      <pc:sldChg chg="delSp modSp add mod ord delAnim modAnim">
        <pc:chgData name="Igor Shinkar" userId="db6eb1b41a9778dd" providerId="LiveId" clId="{C66FFE4D-ED96-4988-8202-107D7D4A3C7A}" dt="2022-02-08T07:51:06.805" v="1678" actId="20577"/>
        <pc:sldMkLst>
          <pc:docMk/>
          <pc:sldMk cId="3256570792" sldId="523"/>
        </pc:sldMkLst>
        <pc:spChg chg="mod">
          <ac:chgData name="Igor Shinkar" userId="db6eb1b41a9778dd" providerId="LiveId" clId="{C66FFE4D-ED96-4988-8202-107D7D4A3C7A}" dt="2022-02-08T07:51:06.805" v="1678" actId="20577"/>
          <ac:spMkLst>
            <pc:docMk/>
            <pc:sldMk cId="3256570792" sldId="523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8T07:50:24.731" v="1602" actId="20577"/>
          <ac:spMkLst>
            <pc:docMk/>
            <pc:sldMk cId="3256570792" sldId="523"/>
            <ac:spMk id="3" creationId="{00000000-0000-0000-0000-000000000000}"/>
          </ac:spMkLst>
        </pc:spChg>
        <pc:spChg chg="del">
          <ac:chgData name="Igor Shinkar" userId="db6eb1b41a9778dd" providerId="LiveId" clId="{C66FFE4D-ED96-4988-8202-107D7D4A3C7A}" dt="2022-02-08T07:45:25.997" v="1379" actId="478"/>
          <ac:spMkLst>
            <pc:docMk/>
            <pc:sldMk cId="3256570792" sldId="523"/>
            <ac:spMk id="9" creationId="{00000000-0000-0000-0000-000000000000}"/>
          </ac:spMkLst>
        </pc:spChg>
        <pc:cxnChg chg="del">
          <ac:chgData name="Igor Shinkar" userId="db6eb1b41a9778dd" providerId="LiveId" clId="{C66FFE4D-ED96-4988-8202-107D7D4A3C7A}" dt="2022-02-08T07:45:46.135" v="1388" actId="478"/>
          <ac:cxnSpMkLst>
            <pc:docMk/>
            <pc:sldMk cId="3256570792" sldId="523"/>
            <ac:cxnSpMk id="5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5:44.609" v="1387" actId="478"/>
          <ac:cxnSpMkLst>
            <pc:docMk/>
            <pc:sldMk cId="3256570792" sldId="523"/>
            <ac:cxnSpMk id="6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3.426" v="1474" actId="478"/>
          <ac:cxnSpMkLst>
            <pc:docMk/>
            <pc:sldMk cId="3256570792" sldId="523"/>
            <ac:cxnSpMk id="7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1.903" v="1473" actId="478"/>
          <ac:cxnSpMkLst>
            <pc:docMk/>
            <pc:sldMk cId="3256570792" sldId="523"/>
            <ac:cxnSpMk id="8" creationId="{00000000-0000-0000-0000-000000000000}"/>
          </ac:cxnSpMkLst>
        </pc:cxnChg>
      </pc:sldChg>
    </pc:docChg>
  </pc:docChgLst>
  <pc:docChgLst>
    <pc:chgData name="Igor Shinkar" userId="db6eb1b41a9778dd" providerId="LiveId" clId="{34AB2667-ABEA-4C57-B4E9-385F9D913571}"/>
    <pc:docChg chg="undo custSel addSld delSld modSld sldOrd">
      <pc:chgData name="Igor Shinkar" userId="db6eb1b41a9778dd" providerId="LiveId" clId="{34AB2667-ABEA-4C57-B4E9-385F9D913571}" dt="2022-02-09T21:20:29.036" v="5200" actId="20577"/>
      <pc:docMkLst>
        <pc:docMk/>
      </pc:docMkLst>
      <pc:sldChg chg="modSp mod">
        <pc:chgData name="Igor Shinkar" userId="db6eb1b41a9778dd" providerId="LiveId" clId="{34AB2667-ABEA-4C57-B4E9-385F9D913571}" dt="2022-02-08T07:51:20.025" v="1" actId="20577"/>
        <pc:sldMkLst>
          <pc:docMk/>
          <pc:sldMk cId="0" sldId="256"/>
        </pc:sldMkLst>
        <pc:spChg chg="mod">
          <ac:chgData name="Igor Shinkar" userId="db6eb1b41a9778dd" providerId="LiveId" clId="{34AB2667-ABEA-4C57-B4E9-385F9D913571}" dt="2022-02-08T07:51:20.025" v="1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">
        <pc:chgData name="Igor Shinkar" userId="db6eb1b41a9778dd" providerId="LiveId" clId="{34AB2667-ABEA-4C57-B4E9-385F9D913571}" dt="2022-02-08T08:01:32.365" v="38" actId="47"/>
        <pc:sldMkLst>
          <pc:docMk/>
          <pc:sldMk cId="2575486170" sldId="310"/>
        </pc:sldMkLst>
        <pc:spChg chg="mod">
          <ac:chgData name="Igor Shinkar" userId="db6eb1b41a9778dd" providerId="LiveId" clId="{34AB2667-ABEA-4C57-B4E9-385F9D913571}" dt="2022-02-08T08:01:02.205" v="30" actId="21"/>
          <ac:spMkLst>
            <pc:docMk/>
            <pc:sldMk cId="2575486170" sldId="310"/>
            <ac:spMk id="3584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1:09.557" v="32" actId="21"/>
          <ac:spMkLst>
            <pc:docMk/>
            <pc:sldMk cId="2575486170" sldId="310"/>
            <ac:spMk id="35842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2:10.385" v="59" actId="47"/>
        <pc:sldMkLst>
          <pc:docMk/>
          <pc:sldMk cId="667346118" sldId="313"/>
        </pc:sldMkLst>
      </pc:sldChg>
      <pc:sldChg chg="modSp add del mod">
        <pc:chgData name="Igor Shinkar" userId="db6eb1b41a9778dd" providerId="LiveId" clId="{34AB2667-ABEA-4C57-B4E9-385F9D913571}" dt="2022-02-08T08:07:03.414" v="300" actId="47"/>
        <pc:sldMkLst>
          <pc:docMk/>
          <pc:sldMk cId="2206639197" sldId="314"/>
        </pc:sldMkLst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6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7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2" creationId="{00000000-0000-0000-0000-000000000000}"/>
          </ac:spMkLst>
        </pc:sp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1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23" creationId="{00000000-0000-0000-0000-000000000000}"/>
          </ac:cxnSpMkLst>
        </pc:cxnChg>
      </pc:sldChg>
      <pc:sldChg chg="modSp add del mod modAnim">
        <pc:chgData name="Igor Shinkar" userId="db6eb1b41a9778dd" providerId="LiveId" clId="{34AB2667-ABEA-4C57-B4E9-385F9D913571}" dt="2022-02-08T07:52:21.287" v="9" actId="5793"/>
        <pc:sldMkLst>
          <pc:docMk/>
          <pc:sldMk cId="1348404624" sldId="362"/>
        </pc:sldMkLst>
        <pc:spChg chg="mod">
          <ac:chgData name="Igor Shinkar" userId="db6eb1b41a9778dd" providerId="LiveId" clId="{34AB2667-ABEA-4C57-B4E9-385F9D913571}" dt="2022-02-08T07:52:18.097" v="7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7:52:21.287" v="9" actId="5793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83923114" sldId="364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42958585" sldId="36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14880161" sldId="36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27354254" sldId="36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90251965" sldId="37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368749123" sldId="37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09444367" sldId="373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64874547" sldId="44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649990" sldId="464"/>
        </pc:sldMkLst>
      </pc:sldChg>
      <pc:sldChg chg="modSp mod">
        <pc:chgData name="Igor Shinkar" userId="db6eb1b41a9778dd" providerId="LiveId" clId="{34AB2667-ABEA-4C57-B4E9-385F9D913571}" dt="2022-02-08T07:52:29.469" v="22" actId="20577"/>
        <pc:sldMkLst>
          <pc:docMk/>
          <pc:sldMk cId="1199358337" sldId="499"/>
        </pc:sldMkLst>
        <pc:spChg chg="mod">
          <ac:chgData name="Igor Shinkar" userId="db6eb1b41a9778dd" providerId="LiveId" clId="{34AB2667-ABEA-4C57-B4E9-385F9D913571}" dt="2022-02-08T07:52:29.469" v="22" actId="20577"/>
          <ac:spMkLst>
            <pc:docMk/>
            <pc:sldMk cId="1199358337" sldId="49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34AB2667-ABEA-4C57-B4E9-385F9D913571}" dt="2022-02-09T20:32:44.164" v="4603" actId="6549"/>
        <pc:sldMkLst>
          <pc:docMk/>
          <pc:sldMk cId="3757525877" sldId="500"/>
        </pc:sldMkLst>
        <pc:spChg chg="mod">
          <ac:chgData name="Igor Shinkar" userId="db6eb1b41a9778dd" providerId="LiveId" clId="{34AB2667-ABEA-4C57-B4E9-385F9D913571}" dt="2022-02-08T08:01:06.325" v="31"/>
          <ac:spMkLst>
            <pc:docMk/>
            <pc:sldMk cId="3757525877" sldId="500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32:44.164" v="4603" actId="6549"/>
          <ac:spMkLst>
            <pc:docMk/>
            <pc:sldMk cId="3757525877" sldId="500"/>
            <ac:spMk id="3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0:19.085" v="26" actId="47"/>
        <pc:sldMkLst>
          <pc:docMk/>
          <pc:sldMk cId="4010732284" sldId="500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2001591" sldId="501"/>
        </pc:sldMkLst>
      </pc:sldChg>
      <pc:sldChg chg="modSp add mod modAnim">
        <pc:chgData name="Igor Shinkar" userId="db6eb1b41a9778dd" providerId="LiveId" clId="{34AB2667-ABEA-4C57-B4E9-385F9D913571}" dt="2022-02-08T08:03:53.464" v="95" actId="20577"/>
        <pc:sldMkLst>
          <pc:docMk/>
          <pc:sldMk cId="3927156886" sldId="501"/>
        </pc:sldMkLst>
        <pc:spChg chg="mod">
          <ac:chgData name="Igor Shinkar" userId="db6eb1b41a9778dd" providerId="LiveId" clId="{34AB2667-ABEA-4C57-B4E9-385F9D913571}" dt="2022-02-08T08:03:53.464" v="95" actId="20577"/>
          <ac:spMkLst>
            <pc:docMk/>
            <pc:sldMk cId="3927156886" sldId="50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515108027" sldId="502"/>
        </pc:sldMkLst>
      </pc:sldChg>
      <pc:sldChg chg="addSp modSp add mod modAnim">
        <pc:chgData name="Igor Shinkar" userId="db6eb1b41a9778dd" providerId="LiveId" clId="{34AB2667-ABEA-4C57-B4E9-385F9D913571}" dt="2022-02-08T08:06:53.545" v="299" actId="1038"/>
        <pc:sldMkLst>
          <pc:docMk/>
          <pc:sldMk cId="594380451" sldId="502"/>
        </pc:sldMkLst>
        <pc:spChg chg="mod">
          <ac:chgData name="Igor Shinkar" userId="db6eb1b41a9778dd" providerId="LiveId" clId="{34AB2667-ABEA-4C57-B4E9-385F9D913571}" dt="2022-02-08T08:06:13.840" v="288" actId="20577"/>
          <ac:spMkLst>
            <pc:docMk/>
            <pc:sldMk cId="594380451" sldId="502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06:47.205" v="297" actId="1038"/>
          <ac:spMkLst>
            <pc:docMk/>
            <pc:sldMk cId="594380451" sldId="502"/>
            <ac:spMk id="4" creationId="{6E09ACD0-847F-4952-847B-A0356CC3F0E1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5" creationId="{C082ED55-E78C-448E-90C8-2D72007CA6F1}"/>
          </ac:spMkLst>
        </pc:spChg>
        <pc:spChg chg="add mod">
          <ac:chgData name="Igor Shinkar" userId="db6eb1b41a9778dd" providerId="LiveId" clId="{34AB2667-ABEA-4C57-B4E9-385F9D913571}" dt="2022-02-08T08:06:48.553" v="298" actId="1038"/>
          <ac:spMkLst>
            <pc:docMk/>
            <pc:sldMk cId="594380451" sldId="502"/>
            <ac:spMk id="7" creationId="{AEA0A8CA-AEE6-46B9-AA1D-10523CC3FA53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8" creationId="{FE8CB96D-61CE-48D6-8F6C-8B7B575983C1}"/>
          </ac:spMkLst>
        </pc:spChg>
        <pc:spChg chg="add mod">
          <ac:chgData name="Igor Shinkar" userId="db6eb1b41a9778dd" providerId="LiveId" clId="{34AB2667-ABEA-4C57-B4E9-385F9D913571}" dt="2022-02-08T08:06:53.545" v="299" actId="1038"/>
          <ac:spMkLst>
            <pc:docMk/>
            <pc:sldMk cId="594380451" sldId="502"/>
            <ac:spMk id="10" creationId="{73714451-144E-4B24-B87D-D0A4E8F623B0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11" creationId="{1C318F3D-3D40-44DC-B0AF-DE03DB2A6EBE}"/>
          </ac:spMkLst>
        </pc:spChg>
        <pc:cxnChg chg="add mod">
          <ac:chgData name="Igor Shinkar" userId="db6eb1b41a9778dd" providerId="LiveId" clId="{34AB2667-ABEA-4C57-B4E9-385F9D913571}" dt="2022-02-08T08:06:47.205" v="297" actId="1038"/>
          <ac:cxnSpMkLst>
            <pc:docMk/>
            <pc:sldMk cId="594380451" sldId="502"/>
            <ac:cxnSpMk id="6" creationId="{A3ABD98F-DEF9-43A9-94CA-FB378C9B7A16}"/>
          </ac:cxnSpMkLst>
        </pc:cxnChg>
        <pc:cxnChg chg="add mod">
          <ac:chgData name="Igor Shinkar" userId="db6eb1b41a9778dd" providerId="LiveId" clId="{34AB2667-ABEA-4C57-B4E9-385F9D913571}" dt="2022-02-08T08:06:48.553" v="298" actId="1038"/>
          <ac:cxnSpMkLst>
            <pc:docMk/>
            <pc:sldMk cId="594380451" sldId="502"/>
            <ac:cxnSpMk id="9" creationId="{67A74A9A-6D94-4B9C-AE12-9B47AAAD96C0}"/>
          </ac:cxnSpMkLst>
        </pc:cxnChg>
        <pc:cxnChg chg="add mod">
          <ac:chgData name="Igor Shinkar" userId="db6eb1b41a9778dd" providerId="LiveId" clId="{34AB2667-ABEA-4C57-B4E9-385F9D913571}" dt="2022-02-08T08:06:53.545" v="299" actId="1038"/>
          <ac:cxnSpMkLst>
            <pc:docMk/>
            <pc:sldMk cId="594380451" sldId="502"/>
            <ac:cxnSpMk id="12" creationId="{0B85DEC3-036A-47A0-BE64-217F7DA87E57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3809322" sldId="503"/>
        </pc:sldMkLst>
      </pc:sldChg>
      <pc:sldChg chg="addSp modSp add mod modAnim">
        <pc:chgData name="Igor Shinkar" userId="db6eb1b41a9778dd" providerId="LiveId" clId="{34AB2667-ABEA-4C57-B4E9-385F9D913571}" dt="2022-02-09T20:39:21.700" v="4620" actId="20577"/>
        <pc:sldMkLst>
          <pc:docMk/>
          <pc:sldMk cId="2409439770" sldId="503"/>
        </pc:sldMkLst>
        <pc:spChg chg="mod">
          <ac:chgData name="Igor Shinkar" userId="db6eb1b41a9778dd" providerId="LiveId" clId="{34AB2667-ABEA-4C57-B4E9-385F9D913571}" dt="2022-02-09T20:39:21.700" v="4620" actId="20577"/>
          <ac:spMkLst>
            <pc:docMk/>
            <pc:sldMk cId="2409439770" sldId="50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4" creationId="{6E09ACD0-847F-4952-847B-A0356CC3F0E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5" creationId="{C082ED55-E78C-448E-90C8-2D72007CA6F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7" creationId="{AEA0A8CA-AEE6-46B9-AA1D-10523CC3FA53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8" creationId="{FE8CB96D-61CE-48D6-8F6C-8B7B575983C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0" creationId="{73714451-144E-4B24-B87D-D0A4E8F623B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1" creationId="{1C318F3D-3D40-44DC-B0AF-DE03DB2A6EBE}"/>
          </ac:spMkLst>
        </pc:spChg>
        <pc:spChg chg="add 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4" creationId="{12FB6B3E-81F4-485C-B492-A7F20491A909}"/>
          </ac:spMkLst>
        </pc:sp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6" creationId="{A3ABD98F-DEF9-43A9-94CA-FB378C9B7A16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9" creationId="{67A74A9A-6D94-4B9C-AE12-9B47AAAD96C0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2" creationId="{0B85DEC3-036A-47A0-BE64-217F7DA87E57}"/>
          </ac:cxnSpMkLst>
        </pc:cxnChg>
        <pc:cxnChg chg="add 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5" creationId="{2B945FFC-160A-4699-AEDD-EA9BCEE2D2F2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50130677" sldId="504"/>
        </pc:sldMkLst>
      </pc:sldChg>
      <pc:sldChg chg="modSp add mod modAnim">
        <pc:chgData name="Igor Shinkar" userId="db6eb1b41a9778dd" providerId="LiveId" clId="{34AB2667-ABEA-4C57-B4E9-385F9D913571}" dt="2022-02-08T08:14:01.921" v="886" actId="20577"/>
        <pc:sldMkLst>
          <pc:docMk/>
          <pc:sldMk cId="2498393947" sldId="504"/>
        </pc:sldMkLst>
        <pc:spChg chg="mod">
          <ac:chgData name="Igor Shinkar" userId="db6eb1b41a9778dd" providerId="LiveId" clId="{34AB2667-ABEA-4C57-B4E9-385F9D913571}" dt="2022-02-08T08:10:45.802" v="554" actId="20577"/>
          <ac:spMkLst>
            <pc:docMk/>
            <pc:sldMk cId="2498393947" sldId="504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4:01.921" v="886" actId="20577"/>
          <ac:spMkLst>
            <pc:docMk/>
            <pc:sldMk cId="2498393947" sldId="50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34AB2667-ABEA-4C57-B4E9-385F9D913571}" dt="2022-02-08T08:13:48.844" v="862" actId="6549"/>
        <pc:sldMkLst>
          <pc:docMk/>
          <pc:sldMk cId="3498019709" sldId="505"/>
        </pc:sldMkLst>
        <pc:spChg chg="mod">
          <ac:chgData name="Igor Shinkar" userId="db6eb1b41a9778dd" providerId="LiveId" clId="{34AB2667-ABEA-4C57-B4E9-385F9D913571}" dt="2022-02-08T08:13:48.844" v="862" actId="6549"/>
          <ac:spMkLst>
            <pc:docMk/>
            <pc:sldMk cId="3498019709" sldId="505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534024383" sldId="505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909007371" sldId="506"/>
        </pc:sldMkLst>
      </pc:sldChg>
      <pc:sldChg chg="modSp add mod">
        <pc:chgData name="Igor Shinkar" userId="db6eb1b41a9778dd" providerId="LiveId" clId="{34AB2667-ABEA-4C57-B4E9-385F9D913571}" dt="2022-02-08T14:29:00.913" v="2973" actId="20577"/>
        <pc:sldMkLst>
          <pc:docMk/>
          <pc:sldMk cId="3383331164" sldId="506"/>
        </pc:sldMkLst>
        <pc:spChg chg="mod">
          <ac:chgData name="Igor Shinkar" userId="db6eb1b41a9778dd" providerId="LiveId" clId="{34AB2667-ABEA-4C57-B4E9-385F9D913571}" dt="2022-02-08T14:29:00.913" v="2973" actId="20577"/>
          <ac:spMkLst>
            <pc:docMk/>
            <pc:sldMk cId="3383331164" sldId="506"/>
            <ac:spMk id="3" creationId="{00000000-0000-0000-0000-000000000000}"/>
          </ac:spMkLst>
        </pc:spChg>
      </pc:sldChg>
      <pc:sldChg chg="modSp add mod ord modAnim">
        <pc:chgData name="Igor Shinkar" userId="db6eb1b41a9778dd" providerId="LiveId" clId="{34AB2667-ABEA-4C57-B4E9-385F9D913571}" dt="2022-02-08T14:31:50.060" v="3154"/>
        <pc:sldMkLst>
          <pc:docMk/>
          <pc:sldMk cId="584232696" sldId="507"/>
        </pc:sldMkLst>
        <pc:spChg chg="mod">
          <ac:chgData name="Igor Shinkar" userId="db6eb1b41a9778dd" providerId="LiveId" clId="{34AB2667-ABEA-4C57-B4E9-385F9D913571}" dt="2022-02-08T08:13:58.281" v="885" actId="20577"/>
          <ac:spMkLst>
            <pc:docMk/>
            <pc:sldMk cId="584232696" sldId="507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1:34.787" v="3152" actId="20577"/>
          <ac:spMkLst>
            <pc:docMk/>
            <pc:sldMk cId="584232696" sldId="507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159336625" sldId="50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04273992" sldId="508"/>
        </pc:sldMkLst>
      </pc:sldChg>
      <pc:sldChg chg="addSp modSp add mod modAnim">
        <pc:chgData name="Igor Shinkar" userId="db6eb1b41a9778dd" providerId="LiveId" clId="{34AB2667-ABEA-4C57-B4E9-385F9D913571}" dt="2022-02-08T14:32:12.630" v="3160" actId="14100"/>
        <pc:sldMkLst>
          <pc:docMk/>
          <pc:sldMk cId="3427526919" sldId="508"/>
        </pc:sldMkLst>
        <pc:spChg chg="mod">
          <ac:chgData name="Igor Shinkar" userId="db6eb1b41a9778dd" providerId="LiveId" clId="{34AB2667-ABEA-4C57-B4E9-385F9D913571}" dt="2022-02-08T14:20:25.602" v="2287" actId="6549"/>
          <ac:spMkLst>
            <pc:docMk/>
            <pc:sldMk cId="3427526919" sldId="508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22:01.360" v="1727" actId="14100"/>
          <ac:spMkLst>
            <pc:docMk/>
            <pc:sldMk cId="3427526919" sldId="508"/>
            <ac:spMk id="4" creationId="{20A51A45-403F-44EC-BB89-346025446B99}"/>
          </ac:spMkLst>
        </pc:spChg>
        <pc:spChg chg="add mod">
          <ac:chgData name="Igor Shinkar" userId="db6eb1b41a9778dd" providerId="LiveId" clId="{34AB2667-ABEA-4C57-B4E9-385F9D913571}" dt="2022-02-08T08:24:00.366" v="1800" actId="255"/>
          <ac:spMkLst>
            <pc:docMk/>
            <pc:sldMk cId="3427526919" sldId="508"/>
            <ac:spMk id="5" creationId="{3453B4D2-616D-4F9E-8152-B44BFBEB8626}"/>
          </ac:spMkLst>
        </pc:spChg>
        <pc:spChg chg="add mod">
          <ac:chgData name="Igor Shinkar" userId="db6eb1b41a9778dd" providerId="LiveId" clId="{34AB2667-ABEA-4C57-B4E9-385F9D913571}" dt="2022-02-08T08:22:22.207" v="1731" actId="14100"/>
          <ac:spMkLst>
            <pc:docMk/>
            <pc:sldMk cId="3427526919" sldId="508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32:12.630" v="3160" actId="14100"/>
          <ac:spMkLst>
            <pc:docMk/>
            <pc:sldMk cId="3427526919" sldId="508"/>
            <ac:spMk id="34" creationId="{0D405845-44A9-4C29-B6C9-FCCD9EA8D8E3}"/>
          </ac:spMkLst>
        </pc:sp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6" creationId="{7EAF330B-9E7F-4DAB-895E-051FB880D3CA}"/>
          </ac:cxnSpMkLst>
        </pc:cxn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8" creationId="{CCF8749E-2ADA-4F91-BCC2-3CBB3EADC2D0}"/>
          </ac:cxnSpMkLst>
        </pc:cxnChg>
      </pc:sldChg>
      <pc:sldChg chg="addSp delSp modSp add mod delAnim modAnim">
        <pc:chgData name="Igor Shinkar" userId="db6eb1b41a9778dd" providerId="LiveId" clId="{34AB2667-ABEA-4C57-B4E9-385F9D913571}" dt="2022-02-08T14:32:28.656" v="3171" actId="20577"/>
        <pc:sldMkLst>
          <pc:docMk/>
          <pc:sldMk cId="1033112375" sldId="509"/>
        </pc:sldMkLst>
        <pc:spChg chg="mod">
          <ac:chgData name="Igor Shinkar" userId="db6eb1b41a9778dd" providerId="LiveId" clId="{34AB2667-ABEA-4C57-B4E9-385F9D913571}" dt="2022-02-08T14:32:28.656" v="3171" actId="20577"/>
          <ac:spMkLst>
            <pc:docMk/>
            <pc:sldMk cId="1033112375" sldId="509"/>
            <ac:spMk id="3" creationId="{00000000-0000-0000-0000-000000000000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4" creationId="{20A51A45-403F-44EC-BB89-346025446B99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5" creationId="{3453B4D2-616D-4F9E-8152-B44BFBEB8626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2" creationId="{63F27292-DCC0-4953-A048-78D7D1EBE43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3" creationId="{EAD9A4B5-E4FF-4D3E-BA3A-D9EBB5BAD6FF}"/>
          </ac:spMkLst>
        </pc:spChg>
        <pc:spChg chg="add del mod">
          <ac:chgData name="Igor Shinkar" userId="db6eb1b41a9778dd" providerId="LiveId" clId="{34AB2667-ABEA-4C57-B4E9-385F9D913571}" dt="2022-02-08T08:31:03.909" v="2025" actId="478"/>
          <ac:spMkLst>
            <pc:docMk/>
            <pc:sldMk cId="1033112375" sldId="509"/>
            <ac:spMk id="15" creationId="{504B1722-A47B-4A28-A38B-D87421F82D69}"/>
          </ac:spMkLst>
        </pc:spChg>
        <pc:spChg chg="add del mod">
          <ac:chgData name="Igor Shinkar" userId="db6eb1b41a9778dd" providerId="LiveId" clId="{34AB2667-ABEA-4C57-B4E9-385F9D913571}" dt="2022-02-08T08:31:01.223" v="2024" actId="478"/>
          <ac:spMkLst>
            <pc:docMk/>
            <pc:sldMk cId="1033112375" sldId="509"/>
            <ac:spMk id="18" creationId="{23182D16-29F7-49CE-B3C2-F77B74B06728}"/>
          </ac:spMkLst>
        </pc:spChg>
        <pc:spChg chg="add mod">
          <ac:chgData name="Igor Shinkar" userId="db6eb1b41a9778dd" providerId="LiveId" clId="{34AB2667-ABEA-4C57-B4E9-385F9D913571}" dt="2022-02-08T14:17:00.783" v="2155" actId="6549"/>
          <ac:spMkLst>
            <pc:docMk/>
            <pc:sldMk cId="1033112375" sldId="509"/>
            <ac:spMk id="19" creationId="{21FEE0D8-343D-44DB-8A12-F0FAFBFC0163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0" creationId="{63E6C2C7-6277-4CF0-B4A3-D2B01989979B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1" creationId="{1A832B30-17F2-4C99-B16F-AD73F361647E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2" creationId="{A8703AAE-EF18-479C-85DD-D1DF263C64F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3" creationId="{EF3DBE33-8897-452D-BDEE-C982B9B2BD96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4" creationId="{C1ED91A0-8E1E-46FE-AE74-04A654891DD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5" creationId="{71DFD7EE-13BC-4D7F-80A6-43E82351BBD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6" creationId="{3D573563-9649-43E4-96FE-B70620E647EF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7" creationId="{C08D1AF4-F57E-42D7-A563-EEC400876929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08:29:26.751" v="1954" actId="478"/>
          <ac:spMkLst>
            <pc:docMk/>
            <pc:sldMk cId="1033112375" sldId="509"/>
            <ac:spMk id="34" creationId="{0D405845-44A9-4C29-B6C9-FCCD9EA8D8E3}"/>
          </ac:spMkLst>
        </pc:spChg>
        <pc:spChg chg="add mod">
          <ac:chgData name="Igor Shinkar" userId="db6eb1b41a9778dd" providerId="LiveId" clId="{34AB2667-ABEA-4C57-B4E9-385F9D913571}" dt="2022-02-08T14:19:06.978" v="2279" actId="164"/>
          <ac:spMkLst>
            <pc:docMk/>
            <pc:sldMk cId="1033112375" sldId="509"/>
            <ac:spMk id="34" creationId="{36A9FA6E-9487-466A-B6A3-AB59A5F02CF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35" creationId="{F73D1ABE-18AE-4DBD-BFDB-39B042A276DB}"/>
          </ac:spMkLst>
        </pc:spChg>
        <pc:grpChg chg="add mod">
          <ac:chgData name="Igor Shinkar" userId="db6eb1b41a9778dd" providerId="LiveId" clId="{34AB2667-ABEA-4C57-B4E9-385F9D913571}" dt="2022-02-08T14:25:14.685" v="2676" actId="1035"/>
          <ac:grpSpMkLst>
            <pc:docMk/>
            <pc:sldMk cId="1033112375" sldId="509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19:06.978" v="2279" actId="164"/>
          <ac:grpSpMkLst>
            <pc:docMk/>
            <pc:sldMk cId="1033112375" sldId="509"/>
            <ac:grpSpMk id="10" creationId="{D982F071-0B28-485E-9D8F-D9EC75BE693B}"/>
          </ac:grpSpMkLst>
        </pc:grp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6" creationId="{7EAF330B-9E7F-4DAB-895E-051FB880D3CA}"/>
          </ac:cxnSpMkLst>
        </pc:cxn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8" creationId="{CCF8749E-2ADA-4F91-BCC2-3CBB3EADC2D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1" creationId="{4D6F49B3-813A-452E-B5B6-50F8C890D563}"/>
          </ac:cxnSpMkLst>
        </pc:cxnChg>
        <pc:cxnChg chg="add del mod">
          <ac:chgData name="Igor Shinkar" userId="db6eb1b41a9778dd" providerId="LiveId" clId="{34AB2667-ABEA-4C57-B4E9-385F9D913571}" dt="2022-02-08T08:31:06.363" v="2026" actId="478"/>
          <ac:cxnSpMkLst>
            <pc:docMk/>
            <pc:sldMk cId="1033112375" sldId="509"/>
            <ac:cxnSpMk id="14" creationId="{7B731EB2-9EB8-4B19-891B-FFD22506E368}"/>
          </ac:cxnSpMkLst>
        </pc:cxnChg>
        <pc:cxnChg chg="add mod">
          <ac:chgData name="Igor Shinkar" userId="db6eb1b41a9778dd" providerId="LiveId" clId="{34AB2667-ABEA-4C57-B4E9-385F9D913571}" dt="2022-02-08T14:17:08.373" v="2186" actId="1038"/>
          <ac:cxnSpMkLst>
            <pc:docMk/>
            <pc:sldMk cId="1033112375" sldId="509"/>
            <ac:cxnSpMk id="16" creationId="{30205E0A-02BC-4BBE-BD21-6B1E30B1654E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7" creationId="{1E17B656-CFC0-49D2-9F87-3F462537DCC8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29" creationId="{BB95158E-AE04-4C8A-9ED7-9C77839F4C1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0" creationId="{75F5612B-3A2A-4564-978D-2FBD3F95A4ED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1" creationId="{7F379039-E189-41F8-85A9-D74C02D87641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2" creationId="{54C071A8-838E-41F8-9A4E-A971768DCAD3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3" creationId="{88F19DE6-4F06-4E51-9B27-F3BC4D745DAA}"/>
          </ac:cxnSpMkLst>
        </pc:cxnChg>
        <pc:cxnChg chg="add mod">
          <ac:chgData name="Igor Shinkar" userId="db6eb1b41a9778dd" providerId="LiveId" clId="{34AB2667-ABEA-4C57-B4E9-385F9D913571}" dt="2022-02-08T14:19:06.978" v="2279" actId="164"/>
          <ac:cxnSpMkLst>
            <pc:docMk/>
            <pc:sldMk cId="1033112375" sldId="509"/>
            <ac:cxnSpMk id="36" creationId="{51802EF1-F11C-4D37-B233-BB2BB779D238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788072495" sldId="509"/>
        </pc:sldMkLst>
      </pc:sldChg>
      <pc:sldChg chg="add del">
        <pc:chgData name="Igor Shinkar" userId="db6eb1b41a9778dd" providerId="LiveId" clId="{34AB2667-ABEA-4C57-B4E9-385F9D913571}" dt="2022-02-08T14:21:52.720" v="2365" actId="47"/>
        <pc:sldMkLst>
          <pc:docMk/>
          <pc:sldMk cId="1313546898" sldId="510"/>
        </pc:sldMkLst>
      </pc:sldChg>
      <pc:sldChg chg="add del">
        <pc:chgData name="Igor Shinkar" userId="db6eb1b41a9778dd" providerId="LiveId" clId="{34AB2667-ABEA-4C57-B4E9-385F9D913571}" dt="2022-02-08T14:22:23.272" v="2375" actId="47"/>
        <pc:sldMkLst>
          <pc:docMk/>
          <pc:sldMk cId="1325807800" sldId="510"/>
        </pc:sldMkLst>
      </pc:sldChg>
      <pc:sldChg chg="delSp modSp add mod delAnim modAnim">
        <pc:chgData name="Igor Shinkar" userId="db6eb1b41a9778dd" providerId="LiveId" clId="{34AB2667-ABEA-4C57-B4E9-385F9D913571}" dt="2022-02-09T21:16:42.277" v="4917" actId="20577"/>
        <pc:sldMkLst>
          <pc:docMk/>
          <pc:sldMk cId="4160026270" sldId="510"/>
        </pc:sldMkLst>
        <pc:spChg chg="mod">
          <ac:chgData name="Igor Shinkar" userId="db6eb1b41a9778dd" providerId="LiveId" clId="{34AB2667-ABEA-4C57-B4E9-385F9D913571}" dt="2022-02-09T21:16:42.277" v="4917" actId="20577"/>
          <ac:spMkLst>
            <pc:docMk/>
            <pc:sldMk cId="4160026270" sldId="510"/>
            <ac:spMk id="3" creationId="{00000000-0000-0000-0000-000000000000}"/>
          </ac:spMkLst>
        </pc:spChg>
        <pc:grpChg chg="del">
          <ac:chgData name="Igor Shinkar" userId="db6eb1b41a9778dd" providerId="LiveId" clId="{34AB2667-ABEA-4C57-B4E9-385F9D913571}" dt="2022-02-08T14:22:33.597" v="2377" actId="478"/>
          <ac:grpSpMkLst>
            <pc:docMk/>
            <pc:sldMk cId="4160026270" sldId="510"/>
            <ac:grpSpMk id="6" creationId="{89F8EC69-1A05-4F09-974F-A2E166A69730}"/>
          </ac:grpSpMkLst>
        </pc:grpChg>
        <pc:cxnChg chg="mod">
          <ac:chgData name="Igor Shinkar" userId="db6eb1b41a9778dd" providerId="LiveId" clId="{34AB2667-ABEA-4C57-B4E9-385F9D913571}" dt="2022-02-08T14:22:33.597" v="2377" actId="478"/>
          <ac:cxnSpMkLst>
            <pc:docMk/>
            <pc:sldMk cId="4160026270" sldId="510"/>
            <ac:cxnSpMk id="31" creationId="{7F379039-E189-41F8-85A9-D74C02D87641}"/>
          </ac:cxnSpMkLst>
        </pc:cxnChg>
      </pc:sldChg>
      <pc:sldChg chg="add del">
        <pc:chgData name="Igor Shinkar" userId="db6eb1b41a9778dd" providerId="LiveId" clId="{34AB2667-ABEA-4C57-B4E9-385F9D913571}" dt="2022-02-08T14:22:08.049" v="2368"/>
        <pc:sldMkLst>
          <pc:docMk/>
          <pc:sldMk cId="904591755" sldId="511"/>
        </pc:sldMkLst>
      </pc:sldChg>
      <pc:sldChg chg="modSp add mod">
        <pc:chgData name="Igor Shinkar" userId="db6eb1b41a9778dd" providerId="LiveId" clId="{34AB2667-ABEA-4C57-B4E9-385F9D913571}" dt="2022-02-08T14:29:10.514" v="2987" actId="20577"/>
        <pc:sldMkLst>
          <pc:docMk/>
          <pc:sldMk cId="911996931" sldId="511"/>
        </pc:sldMkLst>
        <pc:spChg chg="mod">
          <ac:chgData name="Igor Shinkar" userId="db6eb1b41a9778dd" providerId="LiveId" clId="{34AB2667-ABEA-4C57-B4E9-385F9D913571}" dt="2022-02-08T14:29:10.514" v="2987" actId="20577"/>
          <ac:spMkLst>
            <pc:docMk/>
            <pc:sldMk cId="911996931" sldId="51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292961973" sldId="511"/>
        </pc:sldMkLst>
      </pc:sldChg>
      <pc:sldChg chg="modSp add del mod">
        <pc:chgData name="Igor Shinkar" userId="db6eb1b41a9778dd" providerId="LiveId" clId="{34AB2667-ABEA-4C57-B4E9-385F9D913571}" dt="2022-02-08T14:22:19.338" v="2374"/>
        <pc:sldMkLst>
          <pc:docMk/>
          <pc:sldMk cId="1339745972" sldId="511"/>
        </pc:sldMkLst>
        <pc:spChg chg="mod">
          <ac:chgData name="Igor Shinkar" userId="db6eb1b41a9778dd" providerId="LiveId" clId="{34AB2667-ABEA-4C57-B4E9-385F9D913571}" dt="2022-02-08T14:22:18.261" v="2373" actId="1076"/>
          <ac:spMkLst>
            <pc:docMk/>
            <pc:sldMk cId="1339745972" sldId="511"/>
            <ac:spMk id="23" creationId="{EF3DBE33-8897-452D-BDEE-C982B9B2BD96}"/>
          </ac:spMkLst>
        </pc:spChg>
        <pc:grpChg chg="mod">
          <ac:chgData name="Igor Shinkar" userId="db6eb1b41a9778dd" providerId="LiveId" clId="{34AB2667-ABEA-4C57-B4E9-385F9D913571}" dt="2022-02-08T14:22:14.418" v="2371" actId="1076"/>
          <ac:grpSpMkLst>
            <pc:docMk/>
            <pc:sldMk cId="1339745972" sldId="511"/>
            <ac:grpSpMk id="6" creationId="{89F8EC69-1A05-4F09-974F-A2E166A69730}"/>
          </ac:grpSpMkLst>
        </pc:gr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11430433" sldId="512"/>
        </pc:sldMkLst>
      </pc:sldChg>
      <pc:sldChg chg="modSp add mod">
        <pc:chgData name="Igor Shinkar" userId="db6eb1b41a9778dd" providerId="LiveId" clId="{34AB2667-ABEA-4C57-B4E9-385F9D913571}" dt="2022-02-08T14:31:59.480" v="3156" actId="6549"/>
        <pc:sldMkLst>
          <pc:docMk/>
          <pc:sldMk cId="3198867731" sldId="512"/>
        </pc:sldMkLst>
        <pc:spChg chg="mod">
          <ac:chgData name="Igor Shinkar" userId="db6eb1b41a9778dd" providerId="LiveId" clId="{34AB2667-ABEA-4C57-B4E9-385F9D913571}" dt="2022-02-08T14:31:59.480" v="3156" actId="6549"/>
          <ac:spMkLst>
            <pc:docMk/>
            <pc:sldMk cId="3198867731" sldId="51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94792213" sldId="513"/>
        </pc:sldMkLst>
      </pc:sldChg>
      <pc:sldChg chg="addSp delSp modSp add mod modAnim">
        <pc:chgData name="Igor Shinkar" userId="db6eb1b41a9778dd" providerId="LiveId" clId="{34AB2667-ABEA-4C57-B4E9-385F9D913571}" dt="2022-02-09T21:09:54.122" v="4898" actId="255"/>
        <pc:sldMkLst>
          <pc:docMk/>
          <pc:sldMk cId="1562137297" sldId="513"/>
        </pc:sldMkLst>
        <pc:spChg chg="mod">
          <ac:chgData name="Igor Shinkar" userId="db6eb1b41a9778dd" providerId="LiveId" clId="{34AB2667-ABEA-4C57-B4E9-385F9D913571}" dt="2022-02-09T21:09:54.122" v="4898" actId="255"/>
          <ac:spMkLst>
            <pc:docMk/>
            <pc:sldMk cId="1562137297" sldId="51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8:22.423" v="3537" actId="1076"/>
          <ac:spMkLst>
            <pc:docMk/>
            <pc:sldMk cId="1562137297" sldId="513"/>
            <ac:spMk id="21" creationId="{1A832B30-17F2-4C99-B16F-AD73F361647E}"/>
          </ac:spMkLst>
        </pc:spChg>
        <pc:spChg chg="mod">
          <ac:chgData name="Igor Shinkar" userId="db6eb1b41a9778dd" providerId="LiveId" clId="{34AB2667-ABEA-4C57-B4E9-385F9D913571}" dt="2022-02-08T14:38:15.558" v="3535" actId="1076"/>
          <ac:spMkLst>
            <pc:docMk/>
            <pc:sldMk cId="1562137297" sldId="513"/>
            <ac:spMk id="25" creationId="{71DFD7EE-13BC-4D7F-80A6-43E82351BBD4}"/>
          </ac:spMkLst>
        </pc:spChg>
        <pc:spChg chg="mod">
          <ac:chgData name="Igor Shinkar" userId="db6eb1b41a9778dd" providerId="LiveId" clId="{34AB2667-ABEA-4C57-B4E9-385F9D913571}" dt="2022-02-08T14:38:25.840" v="3542" actId="1037"/>
          <ac:spMkLst>
            <pc:docMk/>
            <pc:sldMk cId="1562137297" sldId="513"/>
            <ac:spMk id="26" creationId="{3D573563-9649-43E4-96FE-B70620E647EF}"/>
          </ac:spMkLst>
        </pc:spChg>
        <pc:spChg chg="mod">
          <ac:chgData name="Igor Shinkar" userId="db6eb1b41a9778dd" providerId="LiveId" clId="{34AB2667-ABEA-4C57-B4E9-385F9D913571}" dt="2022-02-08T14:38:34.756" v="3545" actId="20577"/>
          <ac:spMkLst>
            <pc:docMk/>
            <pc:sldMk cId="1562137297" sldId="513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14:39:36.507" v="3602" actId="478"/>
          <ac:spMkLst>
            <pc:docMk/>
            <pc:sldMk cId="1562137297" sldId="513"/>
            <ac:spMk id="34" creationId="{36A9FA6E-9487-466A-B6A3-AB59A5F02CF2}"/>
          </ac:spMkLst>
        </pc:spChg>
        <pc:spChg chg="mod">
          <ac:chgData name="Igor Shinkar" userId="db6eb1b41a9778dd" providerId="LiveId" clId="{34AB2667-ABEA-4C57-B4E9-385F9D913571}" dt="2022-02-08T14:41:53.623" v="3744" actId="1036"/>
          <ac:spMkLst>
            <pc:docMk/>
            <pc:sldMk cId="1562137297" sldId="513"/>
            <ac:spMk id="35" creationId="{F73D1ABE-18AE-4DBD-BFDB-39B042A276DB}"/>
          </ac:spMkLst>
        </pc:spChg>
        <pc:spChg chg="add mod">
          <ac:chgData name="Igor Shinkar" userId="db6eb1b41a9778dd" providerId="LiveId" clId="{34AB2667-ABEA-4C57-B4E9-385F9D913571}" dt="2022-02-08T14:39:09.713" v="3551" actId="164"/>
          <ac:spMkLst>
            <pc:docMk/>
            <pc:sldMk cId="1562137297" sldId="513"/>
            <ac:spMk id="38" creationId="{293058E3-2DB8-4BCA-8920-956E03F4691B}"/>
          </ac:spMkLst>
        </pc:spChg>
        <pc:spChg chg="add del">
          <ac:chgData name="Igor Shinkar" userId="db6eb1b41a9778dd" providerId="LiveId" clId="{34AB2667-ABEA-4C57-B4E9-385F9D913571}" dt="2022-02-08T14:44:48.458" v="3864" actId="22"/>
          <ac:spMkLst>
            <pc:docMk/>
            <pc:sldMk cId="1562137297" sldId="513"/>
            <ac:spMk id="43" creationId="{1877E4D2-3123-4435-A40E-29545253E897}"/>
          </ac:spMkLst>
        </pc:spChg>
        <pc:grpChg chg="mod">
          <ac:chgData name="Igor Shinkar" userId="db6eb1b41a9778dd" providerId="LiveId" clId="{34AB2667-ABEA-4C57-B4E9-385F9D913571}" dt="2022-02-08T14:39:01.157" v="3549" actId="164"/>
          <ac:grpSpMkLst>
            <pc:docMk/>
            <pc:sldMk cId="1562137297" sldId="513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39:09.713" v="3551" actId="164"/>
          <ac:grpSpMkLst>
            <pc:docMk/>
            <pc:sldMk cId="1562137297" sldId="513"/>
            <ac:grpSpMk id="40" creationId="{1847B1DE-18CE-4F36-928B-CB3D9E2CB04F}"/>
          </ac:grpSpMkLst>
        </pc:grpChg>
        <pc:grpChg chg="add mod">
          <ac:chgData name="Igor Shinkar" userId="db6eb1b41a9778dd" providerId="LiveId" clId="{34AB2667-ABEA-4C57-B4E9-385F9D913571}" dt="2022-02-08T14:40:36.732" v="3681" actId="1036"/>
          <ac:grpSpMkLst>
            <pc:docMk/>
            <pc:sldMk cId="1562137297" sldId="513"/>
            <ac:grpSpMk id="41" creationId="{C166BCD3-5DAF-47E7-AE1D-78038DD708BA}"/>
          </ac:grpSpMkLst>
        </pc:grpChg>
        <pc:cxnChg chg="del">
          <ac:chgData name="Igor Shinkar" userId="db6eb1b41a9778dd" providerId="LiveId" clId="{34AB2667-ABEA-4C57-B4E9-385F9D913571}" dt="2022-02-08T14:39:39.940" v="3603" actId="478"/>
          <ac:cxnSpMkLst>
            <pc:docMk/>
            <pc:sldMk cId="1562137297" sldId="513"/>
            <ac:cxnSpMk id="16" creationId="{30205E0A-02BC-4BBE-BD21-6B1E30B1654E}"/>
          </ac:cxnSpMkLst>
        </pc:cxnChg>
        <pc:cxnChg chg="mod">
          <ac:chgData name="Igor Shinkar" userId="db6eb1b41a9778dd" providerId="LiveId" clId="{34AB2667-ABEA-4C57-B4E9-385F9D913571}" dt="2022-02-08T14:38:49.852" v="3548" actId="14100"/>
          <ac:cxnSpMkLst>
            <pc:docMk/>
            <pc:sldMk cId="1562137297" sldId="513"/>
            <ac:cxnSpMk id="29" creationId="{BB95158E-AE04-4C8A-9ED7-9C77839F4C10}"/>
          </ac:cxnSpMkLst>
        </pc:cxnChg>
        <pc:cxnChg chg="del">
          <ac:chgData name="Igor Shinkar" userId="db6eb1b41a9778dd" providerId="LiveId" clId="{34AB2667-ABEA-4C57-B4E9-385F9D913571}" dt="2022-02-08T14:37:06.627" v="3484" actId="478"/>
          <ac:cxnSpMkLst>
            <pc:docMk/>
            <pc:sldMk cId="1562137297" sldId="513"/>
            <ac:cxnSpMk id="30" creationId="{75F5612B-3A2A-4564-978D-2FBD3F95A4ED}"/>
          </ac:cxnSpMkLst>
        </pc:cxnChg>
        <pc:cxnChg chg="del mod">
          <ac:chgData name="Igor Shinkar" userId="db6eb1b41a9778dd" providerId="LiveId" clId="{34AB2667-ABEA-4C57-B4E9-385F9D913571}" dt="2022-02-08T14:37:09.620" v="3485" actId="478"/>
          <ac:cxnSpMkLst>
            <pc:docMk/>
            <pc:sldMk cId="1562137297" sldId="513"/>
            <ac:cxnSpMk id="31" creationId="{7F379039-E189-41F8-85A9-D74C02D87641}"/>
          </ac:cxnSpMkLst>
        </pc:cxnChg>
        <pc:cxnChg chg="del">
          <ac:chgData name="Igor Shinkar" userId="db6eb1b41a9778dd" providerId="LiveId" clId="{34AB2667-ABEA-4C57-B4E9-385F9D913571}" dt="2022-02-08T14:37:12.829" v="3486" actId="478"/>
          <ac:cxnSpMkLst>
            <pc:docMk/>
            <pc:sldMk cId="1562137297" sldId="513"/>
            <ac:cxnSpMk id="32" creationId="{54C071A8-838E-41F8-9A4E-A971768DCAD3}"/>
          </ac:cxnSpMkLst>
        </pc:cxnChg>
        <pc:cxnChg chg="mod">
          <ac:chgData name="Igor Shinkar" userId="db6eb1b41a9778dd" providerId="LiveId" clId="{34AB2667-ABEA-4C57-B4E9-385F9D913571}" dt="2022-02-08T14:41:48.207" v="3732" actId="1036"/>
          <ac:cxnSpMkLst>
            <pc:docMk/>
            <pc:sldMk cId="1562137297" sldId="513"/>
            <ac:cxnSpMk id="33" creationId="{88F19DE6-4F06-4E51-9B27-F3BC4D745DAA}"/>
          </ac:cxnSpMkLst>
        </pc:cxnChg>
        <pc:cxnChg chg="mod">
          <ac:chgData name="Igor Shinkar" userId="db6eb1b41a9778dd" providerId="LiveId" clId="{34AB2667-ABEA-4C57-B4E9-385F9D913571}" dt="2022-02-08T14:37:54.974" v="3530" actId="14100"/>
          <ac:cxnSpMkLst>
            <pc:docMk/>
            <pc:sldMk cId="1562137297" sldId="513"/>
            <ac:cxnSpMk id="36" creationId="{51802EF1-F11C-4D37-B233-BB2BB779D238}"/>
          </ac:cxnSpMkLst>
        </pc:cxnChg>
        <pc:cxnChg chg="add mod">
          <ac:chgData name="Igor Shinkar" userId="db6eb1b41a9778dd" providerId="LiveId" clId="{34AB2667-ABEA-4C57-B4E9-385F9D913571}" dt="2022-02-08T14:39:01.157" v="3549" actId="164"/>
          <ac:cxnSpMkLst>
            <pc:docMk/>
            <pc:sldMk cId="1562137297" sldId="513"/>
            <ac:cxnSpMk id="37" creationId="{F7193077-F8F5-4080-A6B3-C405A5F5F46D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03559428" sldId="514"/>
        </pc:sldMkLst>
      </pc:sldChg>
      <pc:sldChg chg="add">
        <pc:chgData name="Igor Shinkar" userId="db6eb1b41a9778dd" providerId="LiveId" clId="{34AB2667-ABEA-4C57-B4E9-385F9D913571}" dt="2022-02-08T14:44:52.088" v="3865"/>
        <pc:sldMkLst>
          <pc:docMk/>
          <pc:sldMk cId="3177828465" sldId="514"/>
        </pc:sldMkLst>
      </pc:sldChg>
      <pc:sldChg chg="modSp add mod ord modAnim">
        <pc:chgData name="Igor Shinkar" userId="db6eb1b41a9778dd" providerId="LiveId" clId="{34AB2667-ABEA-4C57-B4E9-385F9D913571}" dt="2022-02-08T15:03:21.991" v="4310" actId="115"/>
        <pc:sldMkLst>
          <pc:docMk/>
          <pc:sldMk cId="3832433407" sldId="515"/>
        </pc:sldMkLst>
        <pc:spChg chg="mod">
          <ac:chgData name="Igor Shinkar" userId="db6eb1b41a9778dd" providerId="LiveId" clId="{34AB2667-ABEA-4C57-B4E9-385F9D913571}" dt="2022-02-08T14:46:47.440" v="3906" actId="255"/>
          <ac:spMkLst>
            <pc:docMk/>
            <pc:sldMk cId="3832433407" sldId="515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5:03:21.991" v="4310" actId="115"/>
          <ac:spMkLst>
            <pc:docMk/>
            <pc:sldMk cId="3832433407" sldId="515"/>
            <ac:spMk id="3" creationId="{00000000-0000-0000-0000-000000000000}"/>
          </ac:spMkLst>
        </pc:spChg>
      </pc:sldChg>
      <pc:sldChg chg="modSp add ord modAnim">
        <pc:chgData name="Igor Shinkar" userId="db6eb1b41a9778dd" providerId="LiveId" clId="{34AB2667-ABEA-4C57-B4E9-385F9D913571}" dt="2022-02-08T14:48:58.033" v="3978"/>
        <pc:sldMkLst>
          <pc:docMk/>
          <pc:sldMk cId="323852647" sldId="516"/>
        </pc:sldMkLst>
        <pc:spChg chg="mod">
          <ac:chgData name="Igor Shinkar" userId="db6eb1b41a9778dd" providerId="LiveId" clId="{34AB2667-ABEA-4C57-B4E9-385F9D913571}" dt="2022-02-08T14:48:08.445" v="3960" actId="5793"/>
          <ac:spMkLst>
            <pc:docMk/>
            <pc:sldMk cId="323852647" sldId="516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704769466" sldId="516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82628596" sldId="517"/>
        </pc:sldMkLst>
      </pc:sldChg>
      <pc:sldChg chg="new del">
        <pc:chgData name="Igor Shinkar" userId="db6eb1b41a9778dd" providerId="LiveId" clId="{34AB2667-ABEA-4C57-B4E9-385F9D913571}" dt="2022-02-08T14:49:00.557" v="3980" actId="47"/>
        <pc:sldMkLst>
          <pc:docMk/>
          <pc:sldMk cId="1309840987" sldId="517"/>
        </pc:sldMkLst>
      </pc:sldChg>
      <pc:sldChg chg="addSp delSp modSp add mod modAnim">
        <pc:chgData name="Igor Shinkar" userId="db6eb1b41a9778dd" providerId="LiveId" clId="{34AB2667-ABEA-4C57-B4E9-385F9D913571}" dt="2022-02-08T15:02:52.601" v="4286" actId="20577"/>
        <pc:sldMkLst>
          <pc:docMk/>
          <pc:sldMk cId="2824758475" sldId="517"/>
        </pc:sldMkLst>
        <pc:spChg chg="mod">
          <ac:chgData name="Igor Shinkar" userId="db6eb1b41a9778dd" providerId="LiveId" clId="{34AB2667-ABEA-4C57-B4E9-385F9D913571}" dt="2022-02-08T15:02:52.601" v="4286" actId="20577"/>
          <ac:spMkLst>
            <pc:docMk/>
            <pc:sldMk cId="2824758475" sldId="517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14:57:18.331" v="4120"/>
          <ac:spMkLst>
            <pc:docMk/>
            <pc:sldMk cId="2824758475" sldId="517"/>
            <ac:spMk id="4" creationId="{D0C17BAD-4CD7-4C7F-BEA2-5C1B57951943}"/>
          </ac:spMkLst>
        </pc:spChg>
        <pc:spChg chg="add mod">
          <ac:chgData name="Igor Shinkar" userId="db6eb1b41a9778dd" providerId="LiveId" clId="{34AB2667-ABEA-4C57-B4E9-385F9D913571}" dt="2022-02-08T14:58:55.689" v="4181" actId="1037"/>
          <ac:spMkLst>
            <pc:docMk/>
            <pc:sldMk cId="2824758475" sldId="517"/>
            <ac:spMk id="6" creationId="{EF6EF5BF-C94B-45F6-A0F7-25156A553C43}"/>
          </ac:spMkLst>
        </pc:spChg>
        <pc:spChg chg="add mod">
          <ac:chgData name="Igor Shinkar" userId="db6eb1b41a9778dd" providerId="LiveId" clId="{34AB2667-ABEA-4C57-B4E9-385F9D913571}" dt="2022-02-08T14:59:55.260" v="4191" actId="14100"/>
          <ac:spMkLst>
            <pc:docMk/>
            <pc:sldMk cId="2824758475" sldId="517"/>
            <ac:spMk id="7" creationId="{D53795E6-0B97-4317-BADB-98DF6B86C87E}"/>
          </ac:spMkLst>
        </pc:spChg>
        <pc:spChg chg="add mod">
          <ac:chgData name="Igor Shinkar" userId="db6eb1b41a9778dd" providerId="LiveId" clId="{34AB2667-ABEA-4C57-B4E9-385F9D913571}" dt="2022-02-08T15:00:51.300" v="4209" actId="2711"/>
          <ac:spMkLst>
            <pc:docMk/>
            <pc:sldMk cId="2824758475" sldId="517"/>
            <ac:spMk id="8" creationId="{24BB720B-F0D9-45BE-AB7D-C7531FCA3817}"/>
          </ac:spMkLst>
        </pc:spChg>
        <pc:spChg chg="add mod">
          <ac:chgData name="Igor Shinkar" userId="db6eb1b41a9778dd" providerId="LiveId" clId="{34AB2667-ABEA-4C57-B4E9-385F9D913571}" dt="2022-02-08T15:02:28.460" v="4251" actId="1038"/>
          <ac:spMkLst>
            <pc:docMk/>
            <pc:sldMk cId="2824758475" sldId="517"/>
            <ac:spMk id="13" creationId="{3F126FAF-D36D-4201-A1E2-15A63F48B9DD}"/>
          </ac:spMkLst>
        </pc:spChg>
        <pc:spChg chg="add mod">
          <ac:chgData name="Igor Shinkar" userId="db6eb1b41a9778dd" providerId="LiveId" clId="{34AB2667-ABEA-4C57-B4E9-385F9D913571}" dt="2022-02-08T15:01:39.258" v="4245" actId="1038"/>
          <ac:spMkLst>
            <pc:docMk/>
            <pc:sldMk cId="2824758475" sldId="517"/>
            <ac:spMk id="14" creationId="{0F4370BE-8165-4142-910E-688C34C595FC}"/>
          </ac:spMkLst>
        </pc:spChg>
        <pc:picChg chg="add del mod">
          <ac:chgData name="Igor Shinkar" userId="db6eb1b41a9778dd" providerId="LiveId" clId="{34AB2667-ABEA-4C57-B4E9-385F9D913571}" dt="2022-02-08T14:57:36.204" v="4123" actId="478"/>
          <ac:picMkLst>
            <pc:docMk/>
            <pc:sldMk cId="2824758475" sldId="517"/>
            <ac:picMk id="5" creationId="{DE63C5F8-4E07-478A-AE7F-CA3A93E77482}"/>
          </ac:picMkLst>
        </pc:picChg>
        <pc:cxnChg chg="add mod">
          <ac:chgData name="Igor Shinkar" userId="db6eb1b41a9778dd" providerId="LiveId" clId="{34AB2667-ABEA-4C57-B4E9-385F9D913571}" dt="2022-02-08T15:00:36.817" v="4196" actId="14100"/>
          <ac:cxnSpMkLst>
            <pc:docMk/>
            <pc:sldMk cId="2824758475" sldId="517"/>
            <ac:cxnSpMk id="9" creationId="{07AA9CF2-B7FC-4B4F-ADBA-F059ED834FDE}"/>
          </ac:cxnSpMkLst>
        </pc:cxnChg>
        <pc:cxnChg chg="add mod">
          <ac:chgData name="Igor Shinkar" userId="db6eb1b41a9778dd" providerId="LiveId" clId="{34AB2667-ABEA-4C57-B4E9-385F9D913571}" dt="2022-02-08T15:02:28.460" v="4251" actId="1038"/>
          <ac:cxnSpMkLst>
            <pc:docMk/>
            <pc:sldMk cId="2824758475" sldId="517"/>
            <ac:cxnSpMk id="15" creationId="{1BCFA52B-698E-4E1E-96DB-0E0A7F2E0E6A}"/>
          </ac:cxnSpMkLst>
        </pc:cxnChg>
      </pc:sldChg>
      <pc:sldChg chg="modSp add mod modAnim">
        <pc:chgData name="Igor Shinkar" userId="db6eb1b41a9778dd" providerId="LiveId" clId="{34AB2667-ABEA-4C57-B4E9-385F9D913571}" dt="2022-02-09T20:54:50.595" v="4858" actId="20577"/>
        <pc:sldMkLst>
          <pc:docMk/>
          <pc:sldMk cId="328095257" sldId="518"/>
        </pc:sldMkLst>
        <pc:spChg chg="mod">
          <ac:chgData name="Igor Shinkar" userId="db6eb1b41a9778dd" providerId="LiveId" clId="{34AB2667-ABEA-4C57-B4E9-385F9D913571}" dt="2022-02-09T20:24:24.212" v="4312"/>
          <ac:spMkLst>
            <pc:docMk/>
            <pc:sldMk cId="328095257" sldId="518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54:50.595" v="4858" actId="20577"/>
          <ac:spMkLst>
            <pc:docMk/>
            <pc:sldMk cId="328095257" sldId="518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90140729" sldId="51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16343188" sldId="519"/>
        </pc:sldMkLst>
      </pc:sldChg>
      <pc:sldChg chg="modSp add modAnim">
        <pc:chgData name="Igor Shinkar" userId="db6eb1b41a9778dd" providerId="LiveId" clId="{34AB2667-ABEA-4C57-B4E9-385F9D913571}" dt="2022-02-09T20:45:16.586" v="4775" actId="20577"/>
        <pc:sldMkLst>
          <pc:docMk/>
          <pc:sldMk cId="2029747950" sldId="519"/>
        </pc:sldMkLst>
        <pc:spChg chg="mod">
          <ac:chgData name="Igor Shinkar" userId="db6eb1b41a9778dd" providerId="LiveId" clId="{34AB2667-ABEA-4C57-B4E9-385F9D913571}" dt="2022-02-09T20:45:16.586" v="4775" actId="20577"/>
          <ac:spMkLst>
            <pc:docMk/>
            <pc:sldMk cId="2029747950" sldId="519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2077757" sldId="520"/>
        </pc:sldMkLst>
      </pc:sldChg>
      <pc:sldChg chg="modSp add modAnim">
        <pc:chgData name="Igor Shinkar" userId="db6eb1b41a9778dd" providerId="LiveId" clId="{34AB2667-ABEA-4C57-B4E9-385F9D913571}" dt="2022-02-09T21:20:29.036" v="5200" actId="20577"/>
        <pc:sldMkLst>
          <pc:docMk/>
          <pc:sldMk cId="3646341729" sldId="520"/>
        </pc:sldMkLst>
        <pc:spChg chg="mod">
          <ac:chgData name="Igor Shinkar" userId="db6eb1b41a9778dd" providerId="LiveId" clId="{34AB2667-ABEA-4C57-B4E9-385F9D913571}" dt="2022-02-09T21:20:29.036" v="5200" actId="20577"/>
          <ac:spMkLst>
            <pc:docMk/>
            <pc:sldMk cId="3646341729" sldId="520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080286751" sldId="52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60657874" sldId="52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256570792" sldId="52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5185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9780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060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105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730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36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039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48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6829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5124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646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605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aintBrush trans="58000" brushSize="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" y="1"/>
            <a:ext cx="1693510" cy="1269999"/>
          </a:xfrm>
          <a:prstGeom prst="rect">
            <a:avLst/>
          </a:prstGeom>
        </p:spPr>
      </p:pic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405/705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7, 2022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Rainbow-3-path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ECAAA06-F734-46BF-900F-8165C915AC95}"/>
              </a:ext>
            </a:extLst>
          </p:cNvPr>
          <p:cNvSpPr/>
          <p:nvPr/>
        </p:nvSpPr>
        <p:spPr>
          <a:xfrm>
            <a:off x="6383594" y="2943208"/>
            <a:ext cx="382761" cy="3886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D9C7984-F12A-4052-B4C7-E0B546A0EBA5}"/>
              </a:ext>
            </a:extLst>
          </p:cNvPr>
          <p:cNvSpPr/>
          <p:nvPr/>
        </p:nvSpPr>
        <p:spPr>
          <a:xfrm>
            <a:off x="8389606" y="2575451"/>
            <a:ext cx="382761" cy="38867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7AE37F2-0B27-4905-9065-F6B8972DF7F0}"/>
              </a:ext>
            </a:extLst>
          </p:cNvPr>
          <p:cNvSpPr/>
          <p:nvPr/>
        </p:nvSpPr>
        <p:spPr>
          <a:xfrm>
            <a:off x="6884032" y="4227794"/>
            <a:ext cx="382761" cy="38867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endParaRPr lang="en-CA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0D2FF8A-FE19-4CD0-B884-5ECFBA67DDE8}"/>
              </a:ext>
            </a:extLst>
          </p:cNvPr>
          <p:cNvCxnSpPr>
            <a:cxnSpLocks/>
            <a:stCxn id="4" idx="6"/>
            <a:endCxn id="5" idx="2"/>
          </p:cNvCxnSpPr>
          <p:nvPr/>
        </p:nvCxnSpPr>
        <p:spPr>
          <a:xfrm flipV="1">
            <a:off x="6766355" y="2769787"/>
            <a:ext cx="1623251" cy="36775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2452A22-D128-44C7-BF9C-3368114D5440}"/>
              </a:ext>
            </a:extLst>
          </p:cNvPr>
          <p:cNvCxnSpPr>
            <a:cxnSpLocks/>
            <a:stCxn id="6" idx="7"/>
            <a:endCxn id="5" idx="3"/>
          </p:cNvCxnSpPr>
          <p:nvPr/>
        </p:nvCxnSpPr>
        <p:spPr>
          <a:xfrm flipV="1">
            <a:off x="7210739" y="2907204"/>
            <a:ext cx="1234921" cy="13775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Table 11">
            <a:extLst>
              <a:ext uri="{FF2B5EF4-FFF2-40B4-BE49-F238E27FC236}">
                <a16:creationId xmlns:a16="http://schemas.microsoft.com/office/drawing/2014/main" id="{689D0AE0-A3D2-42E6-92A4-A9A5CF8C66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507093"/>
              </p:ext>
            </p:extLst>
          </p:nvPr>
        </p:nvGraphicFramePr>
        <p:xfrm>
          <a:off x="720915" y="2271445"/>
          <a:ext cx="5316425" cy="3279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642">
                  <a:extLst>
                    <a:ext uri="{9D8B030D-6E8A-4147-A177-3AD203B41FA5}">
                      <a16:colId xmlns:a16="http://schemas.microsoft.com/office/drawing/2014/main" val="1837988830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326412749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3037622532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465224230"/>
                    </a:ext>
                  </a:extLst>
                </a:gridCol>
                <a:gridCol w="907783">
                  <a:extLst>
                    <a:ext uri="{9D8B030D-6E8A-4147-A177-3AD203B41FA5}">
                      <a16:colId xmlns:a16="http://schemas.microsoft.com/office/drawing/2014/main" val="951772493"/>
                    </a:ext>
                  </a:extLst>
                </a:gridCol>
              </a:tblGrid>
              <a:tr h="377007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588479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{BLUE}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66337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{GREEN}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135447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{RED}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0926739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{BLUE, GREEN}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666948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{RED, GREEN}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852966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{RED, BLUE}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1556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{RED, BLUE, GREEN}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717993"/>
                  </a:ext>
                </a:extLst>
              </a:tr>
            </a:tbl>
          </a:graphicData>
        </a:graphic>
      </p:graphicFrame>
      <p:sp>
        <p:nvSpPr>
          <p:cNvPr id="30" name="Oval 29">
            <a:extLst>
              <a:ext uri="{FF2B5EF4-FFF2-40B4-BE49-F238E27FC236}">
                <a16:creationId xmlns:a16="http://schemas.microsoft.com/office/drawing/2014/main" id="{40B3436D-D5CA-4EEA-82B8-52C2A6ED9BCA}"/>
              </a:ext>
            </a:extLst>
          </p:cNvPr>
          <p:cNvSpPr/>
          <p:nvPr/>
        </p:nvSpPr>
        <p:spPr>
          <a:xfrm>
            <a:off x="8772367" y="4267464"/>
            <a:ext cx="382761" cy="3886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  <a:endParaRPr lang="en-CA" dirty="0">
              <a:solidFill>
                <a:schemeClr val="tx1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A24CC06-857F-4814-AAB7-796DF0C077C4}"/>
              </a:ext>
            </a:extLst>
          </p:cNvPr>
          <p:cNvCxnSpPr>
            <a:cxnSpLocks/>
            <a:stCxn id="30" idx="1"/>
            <a:endCxn id="4" idx="5"/>
          </p:cNvCxnSpPr>
          <p:nvPr/>
        </p:nvCxnSpPr>
        <p:spPr>
          <a:xfrm flipH="1" flipV="1">
            <a:off x="6710301" y="3274961"/>
            <a:ext cx="2118120" cy="104942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B9F8A48-FF37-4578-9FC5-54D400610EE2}"/>
              </a:ext>
            </a:extLst>
          </p:cNvPr>
          <p:cNvCxnSpPr>
            <a:cxnSpLocks/>
            <a:stCxn id="5" idx="4"/>
            <a:endCxn id="30" idx="0"/>
          </p:cNvCxnSpPr>
          <p:nvPr/>
        </p:nvCxnSpPr>
        <p:spPr>
          <a:xfrm>
            <a:off x="8580987" y="2964124"/>
            <a:ext cx="382761" cy="13033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6264298-0157-497D-965C-3A9D0884652A}"/>
              </a:ext>
            </a:extLst>
          </p:cNvPr>
          <p:cNvCxnSpPr>
            <a:cxnSpLocks/>
            <a:stCxn id="28" idx="0"/>
          </p:cNvCxnSpPr>
          <p:nvPr/>
        </p:nvCxnSpPr>
        <p:spPr>
          <a:xfrm flipV="1">
            <a:off x="2790074" y="4384395"/>
            <a:ext cx="769648" cy="488757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Rectangle: Rounded Corners 83">
            <a:extLst>
              <a:ext uri="{FF2B5EF4-FFF2-40B4-BE49-F238E27FC236}">
                <a16:creationId xmlns:a16="http://schemas.microsoft.com/office/drawing/2014/main" id="{501E37B5-7648-4CB2-90C7-1338712428E5}"/>
              </a:ext>
            </a:extLst>
          </p:cNvPr>
          <p:cNvSpPr/>
          <p:nvPr/>
        </p:nvSpPr>
        <p:spPr>
          <a:xfrm>
            <a:off x="2566263" y="4873152"/>
            <a:ext cx="447621" cy="333365"/>
          </a:xfrm>
          <a:prstGeom prst="roundRect">
            <a:avLst/>
          </a:prstGeom>
          <a:solidFill>
            <a:schemeClr val="accent1">
              <a:alpha val="16000"/>
            </a:schemeClr>
          </a:solidFill>
          <a:ln>
            <a:solidFill>
              <a:srgbClr val="FF0000">
                <a:alpha val="8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6264298-0157-497D-965C-3A9D0884652A}"/>
              </a:ext>
            </a:extLst>
          </p:cNvPr>
          <p:cNvCxnSpPr>
            <a:cxnSpLocks/>
            <a:stCxn id="33" idx="0"/>
          </p:cNvCxnSpPr>
          <p:nvPr/>
        </p:nvCxnSpPr>
        <p:spPr>
          <a:xfrm flipH="1" flipV="1">
            <a:off x="2899639" y="4656137"/>
            <a:ext cx="819510" cy="269028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Rectangle: Rounded Corners 83">
            <a:extLst>
              <a:ext uri="{FF2B5EF4-FFF2-40B4-BE49-F238E27FC236}">
                <a16:creationId xmlns:a16="http://schemas.microsoft.com/office/drawing/2014/main" id="{501E37B5-7648-4CB2-90C7-1338712428E5}"/>
              </a:ext>
            </a:extLst>
          </p:cNvPr>
          <p:cNvSpPr/>
          <p:nvPr/>
        </p:nvSpPr>
        <p:spPr>
          <a:xfrm>
            <a:off x="3495338" y="4925165"/>
            <a:ext cx="447621" cy="333365"/>
          </a:xfrm>
          <a:prstGeom prst="roundRect">
            <a:avLst/>
          </a:prstGeom>
          <a:solidFill>
            <a:schemeClr val="accent1">
              <a:alpha val="16000"/>
            </a:schemeClr>
          </a:solidFill>
          <a:ln>
            <a:solidFill>
              <a:srgbClr val="FF0000">
                <a:alpha val="8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D6264298-0157-497D-965C-3A9D0884652A}"/>
              </a:ext>
            </a:extLst>
          </p:cNvPr>
          <p:cNvCxnSpPr>
            <a:cxnSpLocks/>
            <a:stCxn id="33" idx="0"/>
          </p:cNvCxnSpPr>
          <p:nvPr/>
        </p:nvCxnSpPr>
        <p:spPr>
          <a:xfrm flipV="1">
            <a:off x="3719149" y="4656137"/>
            <a:ext cx="720253" cy="269028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D6264298-0157-497D-965C-3A9D0884652A}"/>
              </a:ext>
            </a:extLst>
          </p:cNvPr>
          <p:cNvCxnSpPr>
            <a:cxnSpLocks/>
            <a:stCxn id="33" idx="0"/>
          </p:cNvCxnSpPr>
          <p:nvPr/>
        </p:nvCxnSpPr>
        <p:spPr>
          <a:xfrm flipV="1">
            <a:off x="3719149" y="4656137"/>
            <a:ext cx="1636797" cy="269028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5" name="Rectangle: Rounded Corners 83">
            <a:extLst>
              <a:ext uri="{FF2B5EF4-FFF2-40B4-BE49-F238E27FC236}">
                <a16:creationId xmlns:a16="http://schemas.microsoft.com/office/drawing/2014/main" id="{501E37B5-7648-4CB2-90C7-1338712428E5}"/>
              </a:ext>
            </a:extLst>
          </p:cNvPr>
          <p:cNvSpPr/>
          <p:nvPr/>
        </p:nvSpPr>
        <p:spPr>
          <a:xfrm>
            <a:off x="4436165" y="4873152"/>
            <a:ext cx="447621" cy="333365"/>
          </a:xfrm>
          <a:prstGeom prst="roundRect">
            <a:avLst/>
          </a:prstGeom>
          <a:solidFill>
            <a:schemeClr val="accent1">
              <a:alpha val="16000"/>
            </a:schemeClr>
          </a:solidFill>
          <a:ln>
            <a:solidFill>
              <a:srgbClr val="FF0000">
                <a:alpha val="8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6264298-0157-497D-965C-3A9D0884652A}"/>
              </a:ext>
            </a:extLst>
          </p:cNvPr>
          <p:cNvCxnSpPr>
            <a:cxnSpLocks/>
            <a:stCxn id="45" idx="0"/>
          </p:cNvCxnSpPr>
          <p:nvPr/>
        </p:nvCxnSpPr>
        <p:spPr>
          <a:xfrm flipH="1" flipV="1">
            <a:off x="3766240" y="4022498"/>
            <a:ext cx="893736" cy="850654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1" name="Rectangle: Rounded Corners 83">
            <a:extLst>
              <a:ext uri="{FF2B5EF4-FFF2-40B4-BE49-F238E27FC236}">
                <a16:creationId xmlns:a16="http://schemas.microsoft.com/office/drawing/2014/main" id="{501E37B5-7648-4CB2-90C7-1338712428E5}"/>
              </a:ext>
            </a:extLst>
          </p:cNvPr>
          <p:cNvSpPr/>
          <p:nvPr/>
        </p:nvSpPr>
        <p:spPr>
          <a:xfrm>
            <a:off x="5450236" y="4886007"/>
            <a:ext cx="447621" cy="333365"/>
          </a:xfrm>
          <a:prstGeom prst="roundRect">
            <a:avLst/>
          </a:prstGeom>
          <a:solidFill>
            <a:schemeClr val="accent1">
              <a:alpha val="16000"/>
            </a:schemeClr>
          </a:solidFill>
          <a:ln>
            <a:solidFill>
              <a:srgbClr val="FF0000">
                <a:alpha val="8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D6264298-0157-497D-965C-3A9D0884652A}"/>
              </a:ext>
            </a:extLst>
          </p:cNvPr>
          <p:cNvCxnSpPr>
            <a:cxnSpLocks/>
            <a:stCxn id="51" idx="0"/>
          </p:cNvCxnSpPr>
          <p:nvPr/>
        </p:nvCxnSpPr>
        <p:spPr>
          <a:xfrm flipH="1" flipV="1">
            <a:off x="2852548" y="4264394"/>
            <a:ext cx="2821499" cy="621613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6264298-0157-497D-965C-3A9D0884652A}"/>
              </a:ext>
            </a:extLst>
          </p:cNvPr>
          <p:cNvCxnSpPr>
            <a:cxnSpLocks/>
            <a:stCxn id="51" idx="0"/>
          </p:cNvCxnSpPr>
          <p:nvPr/>
        </p:nvCxnSpPr>
        <p:spPr>
          <a:xfrm flipH="1" flipV="1">
            <a:off x="3830779" y="4317813"/>
            <a:ext cx="1843268" cy="568194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521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33" grpId="0" animBg="1"/>
      <p:bldP spid="33" grpId="1" animBg="1"/>
      <p:bldP spid="45" grpId="0" animBg="1"/>
      <p:bldP spid="45" grpId="1" animBg="1"/>
      <p:bldP spid="51" grpId="0" animBg="1"/>
      <p:bldP spid="5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Rainbow-k-path problem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r>
                  <a:rPr lang="en-US" sz="2000" u="sng" dirty="0"/>
                  <a:t>Theorem</a:t>
                </a:r>
                <a:r>
                  <a:rPr lang="en-US" sz="2000" dirty="0"/>
                  <a:t>: There is a DP based algorithm that solves the rainbow-k-path problem in time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𝑝𝑜𝑙𝑦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, where n is the number of vertices the graph</a:t>
                </a:r>
              </a:p>
              <a:p>
                <a:endParaRPr lang="en-US" sz="2000" u="sng" dirty="0"/>
              </a:p>
              <a:p>
                <a:r>
                  <a:rPr lang="en-US" sz="2000" u="sng" dirty="0"/>
                  <a:t>Algorithm</a:t>
                </a:r>
                <a:r>
                  <a:rPr lang="en-US" sz="2000" dirty="0"/>
                  <a:t>: We fill in the entries in the table as follows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000" dirty="0"/>
                  <a:t>For sets of size 1 we set T[ S</a:t>
                </a:r>
                <a:r>
                  <a:rPr lang="en-US" sz="2000" dirty="0" smtClean="0"/>
                  <a:t>={c},</a:t>
                </a:r>
                <a:r>
                  <a:rPr lang="en-US" sz="2000" dirty="0"/>
                  <a:t>v] = 1 if and only if C(v</a:t>
                </a:r>
                <a:r>
                  <a:rPr lang="en-US" sz="2000" dirty="0" smtClean="0"/>
                  <a:t>)=c</a:t>
                </a:r>
                <a:endParaRPr lang="en-US" sz="2000" dirty="0"/>
              </a:p>
              <a:p>
                <a:pPr marL="457200" indent="-457200">
                  <a:buFont typeface="+mj-lt"/>
                  <a:buAutoNum type="arabicPeriod" startAt="2"/>
                </a:pPr>
                <a:r>
                  <a:rPr lang="en-US" sz="2000" dirty="0"/>
                  <a:t>For each </a:t>
                </a:r>
                <a:r>
                  <a:rPr lang="en-US" sz="2000" dirty="0" err="1" smtClean="0"/>
                  <a:t>i</a:t>
                </a:r>
                <a:r>
                  <a:rPr lang="en-US" sz="2000" dirty="0" smtClean="0"/>
                  <a:t>=2…k </a:t>
                </a:r>
                <a:endParaRPr lang="en-US" sz="2000" dirty="0"/>
              </a:p>
              <a:p>
                <a:r>
                  <a:rPr lang="en-US" sz="2000" dirty="0"/>
                  <a:t>	2.1 For all S</a:t>
                </a:r>
                <a:r>
                  <a:rPr lang="en-US" sz="2000" dirty="0" smtClean="0"/>
                  <a:t>⊆[k] </a:t>
                </a:r>
                <a:r>
                  <a:rPr lang="en-US" sz="2000" dirty="0"/>
                  <a:t>with |S</a:t>
                </a:r>
                <a:r>
                  <a:rPr lang="en-US" sz="2000" dirty="0" smtClean="0"/>
                  <a:t>|=</a:t>
                </a:r>
                <a:r>
                  <a:rPr lang="en-US" sz="2000" dirty="0" err="1" smtClean="0"/>
                  <a:t>i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and </a:t>
                </a:r>
                <a:r>
                  <a:rPr lang="en-US" sz="2000" dirty="0" err="1"/>
                  <a:t>v</a:t>
                </a:r>
                <a:r>
                  <a:rPr lang="en-US" sz="2000" dirty="0" err="1" smtClean="0"/>
                  <a:t>∈V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do:</a:t>
                </a:r>
              </a:p>
              <a:p>
                <a:r>
                  <a:rPr lang="en-US" sz="2000" dirty="0"/>
                  <a:t>		Set T[</a:t>
                </a:r>
                <a:r>
                  <a:rPr lang="en-US" sz="2000" dirty="0" err="1"/>
                  <a:t>S,v</a:t>
                </a:r>
                <a:r>
                  <a:rPr lang="en-US" sz="2000" dirty="0"/>
                  <a:t>]=1 </a:t>
                </a:r>
                <a:r>
                  <a:rPr lang="en-US" sz="2000" dirty="0" err="1"/>
                  <a:t>iff</a:t>
                </a:r>
                <a:r>
                  <a:rPr lang="en-US" sz="2000" dirty="0"/>
                  <a:t> there is (</a:t>
                </a:r>
                <a:r>
                  <a:rPr lang="en-US" sz="2000" dirty="0" err="1"/>
                  <a:t>u,v</a:t>
                </a:r>
                <a:r>
                  <a:rPr lang="en-US" sz="2000" dirty="0"/>
                  <a:t>)∈E such that T[S-{C(v)}, u] = 1</a:t>
                </a:r>
              </a:p>
              <a:p>
                <a:pPr marL="457200" indent="-457200">
                  <a:buFont typeface="+mj-lt"/>
                  <a:buAutoNum type="arabicPeriod" startAt="3"/>
                </a:pPr>
                <a:r>
                  <a:rPr lang="en-US" sz="2000" dirty="0"/>
                  <a:t>G has a rainbow-k-path if and only if T[[k],u] = 1 for some vertex </a:t>
                </a:r>
                <a:r>
                  <a:rPr lang="en-US" sz="2000" dirty="0" err="1"/>
                  <a:t>u∈</a:t>
                </a:r>
                <a:r>
                  <a:rPr lang="en-US" sz="2000" dirty="0" err="1" smtClean="0"/>
                  <a:t>V</a:t>
                </a:r>
                <a:r>
                  <a:rPr lang="en-US" sz="2000" dirty="0" smtClean="0"/>
                  <a:t>.</a:t>
                </a:r>
                <a:endParaRPr lang="en-US" sz="2000" dirty="0"/>
              </a:p>
              <a:p>
                <a:endParaRPr lang="en-US" sz="2000" dirty="0"/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5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910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Finding a k-path in a graph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000" dirty="0"/>
              <a:t>But what if we are not given any colors, and we don’t have any restrictions…</a:t>
            </a:r>
          </a:p>
          <a:p>
            <a:endParaRPr lang="en-US" sz="2000" dirty="0"/>
          </a:p>
          <a:p>
            <a:r>
              <a:rPr lang="en-US" sz="2000" u="sng" dirty="0"/>
              <a:t>Input</a:t>
            </a:r>
            <a:r>
              <a:rPr lang="en-US" sz="2000" dirty="0"/>
              <a:t>: A graph G=(V,E) with |V|=n, and a parameter k.</a:t>
            </a:r>
          </a:p>
          <a:p>
            <a:r>
              <a:rPr lang="en-US" sz="2000" u="sng" dirty="0"/>
              <a:t>Output</a:t>
            </a:r>
            <a:r>
              <a:rPr lang="en-US" sz="2000" dirty="0"/>
              <a:t>: A simple path of length k</a:t>
            </a:r>
          </a:p>
          <a:p>
            <a:endParaRPr lang="en-US" sz="2000" dirty="0"/>
          </a:p>
          <a:p>
            <a:r>
              <a:rPr lang="en-US" sz="2000" u="sng" dirty="0"/>
              <a:t>Idea</a:t>
            </a:r>
            <a:r>
              <a:rPr lang="en-US" sz="2000" dirty="0"/>
              <a:t>: Given a graph G, let’s assign random colors to the vertices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Consider a k-path in 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Let’s hope that the path gets all different colors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Run the rainbow-k-path algorithm</a:t>
            </a:r>
          </a:p>
        </p:txBody>
      </p:sp>
    </p:spTree>
    <p:extLst>
      <p:ext uri="{BB962C8B-B14F-4D97-AF65-F5344CB8AC3E}">
        <p14:creationId xmlns:p14="http://schemas.microsoft.com/office/powerpoint/2010/main" val="4157167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Finding a k-path in a graph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r>
                  <a:rPr lang="en-US" sz="2000" u="sng" dirty="0"/>
                  <a:t>Algorithm</a:t>
                </a:r>
                <a:r>
                  <a:rPr lang="en-US" sz="2000" dirty="0"/>
                  <a:t>: Given a graph G, assign random colors to the vertices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Think of a k-path in G, and hope it gets all different colors (fingers crossed)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Run the rainbow-k-path algorithm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Repeat T times (or stop earlies if rainbow-k-path is found)</a:t>
                </a:r>
              </a:p>
              <a:p>
                <a:r>
                  <a:rPr lang="en-US" sz="2000" u="sng" dirty="0"/>
                  <a:t>Claim</a:t>
                </a:r>
                <a:r>
                  <a:rPr lang="en-US" sz="2000" dirty="0"/>
                  <a:t>: Assign to each vertex a random uniformly color in {1…k}.</a:t>
                </a:r>
              </a:p>
              <a:p>
                <a:r>
                  <a:rPr lang="en-US" sz="2000" dirty="0"/>
                  <a:t>Fix a path P=(v</a:t>
                </a:r>
                <a:r>
                  <a:rPr lang="en-US" sz="2000" baseline="-25000" dirty="0"/>
                  <a:t>1</a:t>
                </a:r>
                <a:r>
                  <a:rPr lang="en-US" sz="2000" dirty="0"/>
                  <a:t>,v</a:t>
                </a:r>
                <a:r>
                  <a:rPr lang="en-US" sz="2000" baseline="-25000" dirty="0"/>
                  <a:t>2</a:t>
                </a:r>
                <a:r>
                  <a:rPr lang="en-US" sz="2000" dirty="0"/>
                  <a:t>,…</a:t>
                </a:r>
                <a:r>
                  <a:rPr lang="en-US" sz="2000" dirty="0" err="1"/>
                  <a:t>v</a:t>
                </a:r>
                <a:r>
                  <a:rPr lang="en-US" sz="2000" baseline="-25000" dirty="0" err="1"/>
                  <a:t>k</a:t>
                </a:r>
                <a:r>
                  <a:rPr lang="en-US" sz="2000" dirty="0"/>
                  <a:t>) of length k in G. 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sees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all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k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colors</m:t>
                        </m:r>
                      </m:e>
                    </m:d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dirty="0"/>
                  <a:t>By Stirling’s approximation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!&gt;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num>
                              <m:den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000" dirty="0"/>
                  <a:t>. Therefore, </a:t>
                </a: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en-U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sees</m:t>
                        </m:r>
                        <m:r>
                          <a:rPr lang="en-U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all</m:t>
                        </m:r>
                        <m:r>
                          <a:rPr lang="en-U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k</m:t>
                        </m:r>
                        <m:r>
                          <a:rPr lang="en-U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colors</m:t>
                        </m:r>
                      </m:e>
                    </m:d>
                    <m:r>
                      <a:rPr lang="en-US" sz="20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num>
                                  <m:den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dirty="0"/>
                  <a:t>Therefore, each iteration has probability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&gt;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000" dirty="0"/>
                  <a:t> of sampling all colors.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449" r="-20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566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Finding a k-path in a graph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r>
                  <a:rPr lang="en-US" sz="2000" u="sng" dirty="0"/>
                  <a:t>Algorithm</a:t>
                </a:r>
                <a:r>
                  <a:rPr lang="en-US" sz="2000" dirty="0"/>
                  <a:t>: Given a graph G, assign random colors to the vertices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Think of a k-path in G, and hope it gets all different colors (fingers crossed)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Run the rainbow-k-path algorithm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Repeat T times (or stop earlies if rainbow-k-path is found)</a:t>
                </a:r>
              </a:p>
              <a:p>
                <a:r>
                  <a:rPr lang="en-US" sz="2000" u="sng" dirty="0"/>
                  <a:t>Claim</a:t>
                </a:r>
                <a:r>
                  <a:rPr lang="en-US" sz="2000" dirty="0"/>
                  <a:t>: Fix a path P=(v</a:t>
                </a:r>
                <a:r>
                  <a:rPr lang="en-US" sz="2000" baseline="-25000" dirty="0"/>
                  <a:t>1</a:t>
                </a:r>
                <a:r>
                  <a:rPr lang="en-US" sz="2000" dirty="0"/>
                  <a:t>,v</a:t>
                </a:r>
                <a:r>
                  <a:rPr lang="en-US" sz="2000" baseline="-25000" dirty="0"/>
                  <a:t>2</a:t>
                </a:r>
                <a:r>
                  <a:rPr lang="en-US" sz="2000" dirty="0"/>
                  <a:t>,…</a:t>
                </a:r>
                <a:r>
                  <a:rPr lang="en-US" sz="2000" dirty="0" err="1"/>
                  <a:t>v</a:t>
                </a:r>
                <a:r>
                  <a:rPr lang="en-US" sz="2000" baseline="-25000" dirty="0" err="1"/>
                  <a:t>k</a:t>
                </a:r>
                <a:r>
                  <a:rPr lang="en-US" sz="2000" dirty="0"/>
                  <a:t>) of length k in G. Then</a:t>
                </a:r>
                <a:endParaRPr lang="en-US" sz="2000" b="0" i="0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sees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all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k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colors</m:t>
                        </m:r>
                      </m:e>
                    </m:d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dirty="0"/>
                  <a:t>Each iteration has probability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≔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000" dirty="0"/>
                  <a:t> of sampling all colors.</a:t>
                </a:r>
              </a:p>
              <a:p>
                <a:r>
                  <a:rPr lang="en-US" sz="2000" dirty="0"/>
                  <a:t>If we repeat T=10/p times, then </a:t>
                </a:r>
              </a:p>
              <a:p>
                <a:pPr algn="ctr"/>
                <a:r>
                  <a:rPr lang="en-US" sz="2000" dirty="0" err="1"/>
                  <a:t>Pr</a:t>
                </a:r>
                <a:r>
                  <a:rPr lang="en-US" sz="2000" dirty="0"/>
                  <a:t>[all iterations fail]&lt;(1-p)</a:t>
                </a:r>
                <a:r>
                  <a:rPr lang="en-US" sz="2000" baseline="30000" dirty="0"/>
                  <a:t>10/p</a:t>
                </a:r>
                <a:r>
                  <a:rPr lang="en-US" sz="2000" dirty="0"/>
                  <a:t>&lt;e</a:t>
                </a:r>
                <a:r>
                  <a:rPr lang="en-US" sz="2000" baseline="30000" dirty="0"/>
                  <a:t>-10</a:t>
                </a:r>
                <a:r>
                  <a:rPr lang="en-US" sz="2000" dirty="0"/>
                  <a:t>&lt;0.0001.</a:t>
                </a:r>
              </a:p>
              <a:p>
                <a:pPr algn="l"/>
                <a:r>
                  <a:rPr lang="en-US" sz="2000" u="sng" dirty="0"/>
                  <a:t>Total running time</a:t>
                </a:r>
                <a:r>
                  <a:rPr lang="en-US" sz="2000" dirty="0"/>
                  <a:t>: T*2</a:t>
                </a:r>
                <a:r>
                  <a:rPr lang="en-US" sz="2000" baseline="30000" dirty="0"/>
                  <a:t>k</a:t>
                </a:r>
                <a:r>
                  <a:rPr lang="en-US" sz="2000" dirty="0"/>
                  <a:t>*poly(n) = </a:t>
                </a:r>
                <a:r>
                  <a:rPr lang="en-US" sz="2000" dirty="0" err="1"/>
                  <a:t>e</a:t>
                </a:r>
                <a:r>
                  <a:rPr lang="en-US" sz="2000" baseline="30000" dirty="0" err="1"/>
                  <a:t>k</a:t>
                </a:r>
                <a:r>
                  <a:rPr lang="en-US" sz="2000" dirty="0"/>
                  <a:t>*2</a:t>
                </a:r>
                <a:r>
                  <a:rPr lang="en-US" sz="2000" baseline="30000" dirty="0"/>
                  <a:t>k</a:t>
                </a:r>
                <a:r>
                  <a:rPr lang="en-US" sz="2000" dirty="0"/>
                  <a:t>*poly(n</a:t>
                </a:r>
                <a:r>
                  <a:rPr lang="en-US" sz="2000" dirty="0" smtClean="0"/>
                  <a:t>) &lt; poly(n)*6</a:t>
                </a:r>
                <a:r>
                  <a:rPr lang="en-US" sz="2000" baseline="30000" dirty="0" smtClean="0"/>
                  <a:t>k</a:t>
                </a:r>
                <a:r>
                  <a:rPr lang="en-US" sz="2000" dirty="0" smtClean="0"/>
                  <a:t>.</a:t>
                </a:r>
                <a:endParaRPr lang="en-US" sz="2000" dirty="0"/>
              </a:p>
              <a:p>
                <a:pPr algn="ctr"/>
                <a:endParaRPr lang="en-US" sz="2000" dirty="0"/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5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196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today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Dynamic programming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Finding a path of length k in time exp(k)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Color coding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Finding a path of length k</a:t>
            </a:r>
          </a:p>
        </p:txBody>
      </p:sp>
    </p:spTree>
    <p:extLst>
      <p:ext uri="{BB962C8B-B14F-4D97-AF65-F5344CB8AC3E}">
        <p14:creationId xmlns:p14="http://schemas.microsoft.com/office/powerpoint/2010/main" val="388169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Finding a path of length 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r>
                  <a:rPr lang="en-US" sz="2000" u="sng" dirty="0"/>
                  <a:t>Input</a:t>
                </a:r>
                <a:r>
                  <a:rPr lang="en-US" sz="2000" dirty="0"/>
                  <a:t>: A graph G=(V,E) with |V|=n, and a parameter k.</a:t>
                </a:r>
              </a:p>
              <a:p>
                <a:r>
                  <a:rPr lang="en-US" sz="2000" u="sng" dirty="0"/>
                  <a:t>Output</a:t>
                </a:r>
                <a:r>
                  <a:rPr lang="en-US" sz="2000" dirty="0"/>
                  <a:t>: A simple path of length k</a:t>
                </a:r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r>
                  <a:rPr lang="en-US" sz="2000" dirty="0"/>
                  <a:t>Example: A path of length 4</a:t>
                </a:r>
              </a:p>
              <a:p>
                <a:r>
                  <a:rPr lang="en-US" sz="2000" u="sng" dirty="0"/>
                  <a:t>A trivial solution</a:t>
                </a:r>
                <a:r>
                  <a:rPr lang="en-US" sz="2000" dirty="0"/>
                  <a:t>: try all sequences of length k, and check if it gives a solution</a:t>
                </a:r>
              </a:p>
              <a:p>
                <a:r>
                  <a:rPr lang="en-US" sz="2000" u="sng" dirty="0"/>
                  <a:t>Running time</a:t>
                </a:r>
                <a:r>
                  <a:rPr lang="en-US" sz="2000" dirty="0"/>
                  <a:t>: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𝑝𝑜𝑙𝑦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)) 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44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9A67FFF5-3876-49E1-8DC0-4894519C184E}"/>
              </a:ext>
            </a:extLst>
          </p:cNvPr>
          <p:cNvGrpSpPr/>
          <p:nvPr/>
        </p:nvGrpSpPr>
        <p:grpSpPr>
          <a:xfrm>
            <a:off x="2654299" y="2798621"/>
            <a:ext cx="5266077" cy="2522679"/>
            <a:chOff x="1688239" y="3001821"/>
            <a:chExt cx="5940758" cy="288502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ECAAA06-F734-46BF-900F-8165C915AC95}"/>
                </a:ext>
              </a:extLst>
            </p:cNvPr>
            <p:cNvSpPr/>
            <p:nvPr/>
          </p:nvSpPr>
          <p:spPr>
            <a:xfrm>
              <a:off x="2146300" y="3454400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9C7984-F12A-4052-B4C7-E0B546A0EBA5}"/>
                </a:ext>
              </a:extLst>
            </p:cNvPr>
            <p:cNvSpPr/>
            <p:nvPr/>
          </p:nvSpPr>
          <p:spPr>
            <a:xfrm>
              <a:off x="4409319" y="3033820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B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87AE37F2-0B27-4905-9065-F6B8972DF7F0}"/>
                </a:ext>
              </a:extLst>
            </p:cNvPr>
            <p:cNvSpPr/>
            <p:nvPr/>
          </p:nvSpPr>
          <p:spPr>
            <a:xfrm>
              <a:off x="6043748" y="3001821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F80692E-2A6D-48AE-9C74-787C8F15678C}"/>
                </a:ext>
              </a:extLst>
            </p:cNvPr>
            <p:cNvSpPr/>
            <p:nvPr/>
          </p:nvSpPr>
          <p:spPr>
            <a:xfrm>
              <a:off x="7197197" y="4504527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334528A-14B7-43DD-9226-1F3EA743CBA2}"/>
                </a:ext>
              </a:extLst>
            </p:cNvPr>
            <p:cNvSpPr/>
            <p:nvPr/>
          </p:nvSpPr>
          <p:spPr>
            <a:xfrm>
              <a:off x="5746899" y="5304511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E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64719C9-18B6-427D-87CD-D3F39A96DC63}"/>
                </a:ext>
              </a:extLst>
            </p:cNvPr>
            <p:cNvSpPr/>
            <p:nvPr/>
          </p:nvSpPr>
          <p:spPr>
            <a:xfrm>
              <a:off x="3520080" y="5442348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F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7C86D22-1635-49F3-9039-3BAC19EAC02B}"/>
                </a:ext>
              </a:extLst>
            </p:cNvPr>
            <p:cNvCxnSpPr>
              <a:cxnSpLocks/>
              <a:stCxn id="5" idx="5"/>
              <a:endCxn id="8" idx="1"/>
            </p:cNvCxnSpPr>
            <p:nvPr/>
          </p:nvCxnSpPr>
          <p:spPr>
            <a:xfrm>
              <a:off x="4777883" y="3413225"/>
              <a:ext cx="1032251" cy="195638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8C7EBB5-F220-40E1-AB75-806277EE4CE6}"/>
                </a:ext>
              </a:extLst>
            </p:cNvPr>
            <p:cNvCxnSpPr>
              <a:cxnSpLocks/>
              <a:stCxn id="9" idx="7"/>
              <a:endCxn id="7" idx="2"/>
            </p:cNvCxnSpPr>
            <p:nvPr/>
          </p:nvCxnSpPr>
          <p:spPr>
            <a:xfrm flipV="1">
              <a:off x="3888644" y="4726777"/>
              <a:ext cx="3308553" cy="78066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2452A22-D128-44C7-BF9C-3368114D5440}"/>
                </a:ext>
              </a:extLst>
            </p:cNvPr>
            <p:cNvCxnSpPr>
              <a:cxnSpLocks/>
              <a:stCxn id="7" idx="1"/>
              <a:endCxn id="6" idx="5"/>
            </p:cNvCxnSpPr>
            <p:nvPr/>
          </p:nvCxnSpPr>
          <p:spPr>
            <a:xfrm flipH="1" flipV="1">
              <a:off x="6412312" y="3381225"/>
              <a:ext cx="848121" cy="118839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B572C7A-DFF9-4CEB-9DE4-E1C30C7DCEDD}"/>
                </a:ext>
              </a:extLst>
            </p:cNvPr>
            <p:cNvCxnSpPr>
              <a:cxnSpLocks/>
              <a:stCxn id="4" idx="5"/>
              <a:endCxn id="7" idx="2"/>
            </p:cNvCxnSpPr>
            <p:nvPr/>
          </p:nvCxnSpPr>
          <p:spPr>
            <a:xfrm>
              <a:off x="2514864" y="3833804"/>
              <a:ext cx="4682333" cy="892973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76BBA1A-73B6-4A1A-A080-57A8CBD7473E}"/>
                </a:ext>
              </a:extLst>
            </p:cNvPr>
            <p:cNvCxnSpPr>
              <a:cxnSpLocks/>
              <a:stCxn id="9" idx="0"/>
              <a:endCxn id="4" idx="4"/>
            </p:cNvCxnSpPr>
            <p:nvPr/>
          </p:nvCxnSpPr>
          <p:spPr>
            <a:xfrm flipH="1" flipV="1">
              <a:off x="2362200" y="3898900"/>
              <a:ext cx="1373780" cy="154344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A4246C3-370F-489F-9966-3D571937EE70}"/>
                </a:ext>
              </a:extLst>
            </p:cNvPr>
            <p:cNvSpPr/>
            <p:nvPr/>
          </p:nvSpPr>
          <p:spPr>
            <a:xfrm>
              <a:off x="1688239" y="5304511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G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77AD89F3-C7BA-4FC0-B7BB-F160F12547DE}"/>
                </a:ext>
              </a:extLst>
            </p:cNvPr>
            <p:cNvCxnSpPr>
              <a:cxnSpLocks/>
              <a:stCxn id="43" idx="6"/>
              <a:endCxn id="9" idx="2"/>
            </p:cNvCxnSpPr>
            <p:nvPr/>
          </p:nvCxnSpPr>
          <p:spPr>
            <a:xfrm>
              <a:off x="2120039" y="5526761"/>
              <a:ext cx="1400041" cy="13783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74EDA15D-E9A5-48C3-B02E-37875CB69CFB}"/>
                </a:ext>
              </a:extLst>
            </p:cNvPr>
            <p:cNvCxnSpPr>
              <a:cxnSpLocks/>
              <a:stCxn id="4" idx="3"/>
              <a:endCxn id="43" idx="0"/>
            </p:cNvCxnSpPr>
            <p:nvPr/>
          </p:nvCxnSpPr>
          <p:spPr>
            <a:xfrm flipH="1">
              <a:off x="1904139" y="3833804"/>
              <a:ext cx="305397" cy="147070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5C0F2963-8EB2-4D28-97A5-EC109E46EAF7}"/>
                </a:ext>
              </a:extLst>
            </p:cNvPr>
            <p:cNvCxnSpPr>
              <a:cxnSpLocks/>
              <a:stCxn id="43" idx="7"/>
              <a:endCxn id="5" idx="4"/>
            </p:cNvCxnSpPr>
            <p:nvPr/>
          </p:nvCxnSpPr>
          <p:spPr>
            <a:xfrm flipV="1">
              <a:off x="2056803" y="3478320"/>
              <a:ext cx="2568416" cy="189128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02436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Finding a colorful path of length 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r>
                  <a:rPr lang="en-US" sz="2000" dirty="0"/>
                  <a:t>Last time we saw a DP algorithm for </a:t>
                </a:r>
                <a:r>
                  <a:rPr lang="en-US" sz="2000" dirty="0" err="1"/>
                  <a:t>HamPath</a:t>
                </a:r>
                <a:r>
                  <a:rPr lang="en-US" sz="2000" dirty="0"/>
                  <a:t>.</a:t>
                </a:r>
              </a:p>
              <a:p>
                <a:r>
                  <a:rPr lang="en-US" sz="2000" dirty="0"/>
                  <a:t>Toady we’ll see something similar for the k-path problem.</a:t>
                </a:r>
              </a:p>
              <a:p>
                <a:r>
                  <a:rPr lang="en-US" sz="2000" dirty="0"/>
                  <a:t>But first let’s consider the </a:t>
                </a:r>
                <a:r>
                  <a:rPr lang="en-US" sz="2000" b="1" i="1" dirty="0"/>
                  <a:t>rainbow-k-path problem</a:t>
                </a:r>
                <a:r>
                  <a:rPr lang="en-US" sz="2000" i="1" dirty="0"/>
                  <a:t>.</a:t>
                </a:r>
              </a:p>
              <a:p>
                <a:r>
                  <a:rPr lang="en-US" sz="2000" u="sng" dirty="0"/>
                  <a:t>Input</a:t>
                </a:r>
                <a:r>
                  <a:rPr lang="en-US" sz="2000" dirty="0"/>
                  <a:t>: A graph G=(V,E), and a color C(v)∈{1,…k} for each vertex </a:t>
                </a:r>
                <a:r>
                  <a:rPr lang="en-US" sz="2000" dirty="0" err="1"/>
                  <a:t>v∈V</a:t>
                </a:r>
                <a:r>
                  <a:rPr lang="en-US" sz="2000" dirty="0"/>
                  <a:t>.</a:t>
                </a:r>
              </a:p>
              <a:p>
                <a:r>
                  <a:rPr lang="en-US" sz="2000" u="sng" dirty="0"/>
                  <a:t>Goal</a:t>
                </a:r>
                <a:r>
                  <a:rPr lang="en-US" sz="2000" dirty="0"/>
                  <a:t>: Find a simple path of length k that sees all k colors.</a:t>
                </a:r>
              </a:p>
              <a:p>
                <a:endParaRPr lang="en-US" sz="2000" u="sng" dirty="0"/>
              </a:p>
              <a:p>
                <a:r>
                  <a:rPr lang="en-US" sz="2000" u="sng" dirty="0"/>
                  <a:t>Theorem</a:t>
                </a:r>
                <a:r>
                  <a:rPr lang="en-US" sz="2000" dirty="0"/>
                  <a:t>: There exists an (DP based) algorithm that solves the rainbow-k-path problem in time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𝑝𝑜𝑙𝑦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, where n is the number of vertices the graph</a:t>
                </a:r>
                <a:endParaRPr lang="en-US" sz="2000" u="sng" dirty="0"/>
              </a:p>
              <a:p>
                <a:endParaRPr lang="en-US" sz="2000" u="sng" dirty="0"/>
              </a:p>
              <a:p>
                <a:r>
                  <a:rPr lang="en-US" sz="2000" dirty="0"/>
                  <a:t>We will first solve the rainbow-k-path problem, and then use the solution to solve the k-path problem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449" r="-206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656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Rainbow-k-path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A graph G=(V,E), and a color C(v)∈{1,…k} for each vertex </a:t>
            </a:r>
            <a:r>
              <a:rPr lang="en-US" sz="2000" dirty="0" err="1"/>
              <a:t>v∈V</a:t>
            </a:r>
            <a:endParaRPr lang="en-US" sz="2000" dirty="0"/>
          </a:p>
          <a:p>
            <a:r>
              <a:rPr lang="en-US" sz="2000" u="sng" dirty="0"/>
              <a:t>Goal</a:t>
            </a:r>
            <a:r>
              <a:rPr lang="en-US" sz="2000" dirty="0"/>
              <a:t>: Find a simple path of length k </a:t>
            </a:r>
            <a:r>
              <a:rPr lang="en-US" sz="2000" i="1" dirty="0"/>
              <a:t>that sees all k colors</a:t>
            </a:r>
            <a:r>
              <a:rPr lang="en-US" sz="2000" dirty="0"/>
              <a:t>.</a:t>
            </a:r>
            <a:endParaRPr lang="en-US" sz="2000" u="sng" dirty="0"/>
          </a:p>
          <a:p>
            <a:endParaRPr lang="en-US" sz="2000" u="sng" dirty="0"/>
          </a:p>
          <a:p>
            <a:r>
              <a:rPr lang="en-US" sz="2000" u="sng" dirty="0"/>
              <a:t>Approach</a:t>
            </a:r>
            <a:r>
              <a:rPr lang="en-US" sz="2000" dirty="0"/>
              <a:t>: Dynamic Programming.</a:t>
            </a:r>
          </a:p>
          <a:p>
            <a:r>
              <a:rPr lang="en-US" sz="2000" u="sng" dirty="0"/>
              <a:t>Idea</a:t>
            </a:r>
            <a:r>
              <a:rPr lang="en-US" sz="2000" dirty="0"/>
              <a:t>: Try to construct a rainbow-k-path, by walking along a path v</a:t>
            </a:r>
            <a:r>
              <a:rPr lang="en-US" sz="2000" baseline="-25000" dirty="0"/>
              <a:t>1</a:t>
            </a:r>
            <a:r>
              <a:rPr lang="en-US" sz="2000" dirty="0"/>
              <a:t>, v</a:t>
            </a:r>
            <a:r>
              <a:rPr lang="en-US" sz="2000" baseline="-25000" dirty="0"/>
              <a:t>2</a:t>
            </a:r>
            <a:r>
              <a:rPr lang="en-US" sz="2000" dirty="0"/>
              <a:t>,v</a:t>
            </a:r>
            <a:r>
              <a:rPr lang="en-US" sz="2000" baseline="-25000" dirty="0"/>
              <a:t>3</a:t>
            </a:r>
            <a:r>
              <a:rPr lang="en-US" sz="2000" dirty="0"/>
              <a:t>…</a:t>
            </a:r>
          </a:p>
          <a:p>
            <a:r>
              <a:rPr lang="en-US" sz="2000" dirty="0"/>
              <a:t>Suppose you visited t vertices so far: v</a:t>
            </a:r>
            <a:r>
              <a:rPr lang="en-US" sz="2000" baseline="-25000" dirty="0"/>
              <a:t>1</a:t>
            </a:r>
            <a:r>
              <a:rPr lang="en-US" sz="2000" dirty="0"/>
              <a:t>, v</a:t>
            </a:r>
            <a:r>
              <a:rPr lang="en-US" sz="2000" baseline="-25000" dirty="0"/>
              <a:t>2</a:t>
            </a:r>
            <a:r>
              <a:rPr lang="en-US" sz="2000" dirty="0"/>
              <a:t>,…</a:t>
            </a:r>
            <a:r>
              <a:rPr lang="en-US" sz="2000" dirty="0" err="1"/>
              <a:t>v</a:t>
            </a:r>
            <a:r>
              <a:rPr lang="en-US" sz="2000" baseline="-25000" dirty="0" err="1"/>
              <a:t>t</a:t>
            </a:r>
            <a:endParaRPr lang="en-US" sz="2000" dirty="0"/>
          </a:p>
          <a:p>
            <a:r>
              <a:rPr lang="en-US" sz="2000" u="sng" dirty="0"/>
              <a:t>Key observation</a:t>
            </a:r>
            <a:r>
              <a:rPr lang="en-US" sz="2000" dirty="0"/>
              <a:t>: You do not need to remember the vertices you have visited. You only need to remember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last vertex, and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set of colors you visited.</a:t>
            </a:r>
          </a:p>
          <a:p>
            <a:r>
              <a:rPr lang="en-US" sz="2000" b="1" i="1" dirty="0"/>
              <a:t>Note</a:t>
            </a:r>
            <a:r>
              <a:rPr lang="en-US" sz="2000" i="1" dirty="0"/>
              <a:t>: there are no more than n*2</a:t>
            </a:r>
            <a:r>
              <a:rPr lang="en-US" sz="2000" i="1" baseline="30000" dirty="0"/>
              <a:t>k</a:t>
            </a:r>
            <a:r>
              <a:rPr lang="en-US" sz="2000" i="1" dirty="0"/>
              <a:t> choices for the colors</a:t>
            </a:r>
          </a:p>
        </p:txBody>
      </p:sp>
    </p:spTree>
    <p:extLst>
      <p:ext uri="{BB962C8B-B14F-4D97-AF65-F5344CB8AC3E}">
        <p14:creationId xmlns:p14="http://schemas.microsoft.com/office/powerpoint/2010/main" val="2250053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Rainbow-k-path problem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r>
                  <a:rPr lang="en-US" sz="2000" u="sng" dirty="0"/>
                  <a:t>Theorem</a:t>
                </a:r>
                <a:r>
                  <a:rPr lang="en-US" sz="2000" dirty="0"/>
                  <a:t>: There is a DP based algorithm that solves the rainbow-k-path problem in time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𝑝𝑜𝑙𝑦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, where n is the number of vertices the graph</a:t>
                </a:r>
              </a:p>
              <a:p>
                <a:endParaRPr lang="en-US" sz="2000" u="sng" dirty="0"/>
              </a:p>
              <a:p>
                <a:r>
                  <a:rPr lang="en-US" sz="2000" u="sng" dirty="0"/>
                  <a:t>Approach</a:t>
                </a:r>
                <a:r>
                  <a:rPr lang="en-US" sz="2000" dirty="0"/>
                  <a:t>: Dynamic Programming. We construct a table T[</a:t>
                </a:r>
                <a:r>
                  <a:rPr lang="en-US" sz="2000" dirty="0" err="1"/>
                  <a:t>S,v</a:t>
                </a:r>
                <a:r>
                  <a:rPr lang="en-US" sz="2000" dirty="0"/>
                  <a:t>] ∈ {0,1}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The dimensions are 2</a:t>
                </a:r>
                <a:r>
                  <a:rPr lang="en-US" sz="2000" baseline="30000" dirty="0"/>
                  <a:t>[k]</a:t>
                </a:r>
                <a:r>
                  <a:rPr lang="en-US" sz="2000" dirty="0"/>
                  <a:t> x n.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The rows correspond to subsets S⊆[k] of colors in the path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The columns correspond to the last vertex in the path</a:t>
                </a:r>
              </a:p>
              <a:p>
                <a:r>
                  <a:rPr lang="en-US" sz="2000" dirty="0"/>
                  <a:t>Define T[</a:t>
                </a:r>
                <a:r>
                  <a:rPr lang="en-US" sz="2000" dirty="0" err="1"/>
                  <a:t>S,v</a:t>
                </a:r>
                <a:r>
                  <a:rPr lang="en-US" sz="2000" dirty="0"/>
                  <a:t>] = 1 if and only if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there is a path with colors exactly those the colors in S, and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ends at </a:t>
                </a:r>
                <a:r>
                  <a:rPr lang="en-US" sz="2000" dirty="0" smtClean="0"/>
                  <a:t>v.</a:t>
                </a:r>
                <a:endParaRPr lang="en-US" sz="2000" dirty="0"/>
              </a:p>
              <a:p>
                <a:r>
                  <a:rPr lang="en-US" sz="2000" dirty="0"/>
                  <a:t>G has a rainbow-k-path if and only if T[[k],u] = 1 for some vertex </a:t>
                </a:r>
                <a:r>
                  <a:rPr lang="en-US" sz="2000" dirty="0" err="1"/>
                  <a:t>u∈V</a:t>
                </a:r>
                <a:endParaRPr lang="en-US" sz="2000" dirty="0"/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570" b="-13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903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Rainbow-k-path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spcAft>
                <a:spcPts val="415"/>
              </a:spcAft>
            </a:pPr>
            <a:r>
              <a:rPr lang="en-US" sz="2000" dirty="0"/>
              <a:t>We construct a table T[</a:t>
            </a:r>
            <a:r>
              <a:rPr lang="en-US" sz="2000" dirty="0" err="1"/>
              <a:t>S,v</a:t>
            </a:r>
            <a:r>
              <a:rPr lang="en-US" sz="2000" dirty="0"/>
              <a:t>] ∈ {0,1}</a:t>
            </a:r>
          </a:p>
          <a:p>
            <a:pPr marL="342900" indent="-342900"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 rows correspond to subsets S⊆[k] of the colors in the path</a:t>
            </a:r>
          </a:p>
          <a:p>
            <a:pPr marL="342900" indent="-342900"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 columns correspond to the last vertex in the path</a:t>
            </a:r>
          </a:p>
          <a:p>
            <a:pPr>
              <a:spcAft>
                <a:spcPts val="415"/>
              </a:spcAft>
            </a:pPr>
            <a:r>
              <a:rPr lang="en-US" sz="2000" dirty="0"/>
              <a:t>Define T[</a:t>
            </a:r>
            <a:r>
              <a:rPr lang="en-US" sz="2000" dirty="0" err="1"/>
              <a:t>S,v</a:t>
            </a:r>
            <a:r>
              <a:rPr lang="en-US" sz="2000" dirty="0"/>
              <a:t>] = 1 if and only if</a:t>
            </a:r>
          </a:p>
          <a:p>
            <a:pPr marL="342900" indent="-342900"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 colors in the path are exactly those in the set S, and the path ends at v.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000" u="sng" dirty="0"/>
              <a:t>Algorithm</a:t>
            </a:r>
            <a:r>
              <a:rPr lang="en-US" sz="2000" dirty="0"/>
              <a:t>: We fill in the entries in the table as follows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For sets of size 1 we set T[ S</a:t>
            </a:r>
            <a:r>
              <a:rPr lang="en-US" sz="2000" dirty="0" smtClean="0"/>
              <a:t>={c},</a:t>
            </a:r>
            <a:r>
              <a:rPr lang="en-US" sz="2000" dirty="0"/>
              <a:t>v] = 1 if and only if C(v</a:t>
            </a:r>
            <a:r>
              <a:rPr lang="en-US" sz="2000" dirty="0" smtClean="0"/>
              <a:t>)=c</a:t>
            </a:r>
            <a:endParaRPr lang="en-US" sz="2000" dirty="0"/>
          </a:p>
          <a:p>
            <a:pPr marL="457200" indent="-457200">
              <a:buFont typeface="+mj-lt"/>
              <a:buAutoNum type="arabicPeriod" startAt="2"/>
            </a:pPr>
            <a:r>
              <a:rPr lang="en-US" sz="2000" dirty="0"/>
              <a:t>For each </a:t>
            </a:r>
            <a:r>
              <a:rPr lang="en-US" sz="2000" dirty="0" err="1" smtClean="0"/>
              <a:t>i</a:t>
            </a:r>
            <a:r>
              <a:rPr lang="en-US" sz="2000" dirty="0" smtClean="0"/>
              <a:t>=2…k </a:t>
            </a:r>
            <a:endParaRPr lang="en-US" sz="2000" dirty="0"/>
          </a:p>
          <a:p>
            <a:r>
              <a:rPr lang="en-US" sz="2000" dirty="0"/>
              <a:t>	2.1 For all S⊆V with |S</a:t>
            </a:r>
            <a:r>
              <a:rPr lang="en-US" sz="2000" dirty="0" smtClean="0"/>
              <a:t>|=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/>
              <a:t>and </a:t>
            </a:r>
            <a:r>
              <a:rPr lang="en-US" sz="2000" dirty="0" err="1"/>
              <a:t>v</a:t>
            </a:r>
            <a:r>
              <a:rPr lang="en-US" sz="2000" dirty="0" err="1" smtClean="0"/>
              <a:t>∈V</a:t>
            </a:r>
            <a:r>
              <a:rPr lang="en-US" sz="2000" dirty="0" smtClean="0"/>
              <a:t> </a:t>
            </a:r>
            <a:r>
              <a:rPr lang="en-US" sz="2000" dirty="0"/>
              <a:t>do:</a:t>
            </a:r>
          </a:p>
          <a:p>
            <a:r>
              <a:rPr lang="en-US" sz="2000" dirty="0"/>
              <a:t>		Set T[</a:t>
            </a:r>
            <a:r>
              <a:rPr lang="en-US" sz="2000" dirty="0" err="1"/>
              <a:t>S,v</a:t>
            </a:r>
            <a:r>
              <a:rPr lang="en-US" sz="2000" dirty="0"/>
              <a:t>]=1 </a:t>
            </a:r>
            <a:r>
              <a:rPr lang="en-US" sz="2000" dirty="0" err="1"/>
              <a:t>iff</a:t>
            </a:r>
            <a:r>
              <a:rPr lang="en-US" sz="2000" dirty="0"/>
              <a:t> there is (</a:t>
            </a:r>
            <a:r>
              <a:rPr lang="en-US" sz="2000" dirty="0" err="1"/>
              <a:t>u,v</a:t>
            </a:r>
            <a:r>
              <a:rPr lang="en-US" sz="2000" dirty="0"/>
              <a:t>)∈E such that T[S-{C(v)}, u] = 1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/>
              <a:t>G has a rainbow-k-path if and only if T[[k],u] = 1 for some vertex </a:t>
            </a:r>
            <a:r>
              <a:rPr lang="en-US" sz="2000" dirty="0" err="1"/>
              <a:t>u∈V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36353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Rainbow-k-path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000" u="sng" dirty="0"/>
              <a:t>Algorithm</a:t>
            </a:r>
            <a:r>
              <a:rPr lang="en-US" sz="2000" dirty="0"/>
              <a:t>: We fill in the entries in the table as follows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For sets of size 1 we set T[ S</a:t>
            </a:r>
            <a:r>
              <a:rPr lang="en-US" sz="2000" dirty="0" smtClean="0"/>
              <a:t>={c},</a:t>
            </a:r>
            <a:r>
              <a:rPr lang="en-US" sz="2000" dirty="0"/>
              <a:t>v] = 1 if and only if C(v</a:t>
            </a:r>
            <a:r>
              <a:rPr lang="en-US" sz="2000" dirty="0" smtClean="0"/>
              <a:t>)=c</a:t>
            </a:r>
            <a:endParaRPr lang="en-US" sz="2000" dirty="0"/>
          </a:p>
          <a:p>
            <a:pPr marL="457200" indent="-457200">
              <a:buFont typeface="+mj-lt"/>
              <a:buAutoNum type="arabicPeriod" startAt="2"/>
            </a:pPr>
            <a:r>
              <a:rPr lang="en-US" sz="2000" dirty="0"/>
              <a:t>For each </a:t>
            </a:r>
            <a:r>
              <a:rPr lang="en-US" sz="2000" dirty="0" err="1" smtClean="0"/>
              <a:t>i</a:t>
            </a:r>
            <a:r>
              <a:rPr lang="en-US" sz="2000" dirty="0" smtClean="0"/>
              <a:t>=2…k </a:t>
            </a:r>
            <a:endParaRPr lang="en-US" sz="2000" dirty="0"/>
          </a:p>
          <a:p>
            <a:r>
              <a:rPr lang="en-US" sz="2000" dirty="0"/>
              <a:t>	2.1 For all S</a:t>
            </a:r>
            <a:r>
              <a:rPr lang="en-US" sz="2000" dirty="0" smtClean="0"/>
              <a:t>⊆[k] </a:t>
            </a:r>
            <a:r>
              <a:rPr lang="en-US" sz="2000" dirty="0"/>
              <a:t>with |S</a:t>
            </a:r>
            <a:r>
              <a:rPr lang="en-US" sz="2000" dirty="0" smtClean="0"/>
              <a:t>|=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/>
              <a:t>and </a:t>
            </a:r>
            <a:r>
              <a:rPr lang="en-US" sz="2000" dirty="0" err="1" smtClean="0"/>
              <a:t>v∈V</a:t>
            </a:r>
            <a:r>
              <a:rPr lang="en-US" sz="2000" dirty="0" smtClean="0"/>
              <a:t> </a:t>
            </a:r>
            <a:r>
              <a:rPr lang="en-US" sz="2000" dirty="0"/>
              <a:t>do:</a:t>
            </a:r>
          </a:p>
          <a:p>
            <a:r>
              <a:rPr lang="en-US" sz="2000" dirty="0"/>
              <a:t>		Set T[</a:t>
            </a:r>
            <a:r>
              <a:rPr lang="en-US" sz="2000" dirty="0" err="1"/>
              <a:t>S,v</a:t>
            </a:r>
            <a:r>
              <a:rPr lang="en-US" sz="2000" dirty="0"/>
              <a:t>]=1 </a:t>
            </a:r>
            <a:r>
              <a:rPr lang="en-US" sz="2000" dirty="0" err="1"/>
              <a:t>iff</a:t>
            </a:r>
            <a:r>
              <a:rPr lang="en-US" sz="2000" dirty="0"/>
              <a:t> there is (</a:t>
            </a:r>
            <a:r>
              <a:rPr lang="en-US" sz="2000" dirty="0" err="1"/>
              <a:t>u,v</a:t>
            </a:r>
            <a:r>
              <a:rPr lang="en-US" sz="2000" dirty="0"/>
              <a:t>)∈E such that T[S-{C(v)}, u] = 1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/>
              <a:t>G has a rainbow-k-path if and only if T[[k],u] = 1 for some vertex </a:t>
            </a:r>
            <a:r>
              <a:rPr lang="en-US" sz="2000" dirty="0" err="1"/>
              <a:t>u∈</a:t>
            </a:r>
            <a:r>
              <a:rPr lang="en-US" sz="2000" dirty="0" err="1" smtClean="0"/>
              <a:t>V</a:t>
            </a:r>
            <a:r>
              <a:rPr lang="en-US" sz="2000" dirty="0" smtClean="0"/>
              <a:t>.</a:t>
            </a:r>
            <a:endParaRPr lang="en-US" sz="2000" dirty="0"/>
          </a:p>
          <a:p>
            <a:pPr marL="457200" indent="-457200">
              <a:buFont typeface="+mj-lt"/>
              <a:buAutoNum type="arabicPeriod" startAt="3"/>
            </a:pPr>
            <a:endParaRPr lang="en-US" sz="2000" dirty="0"/>
          </a:p>
          <a:p>
            <a:r>
              <a:rPr lang="en-US" sz="2000" u="sng" dirty="0"/>
              <a:t>Correctness</a:t>
            </a:r>
            <a:r>
              <a:rPr lang="en-US" sz="2000" dirty="0"/>
              <a:t>: clear by definition of T.</a:t>
            </a:r>
          </a:p>
          <a:p>
            <a:r>
              <a:rPr lang="en-US" sz="2000" u="sng" dirty="0"/>
              <a:t>Running time</a:t>
            </a:r>
            <a:r>
              <a:rPr lang="en-US" sz="2000" dirty="0"/>
              <a:t>: Size of T is O(n*2</a:t>
            </a:r>
            <a:r>
              <a:rPr lang="en-US" sz="2000" baseline="30000" dirty="0"/>
              <a:t>k</a:t>
            </a:r>
            <a:r>
              <a:rPr lang="en-US" sz="2000" dirty="0"/>
              <a:t>), computing an entry is done in poly(n) time.</a:t>
            </a:r>
          </a:p>
          <a:p>
            <a:r>
              <a:rPr lang="en-US" sz="2000" dirty="0"/>
              <a:t>Therefore, the total time is poly(n)*2</a:t>
            </a:r>
            <a:r>
              <a:rPr lang="en-US" sz="2000" baseline="30000" dirty="0"/>
              <a:t>k</a:t>
            </a:r>
            <a:r>
              <a:rPr lang="en-US" sz="2000" dirty="0"/>
              <a:t>.</a:t>
            </a:r>
          </a:p>
          <a:p>
            <a:pPr marL="457200" indent="-457200">
              <a:buFont typeface="+mj-lt"/>
              <a:buAutoNum type="arabicPeriod" startAt="3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97030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4859</TotalTime>
  <Words>1410</Words>
  <Application>Microsoft Office PowerPoint</Application>
  <PresentationFormat>Custom</PresentationFormat>
  <Paragraphs>156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 Unicode MS</vt:lpstr>
      <vt:lpstr>Albany</vt:lpstr>
      <vt:lpstr>Arial</vt:lpstr>
      <vt:lpstr>Calibri</vt:lpstr>
      <vt:lpstr>Cambria Math</vt:lpstr>
      <vt:lpstr>Tahoma</vt:lpstr>
      <vt:lpstr>Times New Roman</vt:lpstr>
      <vt:lpstr>lyt blackandwhite</vt:lpstr>
      <vt:lpstr>PowerPoint Presentation</vt:lpstr>
      <vt:lpstr>Plan for today</vt:lpstr>
      <vt:lpstr>PowerPoint Presentation</vt:lpstr>
      <vt:lpstr>Finding a path of length k</vt:lpstr>
      <vt:lpstr>Finding a colorful path of length k</vt:lpstr>
      <vt:lpstr>Rainbow-k-path problem</vt:lpstr>
      <vt:lpstr>Rainbow-k-path problem</vt:lpstr>
      <vt:lpstr>Rainbow-k-path problem</vt:lpstr>
      <vt:lpstr>Rainbow-k-path problem</vt:lpstr>
      <vt:lpstr>Rainbow-3-path problem</vt:lpstr>
      <vt:lpstr>Rainbow-k-path problem</vt:lpstr>
      <vt:lpstr>Finding a k-path in a graph</vt:lpstr>
      <vt:lpstr>Finding a k-path in a graph</vt:lpstr>
      <vt:lpstr>Finding a k-path in a graph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1906</cp:revision>
  <dcterms:created xsi:type="dcterms:W3CDTF">2017-07-19T12:15:02Z</dcterms:created>
  <dcterms:modified xsi:type="dcterms:W3CDTF">2022-03-07T23:31:55Z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