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changesInfos/changesInfo1.xml" ContentType="application/vnd.ms-powerpoint.changesinfo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5"/>
  </p:notesMasterIdLst>
  <p:handoutMasterIdLst>
    <p:handoutMasterId r:id="rId36"/>
  </p:handoutMasterIdLst>
  <p:sldIdLst>
    <p:sldId id="256" r:id="rId2"/>
    <p:sldId id="362" r:id="rId3"/>
    <p:sldId id="511" r:id="rId4"/>
    <p:sldId id="532" r:id="rId5"/>
    <p:sldId id="533" r:id="rId6"/>
    <p:sldId id="534" r:id="rId7"/>
    <p:sldId id="535" r:id="rId8"/>
    <p:sldId id="536" r:id="rId9"/>
    <p:sldId id="544" r:id="rId10"/>
    <p:sldId id="545" r:id="rId11"/>
    <p:sldId id="547" r:id="rId12"/>
    <p:sldId id="546" r:id="rId13"/>
    <p:sldId id="548" r:id="rId14"/>
    <p:sldId id="549" r:id="rId15"/>
    <p:sldId id="550" r:id="rId16"/>
    <p:sldId id="531" r:id="rId17"/>
    <p:sldId id="516" r:id="rId18"/>
    <p:sldId id="517" r:id="rId19"/>
    <p:sldId id="518" r:id="rId20"/>
    <p:sldId id="519" r:id="rId21"/>
    <p:sldId id="520" r:id="rId22"/>
    <p:sldId id="521" r:id="rId23"/>
    <p:sldId id="522" r:id="rId24"/>
    <p:sldId id="523" r:id="rId25"/>
    <p:sldId id="525" r:id="rId26"/>
    <p:sldId id="526" r:id="rId27"/>
    <p:sldId id="524" r:id="rId28"/>
    <p:sldId id="527" r:id="rId29"/>
    <p:sldId id="540" r:id="rId30"/>
    <p:sldId id="541" r:id="rId31"/>
    <p:sldId id="542" r:id="rId32"/>
    <p:sldId id="543" r:id="rId33"/>
    <p:sldId id="398" r:id="rId34"/>
  </p:sldIdLst>
  <p:sldSz cx="10080625" cy="7559675"/>
  <p:notesSz cx="7559675" cy="106918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E01A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B4316BA-964A-4111-8B8C-8EF9D4624536}" v="2881" dt="2022-02-14T22:24:35.72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508" autoAdjust="0"/>
    <p:restoredTop sz="87209" autoAdjust="0"/>
  </p:normalViewPr>
  <p:slideViewPr>
    <p:cSldViewPr snapToGrid="0">
      <p:cViewPr varScale="1">
        <p:scale>
          <a:sx n="91" d="100"/>
          <a:sy n="91" d="100"/>
        </p:scale>
        <p:origin x="169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7" Type="http://schemas.microsoft.com/office/2016/11/relationships/changesInfo" Target="changesInfos/changesInfo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notesMaster" Target="notesMasters/notesMaster1.xml"/><Relationship Id="rId48" Type="http://schemas.microsoft.com/office/2015/10/relationships/revisionInfo" Target="revisionInfo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Igor Shinkar" userId="db6eb1b41a9778dd" providerId="LiveId" clId="{BB4316BA-964A-4111-8B8C-8EF9D4624536}"/>
    <pc:docChg chg="undo custSel addSld delSld modSld sldOrd">
      <pc:chgData name="Igor Shinkar" userId="db6eb1b41a9778dd" providerId="LiveId" clId="{BB4316BA-964A-4111-8B8C-8EF9D4624536}" dt="2022-02-14T22:24:35.728" v="3231" actId="6549"/>
      <pc:docMkLst>
        <pc:docMk/>
      </pc:docMkLst>
      <pc:sldChg chg="modSp mod">
        <pc:chgData name="Igor Shinkar" userId="db6eb1b41a9778dd" providerId="LiveId" clId="{BB4316BA-964A-4111-8B8C-8EF9D4624536}" dt="2022-02-14T20:29:35.450" v="1495" actId="20577"/>
        <pc:sldMkLst>
          <pc:docMk/>
          <pc:sldMk cId="0" sldId="256"/>
        </pc:sldMkLst>
        <pc:spChg chg="mod">
          <ac:chgData name="Igor Shinkar" userId="db6eb1b41a9778dd" providerId="LiveId" clId="{BB4316BA-964A-4111-8B8C-8EF9D4624536}" dt="2022-02-14T20:29:35.450" v="1495" actId="20577"/>
          <ac:spMkLst>
            <pc:docMk/>
            <pc:sldMk cId="0" sldId="256"/>
            <ac:spMk id="2" creationId="{00000000-0000-0000-0000-000000000000}"/>
          </ac:spMkLst>
        </pc:spChg>
      </pc:sldChg>
      <pc:sldChg chg="modSp add del modAnim">
        <pc:chgData name="Igor Shinkar" userId="db6eb1b41a9778dd" providerId="LiveId" clId="{BB4316BA-964A-4111-8B8C-8EF9D4624536}" dt="2022-02-14T20:33:22.017" v="1534" actId="20577"/>
        <pc:sldMkLst>
          <pc:docMk/>
          <pc:sldMk cId="1348404624" sldId="362"/>
        </pc:sldMkLst>
        <pc:spChg chg="mod">
          <ac:chgData name="Igor Shinkar" userId="db6eb1b41a9778dd" providerId="LiveId" clId="{BB4316BA-964A-4111-8B8C-8EF9D4624536}" dt="2022-02-14T20:33:22.017" v="1534" actId="20577"/>
          <ac:spMkLst>
            <pc:docMk/>
            <pc:sldMk cId="1348404624" sldId="362"/>
            <ac:spMk id="3" creationId="{00000000-0000-0000-0000-000000000000}"/>
          </ac:spMkLst>
        </pc:spChg>
      </pc:sldChg>
      <pc:sldChg chg="modSp add mod">
        <pc:chgData name="Igor Shinkar" userId="db6eb1b41a9778dd" providerId="LiveId" clId="{BB4316BA-964A-4111-8B8C-8EF9D4624536}" dt="2022-02-14T20:54:12.793" v="1635" actId="20577"/>
        <pc:sldMkLst>
          <pc:docMk/>
          <pc:sldMk cId="4275399684" sldId="490"/>
        </pc:sldMkLst>
        <pc:spChg chg="mod">
          <ac:chgData name="Igor Shinkar" userId="db6eb1b41a9778dd" providerId="LiveId" clId="{BB4316BA-964A-4111-8B8C-8EF9D4624536}" dt="2022-02-11T20:04:59.498" v="424" actId="20577"/>
          <ac:spMkLst>
            <pc:docMk/>
            <pc:sldMk cId="4275399684" sldId="490"/>
            <ac:spMk id="3" creationId="{00000000-0000-0000-0000-000000000000}"/>
          </ac:spMkLst>
        </pc:spChg>
        <pc:spChg chg="mod">
          <ac:chgData name="Igor Shinkar" userId="db6eb1b41a9778dd" providerId="LiveId" clId="{BB4316BA-964A-4111-8B8C-8EF9D4624536}" dt="2022-02-11T20:00:27.674" v="180" actId="20577"/>
          <ac:spMkLst>
            <pc:docMk/>
            <pc:sldMk cId="4275399684" sldId="490"/>
            <ac:spMk id="6" creationId="{3ADAB798-F9C6-4D04-B14F-E7A165F2DB92}"/>
          </ac:spMkLst>
        </pc:spChg>
        <pc:spChg chg="mod">
          <ac:chgData name="Igor Shinkar" userId="db6eb1b41a9778dd" providerId="LiveId" clId="{BB4316BA-964A-4111-8B8C-8EF9D4624536}" dt="2022-02-11T20:00:20.888" v="175" actId="6549"/>
          <ac:spMkLst>
            <pc:docMk/>
            <pc:sldMk cId="4275399684" sldId="490"/>
            <ac:spMk id="7" creationId="{05A4276E-8E22-450A-9B07-BE8DB23E853E}"/>
          </ac:spMkLst>
        </pc:spChg>
        <pc:spChg chg="mod">
          <ac:chgData name="Igor Shinkar" userId="db6eb1b41a9778dd" providerId="LiveId" clId="{BB4316BA-964A-4111-8B8C-8EF9D4624536}" dt="2022-02-11T20:02:03.701" v="230" actId="57"/>
          <ac:spMkLst>
            <pc:docMk/>
            <pc:sldMk cId="4275399684" sldId="490"/>
            <ac:spMk id="11" creationId="{CFE32C12-7E63-4810-A746-7115C1E803DA}"/>
          </ac:spMkLst>
        </pc:spChg>
        <pc:spChg chg="mod">
          <ac:chgData name="Igor Shinkar" userId="db6eb1b41a9778dd" providerId="LiveId" clId="{BB4316BA-964A-4111-8B8C-8EF9D4624536}" dt="2022-02-11T20:01:55.704" v="218" actId="20577"/>
          <ac:spMkLst>
            <pc:docMk/>
            <pc:sldMk cId="4275399684" sldId="490"/>
            <ac:spMk id="12" creationId="{1B20F03F-ECE2-4AE1-B062-1B27CD2C7AD3}"/>
          </ac:spMkLst>
        </pc:spChg>
        <pc:spChg chg="mod">
          <ac:chgData name="Igor Shinkar" userId="db6eb1b41a9778dd" providerId="LiveId" clId="{BB4316BA-964A-4111-8B8C-8EF9D4624536}" dt="2022-02-11T20:01:15" v="203" actId="20577"/>
          <ac:spMkLst>
            <pc:docMk/>
            <pc:sldMk cId="4275399684" sldId="490"/>
            <ac:spMk id="15" creationId="{FAB6B775-75F0-4A1E-A29A-541FC49C3574}"/>
          </ac:spMkLst>
        </pc:spChg>
        <pc:spChg chg="mod">
          <ac:chgData name="Igor Shinkar" userId="db6eb1b41a9778dd" providerId="LiveId" clId="{BB4316BA-964A-4111-8B8C-8EF9D4624536}" dt="2022-02-11T20:01:03.317" v="191" actId="57"/>
          <ac:spMkLst>
            <pc:docMk/>
            <pc:sldMk cId="4275399684" sldId="490"/>
            <ac:spMk id="16" creationId="{065F1F40-41CE-4C08-A069-1C5EFCD48B51}"/>
          </ac:spMkLst>
        </pc:spChg>
        <pc:spChg chg="mod">
          <ac:chgData name="Igor Shinkar" userId="db6eb1b41a9778dd" providerId="LiveId" clId="{BB4316BA-964A-4111-8B8C-8EF9D4624536}" dt="2022-02-11T20:04:19.885" v="376" actId="14100"/>
          <ac:spMkLst>
            <pc:docMk/>
            <pc:sldMk cId="4275399684" sldId="490"/>
            <ac:spMk id="37" creationId="{F5D2E062-9011-4747-9278-376BFC9A94B8}"/>
          </ac:spMkLst>
        </pc:spChg>
        <pc:spChg chg="mod">
          <ac:chgData name="Igor Shinkar" userId="db6eb1b41a9778dd" providerId="LiveId" clId="{BB4316BA-964A-4111-8B8C-8EF9D4624536}" dt="2022-02-14T20:54:12.793" v="1635" actId="20577"/>
          <ac:spMkLst>
            <pc:docMk/>
            <pc:sldMk cId="4275399684" sldId="490"/>
            <ac:spMk id="38" creationId="{EF048111-8D1E-47D2-9779-F4B9A68D7B5A}"/>
          </ac:spMkLst>
        </pc:spChg>
        <pc:cxnChg chg="mod">
          <ac:chgData name="Igor Shinkar" userId="db6eb1b41a9778dd" providerId="LiveId" clId="{BB4316BA-964A-4111-8B8C-8EF9D4624536}" dt="2022-02-11T20:01:54.041" v="217" actId="14100"/>
          <ac:cxnSpMkLst>
            <pc:docMk/>
            <pc:sldMk cId="4275399684" sldId="490"/>
            <ac:cxnSpMk id="13" creationId="{DABFC6A3-BBEB-4972-BB3B-D9DE66DC2E60}"/>
          </ac:cxnSpMkLst>
        </pc:cxnChg>
        <pc:cxnChg chg="mod">
          <ac:chgData name="Igor Shinkar" userId="db6eb1b41a9778dd" providerId="LiveId" clId="{BB4316BA-964A-4111-8B8C-8EF9D4624536}" dt="2022-02-11T20:01:47.971" v="216" actId="1076"/>
          <ac:cxnSpMkLst>
            <pc:docMk/>
            <pc:sldMk cId="4275399684" sldId="490"/>
            <ac:cxnSpMk id="14" creationId="{7B2819A2-35A7-4B2B-B0A2-EC8F042FB450}"/>
          </ac:cxnSpMkLst>
        </pc:cxnChg>
      </pc:sldChg>
      <pc:sldChg chg="add del">
        <pc:chgData name="Igor Shinkar" userId="db6eb1b41a9778dd" providerId="LiveId" clId="{BB4316BA-964A-4111-8B8C-8EF9D4624536}" dt="2022-02-11T19:03:04.258" v="59" actId="47"/>
        <pc:sldMkLst>
          <pc:docMk/>
          <pc:sldMk cId="1199358337" sldId="499"/>
        </pc:sldMkLst>
      </pc:sldChg>
      <pc:sldChg chg="add del">
        <pc:chgData name="Igor Shinkar" userId="db6eb1b41a9778dd" providerId="LiveId" clId="{BB4316BA-964A-4111-8B8C-8EF9D4624536}" dt="2022-02-11T19:03:04.258" v="59" actId="47"/>
        <pc:sldMkLst>
          <pc:docMk/>
          <pc:sldMk cId="3757525877" sldId="500"/>
        </pc:sldMkLst>
      </pc:sldChg>
      <pc:sldChg chg="add del">
        <pc:chgData name="Igor Shinkar" userId="db6eb1b41a9778dd" providerId="LiveId" clId="{BB4316BA-964A-4111-8B8C-8EF9D4624536}" dt="2022-02-11T19:03:04.258" v="59" actId="47"/>
        <pc:sldMkLst>
          <pc:docMk/>
          <pc:sldMk cId="3927156886" sldId="501"/>
        </pc:sldMkLst>
      </pc:sldChg>
      <pc:sldChg chg="add del">
        <pc:chgData name="Igor Shinkar" userId="db6eb1b41a9778dd" providerId="LiveId" clId="{BB4316BA-964A-4111-8B8C-8EF9D4624536}" dt="2022-02-11T19:03:04.258" v="59" actId="47"/>
        <pc:sldMkLst>
          <pc:docMk/>
          <pc:sldMk cId="594380451" sldId="502"/>
        </pc:sldMkLst>
      </pc:sldChg>
      <pc:sldChg chg="add del">
        <pc:chgData name="Igor Shinkar" userId="db6eb1b41a9778dd" providerId="LiveId" clId="{BB4316BA-964A-4111-8B8C-8EF9D4624536}" dt="2022-02-11T19:03:04.258" v="59" actId="47"/>
        <pc:sldMkLst>
          <pc:docMk/>
          <pc:sldMk cId="2409439770" sldId="503"/>
        </pc:sldMkLst>
      </pc:sldChg>
      <pc:sldChg chg="add del">
        <pc:chgData name="Igor Shinkar" userId="db6eb1b41a9778dd" providerId="LiveId" clId="{BB4316BA-964A-4111-8B8C-8EF9D4624536}" dt="2022-02-11T19:03:04.258" v="59" actId="47"/>
        <pc:sldMkLst>
          <pc:docMk/>
          <pc:sldMk cId="2498393947" sldId="504"/>
        </pc:sldMkLst>
      </pc:sldChg>
      <pc:sldChg chg="add del">
        <pc:chgData name="Igor Shinkar" userId="db6eb1b41a9778dd" providerId="LiveId" clId="{BB4316BA-964A-4111-8B8C-8EF9D4624536}" dt="2022-02-11T19:03:04.258" v="59" actId="47"/>
        <pc:sldMkLst>
          <pc:docMk/>
          <pc:sldMk cId="3498019709" sldId="505"/>
        </pc:sldMkLst>
      </pc:sldChg>
      <pc:sldChg chg="add del">
        <pc:chgData name="Igor Shinkar" userId="db6eb1b41a9778dd" providerId="LiveId" clId="{BB4316BA-964A-4111-8B8C-8EF9D4624536}" dt="2022-02-11T19:03:07.933" v="61" actId="47"/>
        <pc:sldMkLst>
          <pc:docMk/>
          <pc:sldMk cId="3383331164" sldId="506"/>
        </pc:sldMkLst>
      </pc:sldChg>
      <pc:sldChg chg="add del">
        <pc:chgData name="Igor Shinkar" userId="db6eb1b41a9778dd" providerId="LiveId" clId="{BB4316BA-964A-4111-8B8C-8EF9D4624536}" dt="2022-02-11T19:03:04.258" v="59" actId="47"/>
        <pc:sldMkLst>
          <pc:docMk/>
          <pc:sldMk cId="584232696" sldId="507"/>
        </pc:sldMkLst>
      </pc:sldChg>
      <pc:sldChg chg="add del">
        <pc:chgData name="Igor Shinkar" userId="db6eb1b41a9778dd" providerId="LiveId" clId="{BB4316BA-964A-4111-8B8C-8EF9D4624536}" dt="2022-02-11T19:03:07.933" v="61" actId="47"/>
        <pc:sldMkLst>
          <pc:docMk/>
          <pc:sldMk cId="3427526919" sldId="508"/>
        </pc:sldMkLst>
      </pc:sldChg>
      <pc:sldChg chg="add del">
        <pc:chgData name="Igor Shinkar" userId="db6eb1b41a9778dd" providerId="LiveId" clId="{BB4316BA-964A-4111-8B8C-8EF9D4624536}" dt="2022-02-11T19:03:07.933" v="61" actId="47"/>
        <pc:sldMkLst>
          <pc:docMk/>
          <pc:sldMk cId="1033112375" sldId="509"/>
        </pc:sldMkLst>
      </pc:sldChg>
      <pc:sldChg chg="add del">
        <pc:chgData name="Igor Shinkar" userId="db6eb1b41a9778dd" providerId="LiveId" clId="{BB4316BA-964A-4111-8B8C-8EF9D4624536}" dt="2022-02-11T19:03:07.933" v="61" actId="47"/>
        <pc:sldMkLst>
          <pc:docMk/>
          <pc:sldMk cId="4160026270" sldId="510"/>
        </pc:sldMkLst>
      </pc:sldChg>
      <pc:sldChg chg="add del">
        <pc:chgData name="Igor Shinkar" userId="db6eb1b41a9778dd" providerId="LiveId" clId="{BB4316BA-964A-4111-8B8C-8EF9D4624536}" dt="2022-02-11T19:03:04.258" v="59" actId="47"/>
        <pc:sldMkLst>
          <pc:docMk/>
          <pc:sldMk cId="3198867731" sldId="512"/>
        </pc:sldMkLst>
      </pc:sldChg>
      <pc:sldChg chg="add del">
        <pc:chgData name="Igor Shinkar" userId="db6eb1b41a9778dd" providerId="LiveId" clId="{BB4316BA-964A-4111-8B8C-8EF9D4624536}" dt="2022-02-11T19:03:07.933" v="61" actId="47"/>
        <pc:sldMkLst>
          <pc:docMk/>
          <pc:sldMk cId="1562137297" sldId="513"/>
        </pc:sldMkLst>
      </pc:sldChg>
      <pc:sldChg chg="add del">
        <pc:chgData name="Igor Shinkar" userId="db6eb1b41a9778dd" providerId="LiveId" clId="{BB4316BA-964A-4111-8B8C-8EF9D4624536}" dt="2022-02-11T19:03:08.750" v="62" actId="47"/>
        <pc:sldMkLst>
          <pc:docMk/>
          <pc:sldMk cId="3177828465" sldId="514"/>
        </pc:sldMkLst>
      </pc:sldChg>
      <pc:sldChg chg="modSp">
        <pc:chgData name="Igor Shinkar" userId="db6eb1b41a9778dd" providerId="LiveId" clId="{BB4316BA-964A-4111-8B8C-8EF9D4624536}" dt="2022-02-14T20:41:54.153" v="1620" actId="58"/>
        <pc:sldMkLst>
          <pc:docMk/>
          <pc:sldMk cId="3832433407" sldId="515"/>
        </pc:sldMkLst>
        <pc:spChg chg="mod">
          <ac:chgData name="Igor Shinkar" userId="db6eb1b41a9778dd" providerId="LiveId" clId="{BB4316BA-964A-4111-8B8C-8EF9D4624536}" dt="2022-02-14T20:41:54.153" v="1620" actId="58"/>
          <ac:spMkLst>
            <pc:docMk/>
            <pc:sldMk cId="3832433407" sldId="515"/>
            <ac:spMk id="3" creationId="{00000000-0000-0000-0000-000000000000}"/>
          </ac:spMkLst>
        </pc:spChg>
      </pc:sldChg>
      <pc:sldChg chg="modSp">
        <pc:chgData name="Igor Shinkar" userId="db6eb1b41a9778dd" providerId="LiveId" clId="{BB4316BA-964A-4111-8B8C-8EF9D4624536}" dt="2022-02-14T20:44:38.206" v="1622" actId="58"/>
        <pc:sldMkLst>
          <pc:docMk/>
          <pc:sldMk cId="2824758475" sldId="517"/>
        </pc:sldMkLst>
        <pc:spChg chg="mod">
          <ac:chgData name="Igor Shinkar" userId="db6eb1b41a9778dd" providerId="LiveId" clId="{BB4316BA-964A-4111-8B8C-8EF9D4624536}" dt="2022-02-14T20:44:38.206" v="1622" actId="58"/>
          <ac:spMkLst>
            <pc:docMk/>
            <pc:sldMk cId="2824758475" sldId="517"/>
            <ac:spMk id="3" creationId="{00000000-0000-0000-0000-000000000000}"/>
          </ac:spMkLst>
        </pc:spChg>
      </pc:sldChg>
      <pc:sldChg chg="del">
        <pc:chgData name="Igor Shinkar" userId="db6eb1b41a9778dd" providerId="LiveId" clId="{BB4316BA-964A-4111-8B8C-8EF9D4624536}" dt="2022-02-11T19:02:51.261" v="55" actId="2696"/>
        <pc:sldMkLst>
          <pc:docMk/>
          <pc:sldMk cId="328095257" sldId="518"/>
        </pc:sldMkLst>
      </pc:sldChg>
      <pc:sldChg chg="modSp add">
        <pc:chgData name="Igor Shinkar" userId="db6eb1b41a9778dd" providerId="LiveId" clId="{BB4316BA-964A-4111-8B8C-8EF9D4624536}" dt="2022-02-14T20:35:28.113" v="1618" actId="20577"/>
        <pc:sldMkLst>
          <pc:docMk/>
          <pc:sldMk cId="2416019797" sldId="518"/>
        </pc:sldMkLst>
        <pc:spChg chg="mod">
          <ac:chgData name="Igor Shinkar" userId="db6eb1b41a9778dd" providerId="LiveId" clId="{BB4316BA-964A-4111-8B8C-8EF9D4624536}" dt="2022-02-14T20:35:28.113" v="1618" actId="20577"/>
          <ac:spMkLst>
            <pc:docMk/>
            <pc:sldMk cId="2416019797" sldId="518"/>
            <ac:spMk id="3" creationId="{00000000-0000-0000-0000-000000000000}"/>
          </ac:spMkLst>
        </pc:spChg>
      </pc:sldChg>
      <pc:sldChg chg="add del">
        <pc:chgData name="Igor Shinkar" userId="db6eb1b41a9778dd" providerId="LiveId" clId="{BB4316BA-964A-4111-8B8C-8EF9D4624536}" dt="2022-02-11T19:03:05.526" v="60" actId="47"/>
        <pc:sldMkLst>
          <pc:docMk/>
          <pc:sldMk cId="2029747950" sldId="519"/>
        </pc:sldMkLst>
      </pc:sldChg>
      <pc:sldChg chg="add del ord">
        <pc:chgData name="Igor Shinkar" userId="db6eb1b41a9778dd" providerId="LiveId" clId="{BB4316BA-964A-4111-8B8C-8EF9D4624536}" dt="2022-02-11T20:00:14.069" v="173" actId="47"/>
        <pc:sldMkLst>
          <pc:docMk/>
          <pc:sldMk cId="2779635296" sldId="519"/>
        </pc:sldMkLst>
      </pc:sldChg>
      <pc:sldChg chg="modSp add mod">
        <pc:chgData name="Igor Shinkar" userId="db6eb1b41a9778dd" providerId="LiveId" clId="{BB4316BA-964A-4111-8B8C-8EF9D4624536}" dt="2022-02-14T20:16:09.369" v="448" actId="20577"/>
        <pc:sldMkLst>
          <pc:docMk/>
          <pc:sldMk cId="3087739528" sldId="519"/>
        </pc:sldMkLst>
        <pc:spChg chg="mod">
          <ac:chgData name="Igor Shinkar" userId="db6eb1b41a9778dd" providerId="LiveId" clId="{BB4316BA-964A-4111-8B8C-8EF9D4624536}" dt="2022-02-14T20:16:09.369" v="448" actId="20577"/>
          <ac:spMkLst>
            <pc:docMk/>
            <pc:sldMk cId="3087739528" sldId="519"/>
            <ac:spMk id="3" creationId="{00000000-0000-0000-0000-000000000000}"/>
          </ac:spMkLst>
        </pc:spChg>
      </pc:sldChg>
      <pc:sldChg chg="modSp add del mod">
        <pc:chgData name="Igor Shinkar" userId="db6eb1b41a9778dd" providerId="LiveId" clId="{BB4316BA-964A-4111-8B8C-8EF9D4624536}" dt="2022-02-11T19:59:42.940" v="167" actId="47"/>
        <pc:sldMkLst>
          <pc:docMk/>
          <pc:sldMk cId="3706311718" sldId="519"/>
        </pc:sldMkLst>
        <pc:spChg chg="mod">
          <ac:chgData name="Igor Shinkar" userId="db6eb1b41a9778dd" providerId="LiveId" clId="{BB4316BA-964A-4111-8B8C-8EF9D4624536}" dt="2022-02-11T19:36:41.986" v="98" actId="20577"/>
          <ac:spMkLst>
            <pc:docMk/>
            <pc:sldMk cId="3706311718" sldId="519"/>
            <ac:spMk id="3" creationId="{00000000-0000-0000-0000-000000000000}"/>
          </ac:spMkLst>
        </pc:spChg>
      </pc:sldChg>
      <pc:sldChg chg="modSp add mod modAnim">
        <pc:chgData name="Igor Shinkar" userId="db6eb1b41a9778dd" providerId="LiveId" clId="{BB4316BA-964A-4111-8B8C-8EF9D4624536}" dt="2022-02-14T21:31:26.872" v="2118" actId="6549"/>
        <pc:sldMkLst>
          <pc:docMk/>
          <pc:sldMk cId="28197823" sldId="520"/>
        </pc:sldMkLst>
        <pc:spChg chg="mod">
          <ac:chgData name="Igor Shinkar" userId="db6eb1b41a9778dd" providerId="LiveId" clId="{BB4316BA-964A-4111-8B8C-8EF9D4624536}" dt="2022-02-14T20:19:15.401" v="459" actId="20577"/>
          <ac:spMkLst>
            <pc:docMk/>
            <pc:sldMk cId="28197823" sldId="520"/>
            <ac:spMk id="2" creationId="{00000000-0000-0000-0000-000000000000}"/>
          </ac:spMkLst>
        </pc:spChg>
        <pc:spChg chg="mod">
          <ac:chgData name="Igor Shinkar" userId="db6eb1b41a9778dd" providerId="LiveId" clId="{BB4316BA-964A-4111-8B8C-8EF9D4624536}" dt="2022-02-14T21:31:26.872" v="2118" actId="6549"/>
          <ac:spMkLst>
            <pc:docMk/>
            <pc:sldMk cId="28197823" sldId="520"/>
            <ac:spMk id="3" creationId="{00000000-0000-0000-0000-000000000000}"/>
          </ac:spMkLst>
        </pc:spChg>
      </pc:sldChg>
      <pc:sldChg chg="modSp add del mod modAnim">
        <pc:chgData name="Igor Shinkar" userId="db6eb1b41a9778dd" providerId="LiveId" clId="{BB4316BA-964A-4111-8B8C-8EF9D4624536}" dt="2022-02-11T19:59:41.719" v="166" actId="47"/>
        <pc:sldMkLst>
          <pc:docMk/>
          <pc:sldMk cId="798954596" sldId="520"/>
        </pc:sldMkLst>
        <pc:spChg chg="mod">
          <ac:chgData name="Igor Shinkar" userId="db6eb1b41a9778dd" providerId="LiveId" clId="{BB4316BA-964A-4111-8B8C-8EF9D4624536}" dt="2022-02-11T19:56:38.744" v="141" actId="20577"/>
          <ac:spMkLst>
            <pc:docMk/>
            <pc:sldMk cId="798954596" sldId="520"/>
            <ac:spMk id="2" creationId="{00000000-0000-0000-0000-000000000000}"/>
          </ac:spMkLst>
        </pc:spChg>
        <pc:spChg chg="mod">
          <ac:chgData name="Igor Shinkar" userId="db6eb1b41a9778dd" providerId="LiveId" clId="{BB4316BA-964A-4111-8B8C-8EF9D4624536}" dt="2022-02-11T19:58:33.309" v="165" actId="6549"/>
          <ac:spMkLst>
            <pc:docMk/>
            <pc:sldMk cId="798954596" sldId="520"/>
            <ac:spMk id="3" creationId="{00000000-0000-0000-0000-000000000000}"/>
          </ac:spMkLst>
        </pc:spChg>
      </pc:sldChg>
      <pc:sldChg chg="add del">
        <pc:chgData name="Igor Shinkar" userId="db6eb1b41a9778dd" providerId="LiveId" clId="{BB4316BA-964A-4111-8B8C-8EF9D4624536}" dt="2022-02-11T19:03:09.934" v="63" actId="47"/>
        <pc:sldMkLst>
          <pc:docMk/>
          <pc:sldMk cId="3646341729" sldId="520"/>
        </pc:sldMkLst>
      </pc:sldChg>
      <pc:sldChg chg="add del">
        <pc:chgData name="Igor Shinkar" userId="db6eb1b41a9778dd" providerId="LiveId" clId="{BB4316BA-964A-4111-8B8C-8EF9D4624536}" dt="2022-02-14T20:26:22.643" v="1163"/>
        <pc:sldMkLst>
          <pc:docMk/>
          <pc:sldMk cId="558483427" sldId="521"/>
        </pc:sldMkLst>
      </pc:sldChg>
      <pc:sldChg chg="addSp modSp add del mod modAnim">
        <pc:chgData name="Igor Shinkar" userId="db6eb1b41a9778dd" providerId="LiveId" clId="{BB4316BA-964A-4111-8B8C-8EF9D4624536}" dt="2022-02-11T19:59:45.236" v="168" actId="47"/>
        <pc:sldMkLst>
          <pc:docMk/>
          <pc:sldMk cId="1035397185" sldId="521"/>
        </pc:sldMkLst>
        <pc:spChg chg="mod">
          <ac:chgData name="Igor Shinkar" userId="db6eb1b41a9778dd" providerId="LiveId" clId="{BB4316BA-964A-4111-8B8C-8EF9D4624536}" dt="2022-02-11T19:57:47.823" v="143" actId="6549"/>
          <ac:spMkLst>
            <pc:docMk/>
            <pc:sldMk cId="1035397185" sldId="521"/>
            <ac:spMk id="3" creationId="{00000000-0000-0000-0000-000000000000}"/>
          </ac:spMkLst>
        </pc:spChg>
        <pc:picChg chg="add mod">
          <ac:chgData name="Igor Shinkar" userId="db6eb1b41a9778dd" providerId="LiveId" clId="{BB4316BA-964A-4111-8B8C-8EF9D4624536}" dt="2022-02-11T19:58:00.351" v="148" actId="1076"/>
          <ac:picMkLst>
            <pc:docMk/>
            <pc:sldMk cId="1035397185" sldId="521"/>
            <ac:picMk id="5" creationId="{E00240DB-0F14-44AB-A6D7-9BF1F5CE6768}"/>
          </ac:picMkLst>
        </pc:picChg>
      </pc:sldChg>
      <pc:sldChg chg="modSp add del mod modAnim">
        <pc:chgData name="Igor Shinkar" userId="db6eb1b41a9778dd" providerId="LiveId" clId="{BB4316BA-964A-4111-8B8C-8EF9D4624536}" dt="2022-02-14T20:26:17.659" v="1157" actId="47"/>
        <pc:sldMkLst>
          <pc:docMk/>
          <pc:sldMk cId="2711292599" sldId="521"/>
        </pc:sldMkLst>
        <pc:spChg chg="mod">
          <ac:chgData name="Igor Shinkar" userId="db6eb1b41a9778dd" providerId="LiveId" clId="{BB4316BA-964A-4111-8B8C-8EF9D4624536}" dt="2022-02-14T20:24:47.846" v="1030"/>
          <ac:spMkLst>
            <pc:docMk/>
            <pc:sldMk cId="2711292599" sldId="521"/>
            <ac:spMk id="2" creationId="{00000000-0000-0000-0000-000000000000}"/>
          </ac:spMkLst>
        </pc:spChg>
        <pc:spChg chg="mod">
          <ac:chgData name="Igor Shinkar" userId="db6eb1b41a9778dd" providerId="LiveId" clId="{BB4316BA-964A-4111-8B8C-8EF9D4624536}" dt="2022-02-14T20:25:59.736" v="1115" actId="20577"/>
          <ac:spMkLst>
            <pc:docMk/>
            <pc:sldMk cId="2711292599" sldId="521"/>
            <ac:spMk id="3" creationId="{00000000-0000-0000-0000-000000000000}"/>
          </ac:spMkLst>
        </pc:spChg>
      </pc:sldChg>
      <pc:sldChg chg="modSp add modAnim">
        <pc:chgData name="Igor Shinkar" userId="db6eb1b41a9778dd" providerId="LiveId" clId="{BB4316BA-964A-4111-8B8C-8EF9D4624536}" dt="2022-02-14T21:34:45.455" v="2331" actId="6549"/>
        <pc:sldMkLst>
          <pc:docMk/>
          <pc:sldMk cId="91196990" sldId="522"/>
        </pc:sldMkLst>
        <pc:spChg chg="mod">
          <ac:chgData name="Igor Shinkar" userId="db6eb1b41a9778dd" providerId="LiveId" clId="{BB4316BA-964A-4111-8B8C-8EF9D4624536}" dt="2022-02-14T21:34:45.455" v="2331" actId="6549"/>
          <ac:spMkLst>
            <pc:docMk/>
            <pc:sldMk cId="91196990" sldId="522"/>
            <ac:spMk id="3" creationId="{00000000-0000-0000-0000-000000000000}"/>
          </ac:spMkLst>
        </pc:spChg>
      </pc:sldChg>
      <pc:sldChg chg="add del">
        <pc:chgData name="Igor Shinkar" userId="db6eb1b41a9778dd" providerId="LiveId" clId="{BB4316BA-964A-4111-8B8C-8EF9D4624536}" dt="2022-02-14T20:27:15.501" v="1230" actId="47"/>
        <pc:sldMkLst>
          <pc:docMk/>
          <pc:sldMk cId="857803280" sldId="523"/>
        </pc:sldMkLst>
      </pc:sldChg>
      <pc:sldChg chg="addSp delSp modSp add mod delAnim modAnim">
        <pc:chgData name="Igor Shinkar" userId="db6eb1b41a9778dd" providerId="LiveId" clId="{BB4316BA-964A-4111-8B8C-8EF9D4624536}" dt="2022-02-14T21:39:15.724" v="2382" actId="20577"/>
        <pc:sldMkLst>
          <pc:docMk/>
          <pc:sldMk cId="3847843405" sldId="523"/>
        </pc:sldMkLst>
        <pc:spChg chg="mod">
          <ac:chgData name="Igor Shinkar" userId="db6eb1b41a9778dd" providerId="LiveId" clId="{BB4316BA-964A-4111-8B8C-8EF9D4624536}" dt="2022-02-14T21:39:15.724" v="2382" actId="20577"/>
          <ac:spMkLst>
            <pc:docMk/>
            <pc:sldMk cId="3847843405" sldId="523"/>
            <ac:spMk id="3" creationId="{00000000-0000-0000-0000-000000000000}"/>
          </ac:spMkLst>
        </pc:spChg>
        <pc:spChg chg="add del mod">
          <ac:chgData name="Igor Shinkar" userId="db6eb1b41a9778dd" providerId="LiveId" clId="{BB4316BA-964A-4111-8B8C-8EF9D4624536}" dt="2022-02-14T21:39:02.365" v="2364" actId="478"/>
          <ac:spMkLst>
            <pc:docMk/>
            <pc:sldMk cId="3847843405" sldId="523"/>
            <ac:spMk id="4" creationId="{196BF9AA-2BBF-46D6-8C00-E9B98E0AD140}"/>
          </ac:spMkLst>
        </pc:spChg>
      </pc:sldChg>
      <pc:sldChg chg="addSp modSp add mod modAnim">
        <pc:chgData name="Igor Shinkar" userId="db6eb1b41a9778dd" providerId="LiveId" clId="{BB4316BA-964A-4111-8B8C-8EF9D4624536}" dt="2022-02-14T21:11:50.358" v="2117" actId="1076"/>
        <pc:sldMkLst>
          <pc:docMk/>
          <pc:sldMk cId="3790721556" sldId="524"/>
        </pc:sldMkLst>
        <pc:spChg chg="mod">
          <ac:chgData name="Igor Shinkar" userId="db6eb1b41a9778dd" providerId="LiveId" clId="{BB4316BA-964A-4111-8B8C-8EF9D4624536}" dt="2022-02-14T21:09:38.949" v="1984" actId="113"/>
          <ac:spMkLst>
            <pc:docMk/>
            <pc:sldMk cId="3790721556" sldId="524"/>
            <ac:spMk id="3" creationId="{00000000-0000-0000-0000-000000000000}"/>
          </ac:spMkLst>
        </pc:spChg>
        <pc:spChg chg="add mod">
          <ac:chgData name="Igor Shinkar" userId="db6eb1b41a9778dd" providerId="LiveId" clId="{BB4316BA-964A-4111-8B8C-8EF9D4624536}" dt="2022-02-14T21:11:23.871" v="2059" actId="1076"/>
          <ac:spMkLst>
            <pc:docMk/>
            <pc:sldMk cId="3790721556" sldId="524"/>
            <ac:spMk id="4" creationId="{8E005B32-7FA1-4790-8EFA-93E9AFA2820C}"/>
          </ac:spMkLst>
        </pc:spChg>
        <pc:spChg chg="add mod">
          <ac:chgData name="Igor Shinkar" userId="db6eb1b41a9778dd" providerId="LiveId" clId="{BB4316BA-964A-4111-8B8C-8EF9D4624536}" dt="2022-02-14T21:11:50.358" v="2117" actId="1076"/>
          <ac:spMkLst>
            <pc:docMk/>
            <pc:sldMk cId="3790721556" sldId="524"/>
            <ac:spMk id="5" creationId="{1D5E6F24-57F8-473A-A374-F26E2403DE4A}"/>
          </ac:spMkLst>
        </pc:spChg>
      </pc:sldChg>
      <pc:sldChg chg="modSp add">
        <pc:chgData name="Igor Shinkar" userId="db6eb1b41a9778dd" providerId="LiveId" clId="{BB4316BA-964A-4111-8B8C-8EF9D4624536}" dt="2022-02-14T21:37:38.413" v="2352" actId="20577"/>
        <pc:sldMkLst>
          <pc:docMk/>
          <pc:sldMk cId="2530071258" sldId="525"/>
        </pc:sldMkLst>
        <pc:spChg chg="mod">
          <ac:chgData name="Igor Shinkar" userId="db6eb1b41a9778dd" providerId="LiveId" clId="{BB4316BA-964A-4111-8B8C-8EF9D4624536}" dt="2022-02-14T21:37:38.413" v="2352" actId="20577"/>
          <ac:spMkLst>
            <pc:docMk/>
            <pc:sldMk cId="2530071258" sldId="525"/>
            <ac:spMk id="3" creationId="{00000000-0000-0000-0000-000000000000}"/>
          </ac:spMkLst>
        </pc:spChg>
      </pc:sldChg>
      <pc:sldChg chg="modSp add mod modAnim">
        <pc:chgData name="Igor Shinkar" userId="db6eb1b41a9778dd" providerId="LiveId" clId="{BB4316BA-964A-4111-8B8C-8EF9D4624536}" dt="2022-02-14T21:57:32.072" v="2678" actId="20577"/>
        <pc:sldMkLst>
          <pc:docMk/>
          <pc:sldMk cId="3873823968" sldId="526"/>
        </pc:sldMkLst>
        <pc:spChg chg="mod">
          <ac:chgData name="Igor Shinkar" userId="db6eb1b41a9778dd" providerId="LiveId" clId="{BB4316BA-964A-4111-8B8C-8EF9D4624536}" dt="2022-02-14T21:51:35.633" v="2391" actId="20577"/>
          <ac:spMkLst>
            <pc:docMk/>
            <pc:sldMk cId="3873823968" sldId="526"/>
            <ac:spMk id="2" creationId="{00000000-0000-0000-0000-000000000000}"/>
          </ac:spMkLst>
        </pc:spChg>
        <pc:spChg chg="mod">
          <ac:chgData name="Igor Shinkar" userId="db6eb1b41a9778dd" providerId="LiveId" clId="{BB4316BA-964A-4111-8B8C-8EF9D4624536}" dt="2022-02-14T21:57:32.072" v="2678" actId="20577"/>
          <ac:spMkLst>
            <pc:docMk/>
            <pc:sldMk cId="3873823968" sldId="526"/>
            <ac:spMk id="3" creationId="{00000000-0000-0000-0000-000000000000}"/>
          </ac:spMkLst>
        </pc:spChg>
      </pc:sldChg>
      <pc:sldChg chg="modSp add modAnim">
        <pc:chgData name="Igor Shinkar" userId="db6eb1b41a9778dd" providerId="LiveId" clId="{BB4316BA-964A-4111-8B8C-8EF9D4624536}" dt="2022-02-14T22:24:35.728" v="3231" actId="6549"/>
        <pc:sldMkLst>
          <pc:docMk/>
          <pc:sldMk cId="3628305970" sldId="527"/>
        </pc:sldMkLst>
        <pc:spChg chg="mod">
          <ac:chgData name="Igor Shinkar" userId="db6eb1b41a9778dd" providerId="LiveId" clId="{BB4316BA-964A-4111-8B8C-8EF9D4624536}" dt="2022-02-14T22:24:35.728" v="3231" actId="6549"/>
          <ac:spMkLst>
            <pc:docMk/>
            <pc:sldMk cId="3628305970" sldId="527"/>
            <ac:spMk id="3" creationId="{00000000-0000-0000-0000-000000000000}"/>
          </ac:spMkLst>
        </pc:spChg>
      </pc:sldChg>
    </pc:docChg>
  </pc:docChgLst>
  <pc:docChgLst>
    <pc:chgData name="Igor Shinkar" userId="db6eb1b41a9778dd" providerId="LiveId" clId="{34AB2667-ABEA-4C57-B4E9-385F9D913571}"/>
    <pc:docChg chg="undo custSel addSld delSld modSld sldOrd">
      <pc:chgData name="Igor Shinkar" userId="db6eb1b41a9778dd" providerId="LiveId" clId="{34AB2667-ABEA-4C57-B4E9-385F9D913571}" dt="2022-02-09T21:20:29.036" v="5200" actId="20577"/>
      <pc:docMkLst>
        <pc:docMk/>
      </pc:docMkLst>
      <pc:sldChg chg="modSp mod">
        <pc:chgData name="Igor Shinkar" userId="db6eb1b41a9778dd" providerId="LiveId" clId="{34AB2667-ABEA-4C57-B4E9-385F9D913571}" dt="2022-02-08T07:51:20.025" v="1" actId="20577"/>
        <pc:sldMkLst>
          <pc:docMk/>
          <pc:sldMk cId="0" sldId="256"/>
        </pc:sldMkLst>
        <pc:spChg chg="mod">
          <ac:chgData name="Igor Shinkar" userId="db6eb1b41a9778dd" providerId="LiveId" clId="{34AB2667-ABEA-4C57-B4E9-385F9D913571}" dt="2022-02-08T07:51:20.025" v="1" actId="20577"/>
          <ac:spMkLst>
            <pc:docMk/>
            <pc:sldMk cId="0" sldId="256"/>
            <ac:spMk id="2" creationId="{00000000-0000-0000-0000-000000000000}"/>
          </ac:spMkLst>
        </pc:spChg>
      </pc:sldChg>
      <pc:sldChg chg="modSp add del mod">
        <pc:chgData name="Igor Shinkar" userId="db6eb1b41a9778dd" providerId="LiveId" clId="{34AB2667-ABEA-4C57-B4E9-385F9D913571}" dt="2022-02-08T08:01:32.365" v="38" actId="47"/>
        <pc:sldMkLst>
          <pc:docMk/>
          <pc:sldMk cId="2575486170" sldId="310"/>
        </pc:sldMkLst>
        <pc:spChg chg="mod">
          <ac:chgData name="Igor Shinkar" userId="db6eb1b41a9778dd" providerId="LiveId" clId="{34AB2667-ABEA-4C57-B4E9-385F9D913571}" dt="2022-02-08T08:01:02.205" v="30" actId="21"/>
          <ac:spMkLst>
            <pc:docMk/>
            <pc:sldMk cId="2575486170" sldId="310"/>
            <ac:spMk id="35841" creationId="{00000000-0000-0000-0000-000000000000}"/>
          </ac:spMkLst>
        </pc:spChg>
        <pc:spChg chg="mod">
          <ac:chgData name="Igor Shinkar" userId="db6eb1b41a9778dd" providerId="LiveId" clId="{34AB2667-ABEA-4C57-B4E9-385F9D913571}" dt="2022-02-08T08:01:09.557" v="32" actId="21"/>
          <ac:spMkLst>
            <pc:docMk/>
            <pc:sldMk cId="2575486170" sldId="310"/>
            <ac:spMk id="35842" creationId="{00000000-0000-0000-0000-000000000000}"/>
          </ac:spMkLst>
        </pc:spChg>
      </pc:sldChg>
      <pc:sldChg chg="add del">
        <pc:chgData name="Igor Shinkar" userId="db6eb1b41a9778dd" providerId="LiveId" clId="{34AB2667-ABEA-4C57-B4E9-385F9D913571}" dt="2022-02-08T08:02:10.385" v="59" actId="47"/>
        <pc:sldMkLst>
          <pc:docMk/>
          <pc:sldMk cId="667346118" sldId="313"/>
        </pc:sldMkLst>
      </pc:sldChg>
      <pc:sldChg chg="modSp add del mod">
        <pc:chgData name="Igor Shinkar" userId="db6eb1b41a9778dd" providerId="LiveId" clId="{34AB2667-ABEA-4C57-B4E9-385F9D913571}" dt="2022-02-08T08:07:03.414" v="300" actId="47"/>
        <pc:sldMkLst>
          <pc:docMk/>
          <pc:sldMk cId="2206639197" sldId="314"/>
        </pc:sldMkLst>
        <pc:spChg chg="mod">
          <ac:chgData name="Igor Shinkar" userId="db6eb1b41a9778dd" providerId="LiveId" clId="{34AB2667-ABEA-4C57-B4E9-385F9D913571}" dt="2022-02-08T08:04:27.592" v="123" actId="1037"/>
          <ac:spMkLst>
            <pc:docMk/>
            <pc:sldMk cId="2206639197" sldId="314"/>
            <ac:spMk id="6" creationId="{00000000-0000-0000-0000-000000000000}"/>
          </ac:spMkLst>
        </pc:spChg>
        <pc:spChg chg="mod">
          <ac:chgData name="Igor Shinkar" userId="db6eb1b41a9778dd" providerId="LiveId" clId="{34AB2667-ABEA-4C57-B4E9-385F9D913571}" dt="2022-02-08T08:04:27.592" v="123" actId="1037"/>
          <ac:spMkLst>
            <pc:docMk/>
            <pc:sldMk cId="2206639197" sldId="314"/>
            <ac:spMk id="7" creationId="{00000000-0000-0000-0000-000000000000}"/>
          </ac:spMkLst>
        </pc:spChg>
        <pc:spChg chg="mod">
          <ac:chgData name="Igor Shinkar" userId="db6eb1b41a9778dd" providerId="LiveId" clId="{34AB2667-ABEA-4C57-B4E9-385F9D913571}" dt="2022-02-08T08:04:27.592" v="123" actId="1037"/>
          <ac:spMkLst>
            <pc:docMk/>
            <pc:sldMk cId="2206639197" sldId="314"/>
            <ac:spMk id="11" creationId="{00000000-0000-0000-0000-000000000000}"/>
          </ac:spMkLst>
        </pc:spChg>
        <pc:spChg chg="mod">
          <ac:chgData name="Igor Shinkar" userId="db6eb1b41a9778dd" providerId="LiveId" clId="{34AB2667-ABEA-4C57-B4E9-385F9D913571}" dt="2022-02-08T08:04:27.592" v="123" actId="1037"/>
          <ac:spMkLst>
            <pc:docMk/>
            <pc:sldMk cId="2206639197" sldId="314"/>
            <ac:spMk id="12" creationId="{00000000-0000-0000-0000-000000000000}"/>
          </ac:spMkLst>
        </pc:spChg>
        <pc:spChg chg="mod">
          <ac:chgData name="Igor Shinkar" userId="db6eb1b41a9778dd" providerId="LiveId" clId="{34AB2667-ABEA-4C57-B4E9-385F9D913571}" dt="2022-02-08T08:04:27.592" v="123" actId="1037"/>
          <ac:spMkLst>
            <pc:docMk/>
            <pc:sldMk cId="2206639197" sldId="314"/>
            <ac:spMk id="21" creationId="{00000000-0000-0000-0000-000000000000}"/>
          </ac:spMkLst>
        </pc:spChg>
        <pc:spChg chg="mod">
          <ac:chgData name="Igor Shinkar" userId="db6eb1b41a9778dd" providerId="LiveId" clId="{34AB2667-ABEA-4C57-B4E9-385F9D913571}" dt="2022-02-08T08:04:27.592" v="123" actId="1037"/>
          <ac:spMkLst>
            <pc:docMk/>
            <pc:sldMk cId="2206639197" sldId="314"/>
            <ac:spMk id="22" creationId="{00000000-0000-0000-0000-000000000000}"/>
          </ac:spMkLst>
        </pc:spChg>
        <pc:cxnChg chg="mod">
          <ac:chgData name="Igor Shinkar" userId="db6eb1b41a9778dd" providerId="LiveId" clId="{34AB2667-ABEA-4C57-B4E9-385F9D913571}" dt="2022-02-08T08:04:27.592" v="123" actId="1037"/>
          <ac:cxnSpMkLst>
            <pc:docMk/>
            <pc:sldMk cId="2206639197" sldId="314"/>
            <ac:cxnSpMk id="3" creationId="{00000000-0000-0000-0000-000000000000}"/>
          </ac:cxnSpMkLst>
        </pc:cxnChg>
        <pc:cxnChg chg="mod">
          <ac:chgData name="Igor Shinkar" userId="db6eb1b41a9778dd" providerId="LiveId" clId="{34AB2667-ABEA-4C57-B4E9-385F9D913571}" dt="2022-02-08T08:04:27.592" v="123" actId="1037"/>
          <ac:cxnSpMkLst>
            <pc:docMk/>
            <pc:sldMk cId="2206639197" sldId="314"/>
            <ac:cxnSpMk id="13" creationId="{00000000-0000-0000-0000-000000000000}"/>
          </ac:cxnSpMkLst>
        </pc:cxnChg>
        <pc:cxnChg chg="mod">
          <ac:chgData name="Igor Shinkar" userId="db6eb1b41a9778dd" providerId="LiveId" clId="{34AB2667-ABEA-4C57-B4E9-385F9D913571}" dt="2022-02-08T08:04:27.592" v="123" actId="1037"/>
          <ac:cxnSpMkLst>
            <pc:docMk/>
            <pc:sldMk cId="2206639197" sldId="314"/>
            <ac:cxnSpMk id="23" creationId="{00000000-0000-0000-0000-000000000000}"/>
          </ac:cxnSpMkLst>
        </pc:cxnChg>
      </pc:sldChg>
      <pc:sldChg chg="modSp add del mod modAnim">
        <pc:chgData name="Igor Shinkar" userId="db6eb1b41a9778dd" providerId="LiveId" clId="{34AB2667-ABEA-4C57-B4E9-385F9D913571}" dt="2022-02-08T07:52:21.287" v="9" actId="5793"/>
        <pc:sldMkLst>
          <pc:docMk/>
          <pc:sldMk cId="1348404624" sldId="362"/>
        </pc:sldMkLst>
        <pc:spChg chg="mod">
          <ac:chgData name="Igor Shinkar" userId="db6eb1b41a9778dd" providerId="LiveId" clId="{34AB2667-ABEA-4C57-B4E9-385F9D913571}" dt="2022-02-08T07:52:18.097" v="7" actId="20577"/>
          <ac:spMkLst>
            <pc:docMk/>
            <pc:sldMk cId="1348404624" sldId="362"/>
            <ac:spMk id="2" creationId="{00000000-0000-0000-0000-000000000000}"/>
          </ac:spMkLst>
        </pc:spChg>
        <pc:spChg chg="mod">
          <ac:chgData name="Igor Shinkar" userId="db6eb1b41a9778dd" providerId="LiveId" clId="{34AB2667-ABEA-4C57-B4E9-385F9D913571}" dt="2022-02-08T07:52:21.287" v="9" actId="5793"/>
          <ac:spMkLst>
            <pc:docMk/>
            <pc:sldMk cId="1348404624" sldId="362"/>
            <ac:spMk id="3" creationId="{00000000-0000-0000-0000-000000000000}"/>
          </ac:spMkLst>
        </pc:spChg>
      </pc:sldChg>
      <pc:sldChg chg="del">
        <pc:chgData name="Igor Shinkar" userId="db6eb1b41a9778dd" providerId="LiveId" clId="{34AB2667-ABEA-4C57-B4E9-385F9D913571}" dt="2022-02-08T07:52:33.299" v="23" actId="47"/>
        <pc:sldMkLst>
          <pc:docMk/>
          <pc:sldMk cId="2283923114" sldId="364"/>
        </pc:sldMkLst>
      </pc:sldChg>
      <pc:sldChg chg="del">
        <pc:chgData name="Igor Shinkar" userId="db6eb1b41a9778dd" providerId="LiveId" clId="{34AB2667-ABEA-4C57-B4E9-385F9D913571}" dt="2022-02-08T07:52:33.299" v="23" actId="47"/>
        <pc:sldMkLst>
          <pc:docMk/>
          <pc:sldMk cId="1642958585" sldId="367"/>
        </pc:sldMkLst>
      </pc:sldChg>
      <pc:sldChg chg="del">
        <pc:chgData name="Igor Shinkar" userId="db6eb1b41a9778dd" providerId="LiveId" clId="{34AB2667-ABEA-4C57-B4E9-385F9D913571}" dt="2022-02-08T07:52:33.299" v="23" actId="47"/>
        <pc:sldMkLst>
          <pc:docMk/>
          <pc:sldMk cId="2214880161" sldId="368"/>
        </pc:sldMkLst>
      </pc:sldChg>
      <pc:sldChg chg="del">
        <pc:chgData name="Igor Shinkar" userId="db6eb1b41a9778dd" providerId="LiveId" clId="{34AB2667-ABEA-4C57-B4E9-385F9D913571}" dt="2022-02-08T07:52:33.299" v="23" actId="47"/>
        <pc:sldMkLst>
          <pc:docMk/>
          <pc:sldMk cId="2327354254" sldId="369"/>
        </pc:sldMkLst>
      </pc:sldChg>
      <pc:sldChg chg="del">
        <pc:chgData name="Igor Shinkar" userId="db6eb1b41a9778dd" providerId="LiveId" clId="{34AB2667-ABEA-4C57-B4E9-385F9D913571}" dt="2022-02-08T07:52:33.299" v="23" actId="47"/>
        <pc:sldMkLst>
          <pc:docMk/>
          <pc:sldMk cId="2590251965" sldId="371"/>
        </pc:sldMkLst>
      </pc:sldChg>
      <pc:sldChg chg="del">
        <pc:chgData name="Igor Shinkar" userId="db6eb1b41a9778dd" providerId="LiveId" clId="{34AB2667-ABEA-4C57-B4E9-385F9D913571}" dt="2022-02-08T07:52:33.299" v="23" actId="47"/>
        <pc:sldMkLst>
          <pc:docMk/>
          <pc:sldMk cId="1368749123" sldId="372"/>
        </pc:sldMkLst>
      </pc:sldChg>
      <pc:sldChg chg="del">
        <pc:chgData name="Igor Shinkar" userId="db6eb1b41a9778dd" providerId="LiveId" clId="{34AB2667-ABEA-4C57-B4E9-385F9D913571}" dt="2022-02-08T07:52:33.299" v="23" actId="47"/>
        <pc:sldMkLst>
          <pc:docMk/>
          <pc:sldMk cId="109444367" sldId="373"/>
        </pc:sldMkLst>
      </pc:sldChg>
      <pc:sldChg chg="del">
        <pc:chgData name="Igor Shinkar" userId="db6eb1b41a9778dd" providerId="LiveId" clId="{34AB2667-ABEA-4C57-B4E9-385F9D913571}" dt="2022-02-08T07:52:33.299" v="23" actId="47"/>
        <pc:sldMkLst>
          <pc:docMk/>
          <pc:sldMk cId="1164874547" sldId="449"/>
        </pc:sldMkLst>
      </pc:sldChg>
      <pc:sldChg chg="del">
        <pc:chgData name="Igor Shinkar" userId="db6eb1b41a9778dd" providerId="LiveId" clId="{34AB2667-ABEA-4C57-B4E9-385F9D913571}" dt="2022-02-08T07:52:33.299" v="23" actId="47"/>
        <pc:sldMkLst>
          <pc:docMk/>
          <pc:sldMk cId="40649990" sldId="464"/>
        </pc:sldMkLst>
      </pc:sldChg>
      <pc:sldChg chg="modSp mod">
        <pc:chgData name="Igor Shinkar" userId="db6eb1b41a9778dd" providerId="LiveId" clId="{34AB2667-ABEA-4C57-B4E9-385F9D913571}" dt="2022-02-08T07:52:29.469" v="22" actId="20577"/>
        <pc:sldMkLst>
          <pc:docMk/>
          <pc:sldMk cId="1199358337" sldId="499"/>
        </pc:sldMkLst>
        <pc:spChg chg="mod">
          <ac:chgData name="Igor Shinkar" userId="db6eb1b41a9778dd" providerId="LiveId" clId="{34AB2667-ABEA-4C57-B4E9-385F9D913571}" dt="2022-02-08T07:52:29.469" v="22" actId="20577"/>
          <ac:spMkLst>
            <pc:docMk/>
            <pc:sldMk cId="1199358337" sldId="499"/>
            <ac:spMk id="3" creationId="{00000000-0000-0000-0000-000000000000}"/>
          </ac:spMkLst>
        </pc:spChg>
      </pc:sldChg>
      <pc:sldChg chg="modSp add mod modAnim">
        <pc:chgData name="Igor Shinkar" userId="db6eb1b41a9778dd" providerId="LiveId" clId="{34AB2667-ABEA-4C57-B4E9-385F9D913571}" dt="2022-02-09T20:32:44.164" v="4603" actId="6549"/>
        <pc:sldMkLst>
          <pc:docMk/>
          <pc:sldMk cId="3757525877" sldId="500"/>
        </pc:sldMkLst>
        <pc:spChg chg="mod">
          <ac:chgData name="Igor Shinkar" userId="db6eb1b41a9778dd" providerId="LiveId" clId="{34AB2667-ABEA-4C57-B4E9-385F9D913571}" dt="2022-02-08T08:01:06.325" v="31"/>
          <ac:spMkLst>
            <pc:docMk/>
            <pc:sldMk cId="3757525877" sldId="500"/>
            <ac:spMk id="2" creationId="{00000000-0000-0000-0000-000000000000}"/>
          </ac:spMkLst>
        </pc:spChg>
        <pc:spChg chg="mod">
          <ac:chgData name="Igor Shinkar" userId="db6eb1b41a9778dd" providerId="LiveId" clId="{34AB2667-ABEA-4C57-B4E9-385F9D913571}" dt="2022-02-09T20:32:44.164" v="4603" actId="6549"/>
          <ac:spMkLst>
            <pc:docMk/>
            <pc:sldMk cId="3757525877" sldId="500"/>
            <ac:spMk id="3" creationId="{00000000-0000-0000-0000-000000000000}"/>
          </ac:spMkLst>
        </pc:spChg>
      </pc:sldChg>
      <pc:sldChg chg="add del">
        <pc:chgData name="Igor Shinkar" userId="db6eb1b41a9778dd" providerId="LiveId" clId="{34AB2667-ABEA-4C57-B4E9-385F9D913571}" dt="2022-02-08T08:00:19.085" v="26" actId="47"/>
        <pc:sldMkLst>
          <pc:docMk/>
          <pc:sldMk cId="4010732284" sldId="500"/>
        </pc:sldMkLst>
      </pc:sldChg>
      <pc:sldChg chg="del">
        <pc:chgData name="Igor Shinkar" userId="db6eb1b41a9778dd" providerId="LiveId" clId="{34AB2667-ABEA-4C57-B4E9-385F9D913571}" dt="2022-02-08T07:52:33.299" v="23" actId="47"/>
        <pc:sldMkLst>
          <pc:docMk/>
          <pc:sldMk cId="222001591" sldId="501"/>
        </pc:sldMkLst>
      </pc:sldChg>
      <pc:sldChg chg="modSp add mod modAnim">
        <pc:chgData name="Igor Shinkar" userId="db6eb1b41a9778dd" providerId="LiveId" clId="{34AB2667-ABEA-4C57-B4E9-385F9D913571}" dt="2022-02-08T08:03:53.464" v="95" actId="20577"/>
        <pc:sldMkLst>
          <pc:docMk/>
          <pc:sldMk cId="3927156886" sldId="501"/>
        </pc:sldMkLst>
        <pc:spChg chg="mod">
          <ac:chgData name="Igor Shinkar" userId="db6eb1b41a9778dd" providerId="LiveId" clId="{34AB2667-ABEA-4C57-B4E9-385F9D913571}" dt="2022-02-08T08:03:53.464" v="95" actId="20577"/>
          <ac:spMkLst>
            <pc:docMk/>
            <pc:sldMk cId="3927156886" sldId="501"/>
            <ac:spMk id="3" creationId="{00000000-0000-0000-0000-000000000000}"/>
          </ac:spMkLst>
        </pc:spChg>
      </pc:sldChg>
      <pc:sldChg chg="del">
        <pc:chgData name="Igor Shinkar" userId="db6eb1b41a9778dd" providerId="LiveId" clId="{34AB2667-ABEA-4C57-B4E9-385F9D913571}" dt="2022-02-08T07:52:33.299" v="23" actId="47"/>
        <pc:sldMkLst>
          <pc:docMk/>
          <pc:sldMk cId="515108027" sldId="502"/>
        </pc:sldMkLst>
      </pc:sldChg>
      <pc:sldChg chg="addSp modSp add mod modAnim">
        <pc:chgData name="Igor Shinkar" userId="db6eb1b41a9778dd" providerId="LiveId" clId="{34AB2667-ABEA-4C57-B4E9-385F9D913571}" dt="2022-02-08T08:06:53.545" v="299" actId="1038"/>
        <pc:sldMkLst>
          <pc:docMk/>
          <pc:sldMk cId="594380451" sldId="502"/>
        </pc:sldMkLst>
        <pc:spChg chg="mod">
          <ac:chgData name="Igor Shinkar" userId="db6eb1b41a9778dd" providerId="LiveId" clId="{34AB2667-ABEA-4C57-B4E9-385F9D913571}" dt="2022-02-08T08:06:13.840" v="288" actId="20577"/>
          <ac:spMkLst>
            <pc:docMk/>
            <pc:sldMk cId="594380451" sldId="502"/>
            <ac:spMk id="3" creationId="{00000000-0000-0000-0000-000000000000}"/>
          </ac:spMkLst>
        </pc:spChg>
        <pc:spChg chg="add mod">
          <ac:chgData name="Igor Shinkar" userId="db6eb1b41a9778dd" providerId="LiveId" clId="{34AB2667-ABEA-4C57-B4E9-385F9D913571}" dt="2022-02-08T08:06:47.205" v="297" actId="1038"/>
          <ac:spMkLst>
            <pc:docMk/>
            <pc:sldMk cId="594380451" sldId="502"/>
            <ac:spMk id="4" creationId="{6E09ACD0-847F-4952-847B-A0356CC3F0E1}"/>
          </ac:spMkLst>
        </pc:spChg>
        <pc:spChg chg="add mod">
          <ac:chgData name="Igor Shinkar" userId="db6eb1b41a9778dd" providerId="LiveId" clId="{34AB2667-ABEA-4C57-B4E9-385F9D913571}" dt="2022-02-08T08:06:00.610" v="271" actId="1036"/>
          <ac:spMkLst>
            <pc:docMk/>
            <pc:sldMk cId="594380451" sldId="502"/>
            <ac:spMk id="5" creationId="{C082ED55-E78C-448E-90C8-2D72007CA6F1}"/>
          </ac:spMkLst>
        </pc:spChg>
        <pc:spChg chg="add mod">
          <ac:chgData name="Igor Shinkar" userId="db6eb1b41a9778dd" providerId="LiveId" clId="{34AB2667-ABEA-4C57-B4E9-385F9D913571}" dt="2022-02-08T08:06:48.553" v="298" actId="1038"/>
          <ac:spMkLst>
            <pc:docMk/>
            <pc:sldMk cId="594380451" sldId="502"/>
            <ac:spMk id="7" creationId="{AEA0A8CA-AEE6-46B9-AA1D-10523CC3FA53}"/>
          </ac:spMkLst>
        </pc:spChg>
        <pc:spChg chg="add mod">
          <ac:chgData name="Igor Shinkar" userId="db6eb1b41a9778dd" providerId="LiveId" clId="{34AB2667-ABEA-4C57-B4E9-385F9D913571}" dt="2022-02-08T08:06:00.610" v="271" actId="1036"/>
          <ac:spMkLst>
            <pc:docMk/>
            <pc:sldMk cId="594380451" sldId="502"/>
            <ac:spMk id="8" creationId="{FE8CB96D-61CE-48D6-8F6C-8B7B575983C1}"/>
          </ac:spMkLst>
        </pc:spChg>
        <pc:spChg chg="add mod">
          <ac:chgData name="Igor Shinkar" userId="db6eb1b41a9778dd" providerId="LiveId" clId="{34AB2667-ABEA-4C57-B4E9-385F9D913571}" dt="2022-02-08T08:06:53.545" v="299" actId="1038"/>
          <ac:spMkLst>
            <pc:docMk/>
            <pc:sldMk cId="594380451" sldId="502"/>
            <ac:spMk id="10" creationId="{73714451-144E-4B24-B87D-D0A4E8F623B0}"/>
          </ac:spMkLst>
        </pc:spChg>
        <pc:spChg chg="add mod">
          <ac:chgData name="Igor Shinkar" userId="db6eb1b41a9778dd" providerId="LiveId" clId="{34AB2667-ABEA-4C57-B4E9-385F9D913571}" dt="2022-02-08T08:06:00.610" v="271" actId="1036"/>
          <ac:spMkLst>
            <pc:docMk/>
            <pc:sldMk cId="594380451" sldId="502"/>
            <ac:spMk id="11" creationId="{1C318F3D-3D40-44DC-B0AF-DE03DB2A6EBE}"/>
          </ac:spMkLst>
        </pc:spChg>
        <pc:cxnChg chg="add mod">
          <ac:chgData name="Igor Shinkar" userId="db6eb1b41a9778dd" providerId="LiveId" clId="{34AB2667-ABEA-4C57-B4E9-385F9D913571}" dt="2022-02-08T08:06:47.205" v="297" actId="1038"/>
          <ac:cxnSpMkLst>
            <pc:docMk/>
            <pc:sldMk cId="594380451" sldId="502"/>
            <ac:cxnSpMk id="6" creationId="{A3ABD98F-DEF9-43A9-94CA-FB378C9B7A16}"/>
          </ac:cxnSpMkLst>
        </pc:cxnChg>
        <pc:cxnChg chg="add mod">
          <ac:chgData name="Igor Shinkar" userId="db6eb1b41a9778dd" providerId="LiveId" clId="{34AB2667-ABEA-4C57-B4E9-385F9D913571}" dt="2022-02-08T08:06:48.553" v="298" actId="1038"/>
          <ac:cxnSpMkLst>
            <pc:docMk/>
            <pc:sldMk cId="594380451" sldId="502"/>
            <ac:cxnSpMk id="9" creationId="{67A74A9A-6D94-4B9C-AE12-9B47AAAD96C0}"/>
          </ac:cxnSpMkLst>
        </pc:cxnChg>
        <pc:cxnChg chg="add mod">
          <ac:chgData name="Igor Shinkar" userId="db6eb1b41a9778dd" providerId="LiveId" clId="{34AB2667-ABEA-4C57-B4E9-385F9D913571}" dt="2022-02-08T08:06:53.545" v="299" actId="1038"/>
          <ac:cxnSpMkLst>
            <pc:docMk/>
            <pc:sldMk cId="594380451" sldId="502"/>
            <ac:cxnSpMk id="12" creationId="{0B85DEC3-036A-47A0-BE64-217F7DA87E57}"/>
          </ac:cxnSpMkLst>
        </pc:cxnChg>
      </pc:sldChg>
      <pc:sldChg chg="del">
        <pc:chgData name="Igor Shinkar" userId="db6eb1b41a9778dd" providerId="LiveId" clId="{34AB2667-ABEA-4C57-B4E9-385F9D913571}" dt="2022-02-08T07:52:33.299" v="23" actId="47"/>
        <pc:sldMkLst>
          <pc:docMk/>
          <pc:sldMk cId="233809322" sldId="503"/>
        </pc:sldMkLst>
      </pc:sldChg>
      <pc:sldChg chg="addSp modSp add mod modAnim">
        <pc:chgData name="Igor Shinkar" userId="db6eb1b41a9778dd" providerId="LiveId" clId="{34AB2667-ABEA-4C57-B4E9-385F9D913571}" dt="2022-02-09T20:39:21.700" v="4620" actId="20577"/>
        <pc:sldMkLst>
          <pc:docMk/>
          <pc:sldMk cId="2409439770" sldId="503"/>
        </pc:sldMkLst>
        <pc:spChg chg="mod">
          <ac:chgData name="Igor Shinkar" userId="db6eb1b41a9778dd" providerId="LiveId" clId="{34AB2667-ABEA-4C57-B4E9-385F9D913571}" dt="2022-02-09T20:39:21.700" v="4620" actId="20577"/>
          <ac:spMkLst>
            <pc:docMk/>
            <pc:sldMk cId="2409439770" sldId="503"/>
            <ac:spMk id="3" creationId="{00000000-0000-0000-0000-000000000000}"/>
          </ac:spMkLst>
        </pc:spChg>
        <pc:spChg chg="mod">
          <ac:chgData name="Igor Shinkar" userId="db6eb1b41a9778dd" providerId="LiveId" clId="{34AB2667-ABEA-4C57-B4E9-385F9D913571}" dt="2022-02-08T08:11:08.650" v="614" actId="1037"/>
          <ac:spMkLst>
            <pc:docMk/>
            <pc:sldMk cId="2409439770" sldId="503"/>
            <ac:spMk id="4" creationId="{6E09ACD0-847F-4952-847B-A0356CC3F0E1}"/>
          </ac:spMkLst>
        </pc:spChg>
        <pc:spChg chg="mod">
          <ac:chgData name="Igor Shinkar" userId="db6eb1b41a9778dd" providerId="LiveId" clId="{34AB2667-ABEA-4C57-B4E9-385F9D913571}" dt="2022-02-08T08:11:08.650" v="614" actId="1037"/>
          <ac:spMkLst>
            <pc:docMk/>
            <pc:sldMk cId="2409439770" sldId="503"/>
            <ac:spMk id="5" creationId="{C082ED55-E78C-448E-90C8-2D72007CA6F1}"/>
          </ac:spMkLst>
        </pc:spChg>
        <pc:spChg chg="mod">
          <ac:chgData name="Igor Shinkar" userId="db6eb1b41a9778dd" providerId="LiveId" clId="{34AB2667-ABEA-4C57-B4E9-385F9D913571}" dt="2022-02-08T08:11:08.650" v="614" actId="1037"/>
          <ac:spMkLst>
            <pc:docMk/>
            <pc:sldMk cId="2409439770" sldId="503"/>
            <ac:spMk id="7" creationId="{AEA0A8CA-AEE6-46B9-AA1D-10523CC3FA53}"/>
          </ac:spMkLst>
        </pc:spChg>
        <pc:spChg chg="mod">
          <ac:chgData name="Igor Shinkar" userId="db6eb1b41a9778dd" providerId="LiveId" clId="{34AB2667-ABEA-4C57-B4E9-385F9D913571}" dt="2022-02-08T08:11:08.650" v="614" actId="1037"/>
          <ac:spMkLst>
            <pc:docMk/>
            <pc:sldMk cId="2409439770" sldId="503"/>
            <ac:spMk id="8" creationId="{FE8CB96D-61CE-48D6-8F6C-8B7B575983C1}"/>
          </ac:spMkLst>
        </pc:spChg>
        <pc:spChg chg="mod">
          <ac:chgData name="Igor Shinkar" userId="db6eb1b41a9778dd" providerId="LiveId" clId="{34AB2667-ABEA-4C57-B4E9-385F9D913571}" dt="2022-02-08T08:11:08.650" v="614" actId="1037"/>
          <ac:spMkLst>
            <pc:docMk/>
            <pc:sldMk cId="2409439770" sldId="503"/>
            <ac:spMk id="10" creationId="{73714451-144E-4B24-B87D-D0A4E8F623B0}"/>
          </ac:spMkLst>
        </pc:spChg>
        <pc:spChg chg="mod">
          <ac:chgData name="Igor Shinkar" userId="db6eb1b41a9778dd" providerId="LiveId" clId="{34AB2667-ABEA-4C57-B4E9-385F9D913571}" dt="2022-02-08T08:11:08.650" v="614" actId="1037"/>
          <ac:spMkLst>
            <pc:docMk/>
            <pc:sldMk cId="2409439770" sldId="503"/>
            <ac:spMk id="11" creationId="{1C318F3D-3D40-44DC-B0AF-DE03DB2A6EBE}"/>
          </ac:spMkLst>
        </pc:spChg>
        <pc:spChg chg="add mod">
          <ac:chgData name="Igor Shinkar" userId="db6eb1b41a9778dd" providerId="LiveId" clId="{34AB2667-ABEA-4C57-B4E9-385F9D913571}" dt="2022-02-08T08:11:08.650" v="614" actId="1037"/>
          <ac:spMkLst>
            <pc:docMk/>
            <pc:sldMk cId="2409439770" sldId="503"/>
            <ac:spMk id="14" creationId="{12FB6B3E-81F4-485C-B492-A7F20491A909}"/>
          </ac:spMkLst>
        </pc:spChg>
        <pc:cxnChg chg="mod">
          <ac:chgData name="Igor Shinkar" userId="db6eb1b41a9778dd" providerId="LiveId" clId="{34AB2667-ABEA-4C57-B4E9-385F9D913571}" dt="2022-02-08T08:11:08.650" v="614" actId="1037"/>
          <ac:cxnSpMkLst>
            <pc:docMk/>
            <pc:sldMk cId="2409439770" sldId="503"/>
            <ac:cxnSpMk id="6" creationId="{A3ABD98F-DEF9-43A9-94CA-FB378C9B7A16}"/>
          </ac:cxnSpMkLst>
        </pc:cxnChg>
        <pc:cxnChg chg="mod">
          <ac:chgData name="Igor Shinkar" userId="db6eb1b41a9778dd" providerId="LiveId" clId="{34AB2667-ABEA-4C57-B4E9-385F9D913571}" dt="2022-02-08T08:11:08.650" v="614" actId="1037"/>
          <ac:cxnSpMkLst>
            <pc:docMk/>
            <pc:sldMk cId="2409439770" sldId="503"/>
            <ac:cxnSpMk id="9" creationId="{67A74A9A-6D94-4B9C-AE12-9B47AAAD96C0}"/>
          </ac:cxnSpMkLst>
        </pc:cxnChg>
        <pc:cxnChg chg="mod">
          <ac:chgData name="Igor Shinkar" userId="db6eb1b41a9778dd" providerId="LiveId" clId="{34AB2667-ABEA-4C57-B4E9-385F9D913571}" dt="2022-02-08T08:11:08.650" v="614" actId="1037"/>
          <ac:cxnSpMkLst>
            <pc:docMk/>
            <pc:sldMk cId="2409439770" sldId="503"/>
            <ac:cxnSpMk id="12" creationId="{0B85DEC3-036A-47A0-BE64-217F7DA87E57}"/>
          </ac:cxnSpMkLst>
        </pc:cxnChg>
        <pc:cxnChg chg="add mod">
          <ac:chgData name="Igor Shinkar" userId="db6eb1b41a9778dd" providerId="LiveId" clId="{34AB2667-ABEA-4C57-B4E9-385F9D913571}" dt="2022-02-08T08:11:08.650" v="614" actId="1037"/>
          <ac:cxnSpMkLst>
            <pc:docMk/>
            <pc:sldMk cId="2409439770" sldId="503"/>
            <ac:cxnSpMk id="15" creationId="{2B945FFC-160A-4699-AEDD-EA9BCEE2D2F2}"/>
          </ac:cxnSpMkLst>
        </pc:cxnChg>
      </pc:sldChg>
      <pc:sldChg chg="del">
        <pc:chgData name="Igor Shinkar" userId="db6eb1b41a9778dd" providerId="LiveId" clId="{34AB2667-ABEA-4C57-B4E9-385F9D913571}" dt="2022-02-08T07:52:33.299" v="23" actId="47"/>
        <pc:sldMkLst>
          <pc:docMk/>
          <pc:sldMk cId="1150130677" sldId="504"/>
        </pc:sldMkLst>
      </pc:sldChg>
      <pc:sldChg chg="modSp add mod modAnim">
        <pc:chgData name="Igor Shinkar" userId="db6eb1b41a9778dd" providerId="LiveId" clId="{34AB2667-ABEA-4C57-B4E9-385F9D913571}" dt="2022-02-08T08:14:01.921" v="886" actId="20577"/>
        <pc:sldMkLst>
          <pc:docMk/>
          <pc:sldMk cId="2498393947" sldId="504"/>
        </pc:sldMkLst>
        <pc:spChg chg="mod">
          <ac:chgData name="Igor Shinkar" userId="db6eb1b41a9778dd" providerId="LiveId" clId="{34AB2667-ABEA-4C57-B4E9-385F9D913571}" dt="2022-02-08T08:10:45.802" v="554" actId="20577"/>
          <ac:spMkLst>
            <pc:docMk/>
            <pc:sldMk cId="2498393947" sldId="504"/>
            <ac:spMk id="2" creationId="{00000000-0000-0000-0000-000000000000}"/>
          </ac:spMkLst>
        </pc:spChg>
        <pc:spChg chg="mod">
          <ac:chgData name="Igor Shinkar" userId="db6eb1b41a9778dd" providerId="LiveId" clId="{34AB2667-ABEA-4C57-B4E9-385F9D913571}" dt="2022-02-08T08:14:01.921" v="886" actId="20577"/>
          <ac:spMkLst>
            <pc:docMk/>
            <pc:sldMk cId="2498393947" sldId="504"/>
            <ac:spMk id="3" creationId="{00000000-0000-0000-0000-000000000000}"/>
          </ac:spMkLst>
        </pc:spChg>
      </pc:sldChg>
      <pc:sldChg chg="modSp add mod">
        <pc:chgData name="Igor Shinkar" userId="db6eb1b41a9778dd" providerId="LiveId" clId="{34AB2667-ABEA-4C57-B4E9-385F9D913571}" dt="2022-02-08T08:13:48.844" v="862" actId="6549"/>
        <pc:sldMkLst>
          <pc:docMk/>
          <pc:sldMk cId="3498019709" sldId="505"/>
        </pc:sldMkLst>
        <pc:spChg chg="mod">
          <ac:chgData name="Igor Shinkar" userId="db6eb1b41a9778dd" providerId="LiveId" clId="{34AB2667-ABEA-4C57-B4E9-385F9D913571}" dt="2022-02-08T08:13:48.844" v="862" actId="6549"/>
          <ac:spMkLst>
            <pc:docMk/>
            <pc:sldMk cId="3498019709" sldId="505"/>
            <ac:spMk id="3" creationId="{00000000-0000-0000-0000-000000000000}"/>
          </ac:spMkLst>
        </pc:spChg>
      </pc:sldChg>
      <pc:sldChg chg="del">
        <pc:chgData name="Igor Shinkar" userId="db6eb1b41a9778dd" providerId="LiveId" clId="{34AB2667-ABEA-4C57-B4E9-385F9D913571}" dt="2022-02-08T07:52:33.299" v="23" actId="47"/>
        <pc:sldMkLst>
          <pc:docMk/>
          <pc:sldMk cId="3534024383" sldId="505"/>
        </pc:sldMkLst>
      </pc:sldChg>
      <pc:sldChg chg="del">
        <pc:chgData name="Igor Shinkar" userId="db6eb1b41a9778dd" providerId="LiveId" clId="{34AB2667-ABEA-4C57-B4E9-385F9D913571}" dt="2022-02-08T07:52:33.299" v="23" actId="47"/>
        <pc:sldMkLst>
          <pc:docMk/>
          <pc:sldMk cId="909007371" sldId="506"/>
        </pc:sldMkLst>
      </pc:sldChg>
      <pc:sldChg chg="modSp add mod">
        <pc:chgData name="Igor Shinkar" userId="db6eb1b41a9778dd" providerId="LiveId" clId="{34AB2667-ABEA-4C57-B4E9-385F9D913571}" dt="2022-02-08T14:29:00.913" v="2973" actId="20577"/>
        <pc:sldMkLst>
          <pc:docMk/>
          <pc:sldMk cId="3383331164" sldId="506"/>
        </pc:sldMkLst>
        <pc:spChg chg="mod">
          <ac:chgData name="Igor Shinkar" userId="db6eb1b41a9778dd" providerId="LiveId" clId="{34AB2667-ABEA-4C57-B4E9-385F9D913571}" dt="2022-02-08T14:29:00.913" v="2973" actId="20577"/>
          <ac:spMkLst>
            <pc:docMk/>
            <pc:sldMk cId="3383331164" sldId="506"/>
            <ac:spMk id="3" creationId="{00000000-0000-0000-0000-000000000000}"/>
          </ac:spMkLst>
        </pc:spChg>
      </pc:sldChg>
      <pc:sldChg chg="modSp add mod ord modAnim">
        <pc:chgData name="Igor Shinkar" userId="db6eb1b41a9778dd" providerId="LiveId" clId="{34AB2667-ABEA-4C57-B4E9-385F9D913571}" dt="2022-02-08T14:31:50.060" v="3154"/>
        <pc:sldMkLst>
          <pc:docMk/>
          <pc:sldMk cId="584232696" sldId="507"/>
        </pc:sldMkLst>
        <pc:spChg chg="mod">
          <ac:chgData name="Igor Shinkar" userId="db6eb1b41a9778dd" providerId="LiveId" clId="{34AB2667-ABEA-4C57-B4E9-385F9D913571}" dt="2022-02-08T08:13:58.281" v="885" actId="20577"/>
          <ac:spMkLst>
            <pc:docMk/>
            <pc:sldMk cId="584232696" sldId="507"/>
            <ac:spMk id="2" creationId="{00000000-0000-0000-0000-000000000000}"/>
          </ac:spMkLst>
        </pc:spChg>
        <pc:spChg chg="mod">
          <ac:chgData name="Igor Shinkar" userId="db6eb1b41a9778dd" providerId="LiveId" clId="{34AB2667-ABEA-4C57-B4E9-385F9D913571}" dt="2022-02-08T14:31:34.787" v="3152" actId="20577"/>
          <ac:spMkLst>
            <pc:docMk/>
            <pc:sldMk cId="584232696" sldId="507"/>
            <ac:spMk id="3" creationId="{00000000-0000-0000-0000-000000000000}"/>
          </ac:spMkLst>
        </pc:spChg>
      </pc:sldChg>
      <pc:sldChg chg="del">
        <pc:chgData name="Igor Shinkar" userId="db6eb1b41a9778dd" providerId="LiveId" clId="{34AB2667-ABEA-4C57-B4E9-385F9D913571}" dt="2022-02-08T07:52:33.299" v="23" actId="47"/>
        <pc:sldMkLst>
          <pc:docMk/>
          <pc:sldMk cId="2159336625" sldId="507"/>
        </pc:sldMkLst>
      </pc:sldChg>
      <pc:sldChg chg="del">
        <pc:chgData name="Igor Shinkar" userId="db6eb1b41a9778dd" providerId="LiveId" clId="{34AB2667-ABEA-4C57-B4E9-385F9D913571}" dt="2022-02-08T07:52:33.299" v="23" actId="47"/>
        <pc:sldMkLst>
          <pc:docMk/>
          <pc:sldMk cId="1604273992" sldId="508"/>
        </pc:sldMkLst>
      </pc:sldChg>
      <pc:sldChg chg="addSp modSp add mod modAnim">
        <pc:chgData name="Igor Shinkar" userId="db6eb1b41a9778dd" providerId="LiveId" clId="{34AB2667-ABEA-4C57-B4E9-385F9D913571}" dt="2022-02-08T14:32:12.630" v="3160" actId="14100"/>
        <pc:sldMkLst>
          <pc:docMk/>
          <pc:sldMk cId="3427526919" sldId="508"/>
        </pc:sldMkLst>
        <pc:spChg chg="mod">
          <ac:chgData name="Igor Shinkar" userId="db6eb1b41a9778dd" providerId="LiveId" clId="{34AB2667-ABEA-4C57-B4E9-385F9D913571}" dt="2022-02-08T14:20:25.602" v="2287" actId="6549"/>
          <ac:spMkLst>
            <pc:docMk/>
            <pc:sldMk cId="3427526919" sldId="508"/>
            <ac:spMk id="3" creationId="{00000000-0000-0000-0000-000000000000}"/>
          </ac:spMkLst>
        </pc:spChg>
        <pc:spChg chg="add mod">
          <ac:chgData name="Igor Shinkar" userId="db6eb1b41a9778dd" providerId="LiveId" clId="{34AB2667-ABEA-4C57-B4E9-385F9D913571}" dt="2022-02-08T08:22:01.360" v="1727" actId="14100"/>
          <ac:spMkLst>
            <pc:docMk/>
            <pc:sldMk cId="3427526919" sldId="508"/>
            <ac:spMk id="4" creationId="{20A51A45-403F-44EC-BB89-346025446B99}"/>
          </ac:spMkLst>
        </pc:spChg>
        <pc:spChg chg="add mod">
          <ac:chgData name="Igor Shinkar" userId="db6eb1b41a9778dd" providerId="LiveId" clId="{34AB2667-ABEA-4C57-B4E9-385F9D913571}" dt="2022-02-08T08:24:00.366" v="1800" actId="255"/>
          <ac:spMkLst>
            <pc:docMk/>
            <pc:sldMk cId="3427526919" sldId="508"/>
            <ac:spMk id="5" creationId="{3453B4D2-616D-4F9E-8152-B44BFBEB8626}"/>
          </ac:spMkLst>
        </pc:spChg>
        <pc:spChg chg="add mod">
          <ac:chgData name="Igor Shinkar" userId="db6eb1b41a9778dd" providerId="LiveId" clId="{34AB2667-ABEA-4C57-B4E9-385F9D913571}" dt="2022-02-08T08:22:22.207" v="1731" actId="14100"/>
          <ac:spMkLst>
            <pc:docMk/>
            <pc:sldMk cId="3427526919" sldId="508"/>
            <ac:spMk id="7" creationId="{9DE1ACFD-0E89-457A-A01B-9F1431E7E994}"/>
          </ac:spMkLst>
        </pc:spChg>
        <pc:spChg chg="add mod">
          <ac:chgData name="Igor Shinkar" userId="db6eb1b41a9778dd" providerId="LiveId" clId="{34AB2667-ABEA-4C57-B4E9-385F9D913571}" dt="2022-02-08T14:32:12.630" v="3160" actId="14100"/>
          <ac:spMkLst>
            <pc:docMk/>
            <pc:sldMk cId="3427526919" sldId="508"/>
            <ac:spMk id="34" creationId="{0D405845-44A9-4C29-B6C9-FCCD9EA8D8E3}"/>
          </ac:spMkLst>
        </pc:spChg>
        <pc:cxnChg chg="add mod">
          <ac:chgData name="Igor Shinkar" userId="db6eb1b41a9778dd" providerId="LiveId" clId="{34AB2667-ABEA-4C57-B4E9-385F9D913571}" dt="2022-02-08T08:23:41.638" v="1798" actId="1076"/>
          <ac:cxnSpMkLst>
            <pc:docMk/>
            <pc:sldMk cId="3427526919" sldId="508"/>
            <ac:cxnSpMk id="6" creationId="{7EAF330B-9E7F-4DAB-895E-051FB880D3CA}"/>
          </ac:cxnSpMkLst>
        </pc:cxnChg>
        <pc:cxnChg chg="add mod">
          <ac:chgData name="Igor Shinkar" userId="db6eb1b41a9778dd" providerId="LiveId" clId="{34AB2667-ABEA-4C57-B4E9-385F9D913571}" dt="2022-02-08T08:23:41.638" v="1798" actId="1076"/>
          <ac:cxnSpMkLst>
            <pc:docMk/>
            <pc:sldMk cId="3427526919" sldId="508"/>
            <ac:cxnSpMk id="8" creationId="{CCF8749E-2ADA-4F91-BCC2-3CBB3EADC2D0}"/>
          </ac:cxnSpMkLst>
        </pc:cxnChg>
      </pc:sldChg>
      <pc:sldChg chg="addSp delSp modSp add mod delAnim modAnim">
        <pc:chgData name="Igor Shinkar" userId="db6eb1b41a9778dd" providerId="LiveId" clId="{34AB2667-ABEA-4C57-B4E9-385F9D913571}" dt="2022-02-08T14:32:28.656" v="3171" actId="20577"/>
        <pc:sldMkLst>
          <pc:docMk/>
          <pc:sldMk cId="1033112375" sldId="509"/>
        </pc:sldMkLst>
        <pc:spChg chg="mod">
          <ac:chgData name="Igor Shinkar" userId="db6eb1b41a9778dd" providerId="LiveId" clId="{34AB2667-ABEA-4C57-B4E9-385F9D913571}" dt="2022-02-08T14:32:28.656" v="3171" actId="20577"/>
          <ac:spMkLst>
            <pc:docMk/>
            <pc:sldMk cId="1033112375" sldId="509"/>
            <ac:spMk id="3" creationId="{00000000-0000-0000-0000-000000000000}"/>
          </ac:spMkLst>
        </pc:spChg>
        <pc:spChg chg="del">
          <ac:chgData name="Igor Shinkar" userId="db6eb1b41a9778dd" providerId="LiveId" clId="{34AB2667-ABEA-4C57-B4E9-385F9D913571}" dt="2022-02-08T08:28:47.474" v="1909" actId="478"/>
          <ac:spMkLst>
            <pc:docMk/>
            <pc:sldMk cId="1033112375" sldId="509"/>
            <ac:spMk id="4" creationId="{20A51A45-403F-44EC-BB89-346025446B99}"/>
          </ac:spMkLst>
        </pc:spChg>
        <pc:spChg chg="del">
          <ac:chgData name="Igor Shinkar" userId="db6eb1b41a9778dd" providerId="LiveId" clId="{34AB2667-ABEA-4C57-B4E9-385F9D913571}" dt="2022-02-08T08:28:47.474" v="1909" actId="478"/>
          <ac:spMkLst>
            <pc:docMk/>
            <pc:sldMk cId="1033112375" sldId="509"/>
            <ac:spMk id="5" creationId="{3453B4D2-616D-4F9E-8152-B44BFBEB8626}"/>
          </ac:spMkLst>
        </pc:spChg>
        <pc:spChg chg="del">
          <ac:chgData name="Igor Shinkar" userId="db6eb1b41a9778dd" providerId="LiveId" clId="{34AB2667-ABEA-4C57-B4E9-385F9D913571}" dt="2022-02-08T08:28:47.474" v="1909" actId="478"/>
          <ac:spMkLst>
            <pc:docMk/>
            <pc:sldMk cId="1033112375" sldId="509"/>
            <ac:spMk id="7" creationId="{9DE1ACFD-0E89-457A-A01B-9F1431E7E994}"/>
          </ac:spMkLst>
        </pc:spChg>
        <pc:spChg chg="add mod">
          <ac:chgData name="Igor Shinkar" userId="db6eb1b41a9778dd" providerId="LiveId" clId="{34AB2667-ABEA-4C57-B4E9-385F9D913571}" dt="2022-02-08T14:16:58.535" v="2152" actId="6549"/>
          <ac:spMkLst>
            <pc:docMk/>
            <pc:sldMk cId="1033112375" sldId="509"/>
            <ac:spMk id="12" creationId="{63F27292-DCC0-4953-A048-78D7D1EBE438}"/>
          </ac:spMkLst>
        </pc:spChg>
        <pc:spChg chg="add mod">
          <ac:chgData name="Igor Shinkar" userId="db6eb1b41a9778dd" providerId="LiveId" clId="{34AB2667-ABEA-4C57-B4E9-385F9D913571}" dt="2022-02-08T14:16:58.535" v="2152" actId="6549"/>
          <ac:spMkLst>
            <pc:docMk/>
            <pc:sldMk cId="1033112375" sldId="509"/>
            <ac:spMk id="13" creationId="{EAD9A4B5-E4FF-4D3E-BA3A-D9EBB5BAD6FF}"/>
          </ac:spMkLst>
        </pc:spChg>
        <pc:spChg chg="add del mod">
          <ac:chgData name="Igor Shinkar" userId="db6eb1b41a9778dd" providerId="LiveId" clId="{34AB2667-ABEA-4C57-B4E9-385F9D913571}" dt="2022-02-08T08:31:03.909" v="2025" actId="478"/>
          <ac:spMkLst>
            <pc:docMk/>
            <pc:sldMk cId="1033112375" sldId="509"/>
            <ac:spMk id="15" creationId="{504B1722-A47B-4A28-A38B-D87421F82D69}"/>
          </ac:spMkLst>
        </pc:spChg>
        <pc:spChg chg="add del mod">
          <ac:chgData name="Igor Shinkar" userId="db6eb1b41a9778dd" providerId="LiveId" clId="{34AB2667-ABEA-4C57-B4E9-385F9D913571}" dt="2022-02-08T08:31:01.223" v="2024" actId="478"/>
          <ac:spMkLst>
            <pc:docMk/>
            <pc:sldMk cId="1033112375" sldId="509"/>
            <ac:spMk id="18" creationId="{23182D16-29F7-49CE-B3C2-F77B74B06728}"/>
          </ac:spMkLst>
        </pc:spChg>
        <pc:spChg chg="add mod">
          <ac:chgData name="Igor Shinkar" userId="db6eb1b41a9778dd" providerId="LiveId" clId="{34AB2667-ABEA-4C57-B4E9-385F9D913571}" dt="2022-02-08T14:17:00.783" v="2155" actId="6549"/>
          <ac:spMkLst>
            <pc:docMk/>
            <pc:sldMk cId="1033112375" sldId="509"/>
            <ac:spMk id="19" creationId="{21FEE0D8-343D-44DB-8A12-F0FAFBFC0163}"/>
          </ac:spMkLst>
        </pc:spChg>
        <pc:spChg chg="add mod">
          <ac:chgData name="Igor Shinkar" userId="db6eb1b41a9778dd" providerId="LiveId" clId="{34AB2667-ABEA-4C57-B4E9-385F9D913571}" dt="2022-02-08T14:16:58.535" v="2152" actId="6549"/>
          <ac:spMkLst>
            <pc:docMk/>
            <pc:sldMk cId="1033112375" sldId="509"/>
            <ac:spMk id="20" creationId="{63E6C2C7-6277-4CF0-B4A3-D2B01989979B}"/>
          </ac:spMkLst>
        </pc:spChg>
        <pc:spChg chg="add mod">
          <ac:chgData name="Igor Shinkar" userId="db6eb1b41a9778dd" providerId="LiveId" clId="{34AB2667-ABEA-4C57-B4E9-385F9D913571}" dt="2022-02-08T14:16:58.535" v="2152" actId="6549"/>
          <ac:spMkLst>
            <pc:docMk/>
            <pc:sldMk cId="1033112375" sldId="509"/>
            <ac:spMk id="21" creationId="{1A832B30-17F2-4C99-B16F-AD73F361647E}"/>
          </ac:spMkLst>
        </pc:spChg>
        <pc:spChg chg="add mod">
          <ac:chgData name="Igor Shinkar" userId="db6eb1b41a9778dd" providerId="LiveId" clId="{34AB2667-ABEA-4C57-B4E9-385F9D913571}" dt="2022-02-08T14:16:58.535" v="2152" actId="6549"/>
          <ac:spMkLst>
            <pc:docMk/>
            <pc:sldMk cId="1033112375" sldId="509"/>
            <ac:spMk id="22" creationId="{A8703AAE-EF18-479C-85DD-D1DF263C64F8}"/>
          </ac:spMkLst>
        </pc:spChg>
        <pc:spChg chg="add mod">
          <ac:chgData name="Igor Shinkar" userId="db6eb1b41a9778dd" providerId="LiveId" clId="{34AB2667-ABEA-4C57-B4E9-385F9D913571}" dt="2022-02-08T14:16:58.535" v="2152" actId="6549"/>
          <ac:spMkLst>
            <pc:docMk/>
            <pc:sldMk cId="1033112375" sldId="509"/>
            <ac:spMk id="23" creationId="{EF3DBE33-8897-452D-BDEE-C982B9B2BD96}"/>
          </ac:spMkLst>
        </pc:spChg>
        <pc:spChg chg="add mod">
          <ac:chgData name="Igor Shinkar" userId="db6eb1b41a9778dd" providerId="LiveId" clId="{34AB2667-ABEA-4C57-B4E9-385F9D913571}" dt="2022-02-08T14:16:58.535" v="2152" actId="6549"/>
          <ac:spMkLst>
            <pc:docMk/>
            <pc:sldMk cId="1033112375" sldId="509"/>
            <ac:spMk id="24" creationId="{C1ED91A0-8E1E-46FE-AE74-04A654891DD2}"/>
          </ac:spMkLst>
        </pc:spChg>
        <pc:spChg chg="add mod">
          <ac:chgData name="Igor Shinkar" userId="db6eb1b41a9778dd" providerId="LiveId" clId="{34AB2667-ABEA-4C57-B4E9-385F9D913571}" dt="2022-02-08T14:16:58.535" v="2152" actId="6549"/>
          <ac:spMkLst>
            <pc:docMk/>
            <pc:sldMk cId="1033112375" sldId="509"/>
            <ac:spMk id="25" creationId="{71DFD7EE-13BC-4D7F-80A6-43E82351BBD4}"/>
          </ac:spMkLst>
        </pc:spChg>
        <pc:spChg chg="add mod">
          <ac:chgData name="Igor Shinkar" userId="db6eb1b41a9778dd" providerId="LiveId" clId="{34AB2667-ABEA-4C57-B4E9-385F9D913571}" dt="2022-02-08T14:16:58.535" v="2152" actId="6549"/>
          <ac:spMkLst>
            <pc:docMk/>
            <pc:sldMk cId="1033112375" sldId="509"/>
            <ac:spMk id="26" creationId="{3D573563-9649-43E4-96FE-B70620E647EF}"/>
          </ac:spMkLst>
        </pc:spChg>
        <pc:spChg chg="add mod">
          <ac:chgData name="Igor Shinkar" userId="db6eb1b41a9778dd" providerId="LiveId" clId="{34AB2667-ABEA-4C57-B4E9-385F9D913571}" dt="2022-02-08T14:16:58.535" v="2152" actId="6549"/>
          <ac:spMkLst>
            <pc:docMk/>
            <pc:sldMk cId="1033112375" sldId="509"/>
            <ac:spMk id="27" creationId="{C08D1AF4-F57E-42D7-A563-EEC400876929}"/>
          </ac:spMkLst>
        </pc:spChg>
        <pc:spChg chg="add mod">
          <ac:chgData name="Igor Shinkar" userId="db6eb1b41a9778dd" providerId="LiveId" clId="{34AB2667-ABEA-4C57-B4E9-385F9D913571}" dt="2022-02-08T14:16:58.535" v="2152" actId="6549"/>
          <ac:spMkLst>
            <pc:docMk/>
            <pc:sldMk cId="1033112375" sldId="509"/>
            <ac:spMk id="28" creationId="{37A424B4-14E6-434E-9B2F-38515970C9CE}"/>
          </ac:spMkLst>
        </pc:spChg>
        <pc:spChg chg="del mod">
          <ac:chgData name="Igor Shinkar" userId="db6eb1b41a9778dd" providerId="LiveId" clId="{34AB2667-ABEA-4C57-B4E9-385F9D913571}" dt="2022-02-08T08:29:26.751" v="1954" actId="478"/>
          <ac:spMkLst>
            <pc:docMk/>
            <pc:sldMk cId="1033112375" sldId="509"/>
            <ac:spMk id="34" creationId="{0D405845-44A9-4C29-B6C9-FCCD9EA8D8E3}"/>
          </ac:spMkLst>
        </pc:spChg>
        <pc:spChg chg="add mod">
          <ac:chgData name="Igor Shinkar" userId="db6eb1b41a9778dd" providerId="LiveId" clId="{34AB2667-ABEA-4C57-B4E9-385F9D913571}" dt="2022-02-08T14:19:06.978" v="2279" actId="164"/>
          <ac:spMkLst>
            <pc:docMk/>
            <pc:sldMk cId="1033112375" sldId="509"/>
            <ac:spMk id="34" creationId="{36A9FA6E-9487-466A-B6A3-AB59A5F02CF2}"/>
          </ac:spMkLst>
        </pc:spChg>
        <pc:spChg chg="add mod">
          <ac:chgData name="Igor Shinkar" userId="db6eb1b41a9778dd" providerId="LiveId" clId="{34AB2667-ABEA-4C57-B4E9-385F9D913571}" dt="2022-02-08T14:16:58.535" v="2152" actId="6549"/>
          <ac:spMkLst>
            <pc:docMk/>
            <pc:sldMk cId="1033112375" sldId="509"/>
            <ac:spMk id="35" creationId="{F73D1ABE-18AE-4DBD-BFDB-39B042A276DB}"/>
          </ac:spMkLst>
        </pc:spChg>
        <pc:grpChg chg="add mod">
          <ac:chgData name="Igor Shinkar" userId="db6eb1b41a9778dd" providerId="LiveId" clId="{34AB2667-ABEA-4C57-B4E9-385F9D913571}" dt="2022-02-08T14:25:14.685" v="2676" actId="1035"/>
          <ac:grpSpMkLst>
            <pc:docMk/>
            <pc:sldMk cId="1033112375" sldId="509"/>
            <ac:grpSpMk id="6" creationId="{89F8EC69-1A05-4F09-974F-A2E166A69730}"/>
          </ac:grpSpMkLst>
        </pc:grpChg>
        <pc:grpChg chg="add mod">
          <ac:chgData name="Igor Shinkar" userId="db6eb1b41a9778dd" providerId="LiveId" clId="{34AB2667-ABEA-4C57-B4E9-385F9D913571}" dt="2022-02-08T14:19:06.978" v="2279" actId="164"/>
          <ac:grpSpMkLst>
            <pc:docMk/>
            <pc:sldMk cId="1033112375" sldId="509"/>
            <ac:grpSpMk id="10" creationId="{D982F071-0B28-485E-9D8F-D9EC75BE693B}"/>
          </ac:grpSpMkLst>
        </pc:grpChg>
        <pc:cxnChg chg="del mod">
          <ac:chgData name="Igor Shinkar" userId="db6eb1b41a9778dd" providerId="LiveId" clId="{34AB2667-ABEA-4C57-B4E9-385F9D913571}" dt="2022-02-08T08:28:47.474" v="1909" actId="478"/>
          <ac:cxnSpMkLst>
            <pc:docMk/>
            <pc:sldMk cId="1033112375" sldId="509"/>
            <ac:cxnSpMk id="6" creationId="{7EAF330B-9E7F-4DAB-895E-051FB880D3CA}"/>
          </ac:cxnSpMkLst>
        </pc:cxnChg>
        <pc:cxnChg chg="del mod">
          <ac:chgData name="Igor Shinkar" userId="db6eb1b41a9778dd" providerId="LiveId" clId="{34AB2667-ABEA-4C57-B4E9-385F9D913571}" dt="2022-02-08T08:28:47.474" v="1909" actId="478"/>
          <ac:cxnSpMkLst>
            <pc:docMk/>
            <pc:sldMk cId="1033112375" sldId="509"/>
            <ac:cxnSpMk id="8" creationId="{CCF8749E-2ADA-4F91-BCC2-3CBB3EADC2D0}"/>
          </ac:cxnSpMkLst>
        </pc:cxnChg>
        <pc:cxnChg chg="add mod">
          <ac:chgData name="Igor Shinkar" userId="db6eb1b41a9778dd" providerId="LiveId" clId="{34AB2667-ABEA-4C57-B4E9-385F9D913571}" dt="2022-02-08T14:16:58.535" v="2152" actId="6549"/>
          <ac:cxnSpMkLst>
            <pc:docMk/>
            <pc:sldMk cId="1033112375" sldId="509"/>
            <ac:cxnSpMk id="11" creationId="{4D6F49B3-813A-452E-B5B6-50F8C890D563}"/>
          </ac:cxnSpMkLst>
        </pc:cxnChg>
        <pc:cxnChg chg="add del mod">
          <ac:chgData name="Igor Shinkar" userId="db6eb1b41a9778dd" providerId="LiveId" clId="{34AB2667-ABEA-4C57-B4E9-385F9D913571}" dt="2022-02-08T08:31:06.363" v="2026" actId="478"/>
          <ac:cxnSpMkLst>
            <pc:docMk/>
            <pc:sldMk cId="1033112375" sldId="509"/>
            <ac:cxnSpMk id="14" creationId="{7B731EB2-9EB8-4B19-891B-FFD22506E368}"/>
          </ac:cxnSpMkLst>
        </pc:cxnChg>
        <pc:cxnChg chg="add mod">
          <ac:chgData name="Igor Shinkar" userId="db6eb1b41a9778dd" providerId="LiveId" clId="{34AB2667-ABEA-4C57-B4E9-385F9D913571}" dt="2022-02-08T14:17:08.373" v="2186" actId="1038"/>
          <ac:cxnSpMkLst>
            <pc:docMk/>
            <pc:sldMk cId="1033112375" sldId="509"/>
            <ac:cxnSpMk id="16" creationId="{30205E0A-02BC-4BBE-BD21-6B1E30B1654E}"/>
          </ac:cxnSpMkLst>
        </pc:cxnChg>
        <pc:cxnChg chg="add mod">
          <ac:chgData name="Igor Shinkar" userId="db6eb1b41a9778dd" providerId="LiveId" clId="{34AB2667-ABEA-4C57-B4E9-385F9D913571}" dt="2022-02-08T14:16:58.535" v="2152" actId="6549"/>
          <ac:cxnSpMkLst>
            <pc:docMk/>
            <pc:sldMk cId="1033112375" sldId="509"/>
            <ac:cxnSpMk id="17" creationId="{1E17B656-CFC0-49D2-9F87-3F462537DCC8}"/>
          </ac:cxnSpMkLst>
        </pc:cxnChg>
        <pc:cxnChg chg="add mod">
          <ac:chgData name="Igor Shinkar" userId="db6eb1b41a9778dd" providerId="LiveId" clId="{34AB2667-ABEA-4C57-B4E9-385F9D913571}" dt="2022-02-08T14:16:58.535" v="2152" actId="6549"/>
          <ac:cxnSpMkLst>
            <pc:docMk/>
            <pc:sldMk cId="1033112375" sldId="509"/>
            <ac:cxnSpMk id="29" creationId="{BB95158E-AE04-4C8A-9ED7-9C77839F4C10}"/>
          </ac:cxnSpMkLst>
        </pc:cxnChg>
        <pc:cxnChg chg="add mod">
          <ac:chgData name="Igor Shinkar" userId="db6eb1b41a9778dd" providerId="LiveId" clId="{34AB2667-ABEA-4C57-B4E9-385F9D913571}" dt="2022-02-08T14:16:58.535" v="2152" actId="6549"/>
          <ac:cxnSpMkLst>
            <pc:docMk/>
            <pc:sldMk cId="1033112375" sldId="509"/>
            <ac:cxnSpMk id="30" creationId="{75F5612B-3A2A-4564-978D-2FBD3F95A4ED}"/>
          </ac:cxnSpMkLst>
        </pc:cxnChg>
        <pc:cxnChg chg="add mod">
          <ac:chgData name="Igor Shinkar" userId="db6eb1b41a9778dd" providerId="LiveId" clId="{34AB2667-ABEA-4C57-B4E9-385F9D913571}" dt="2022-02-08T14:16:58.535" v="2152" actId="6549"/>
          <ac:cxnSpMkLst>
            <pc:docMk/>
            <pc:sldMk cId="1033112375" sldId="509"/>
            <ac:cxnSpMk id="31" creationId="{7F379039-E189-41F8-85A9-D74C02D87641}"/>
          </ac:cxnSpMkLst>
        </pc:cxnChg>
        <pc:cxnChg chg="add mod">
          <ac:chgData name="Igor Shinkar" userId="db6eb1b41a9778dd" providerId="LiveId" clId="{34AB2667-ABEA-4C57-B4E9-385F9D913571}" dt="2022-02-08T14:16:58.535" v="2152" actId="6549"/>
          <ac:cxnSpMkLst>
            <pc:docMk/>
            <pc:sldMk cId="1033112375" sldId="509"/>
            <ac:cxnSpMk id="32" creationId="{54C071A8-838E-41F8-9A4E-A971768DCAD3}"/>
          </ac:cxnSpMkLst>
        </pc:cxnChg>
        <pc:cxnChg chg="add mod">
          <ac:chgData name="Igor Shinkar" userId="db6eb1b41a9778dd" providerId="LiveId" clId="{34AB2667-ABEA-4C57-B4E9-385F9D913571}" dt="2022-02-08T14:16:58.535" v="2152" actId="6549"/>
          <ac:cxnSpMkLst>
            <pc:docMk/>
            <pc:sldMk cId="1033112375" sldId="509"/>
            <ac:cxnSpMk id="33" creationId="{88F19DE6-4F06-4E51-9B27-F3BC4D745DAA}"/>
          </ac:cxnSpMkLst>
        </pc:cxnChg>
        <pc:cxnChg chg="add mod">
          <ac:chgData name="Igor Shinkar" userId="db6eb1b41a9778dd" providerId="LiveId" clId="{34AB2667-ABEA-4C57-B4E9-385F9D913571}" dt="2022-02-08T14:19:06.978" v="2279" actId="164"/>
          <ac:cxnSpMkLst>
            <pc:docMk/>
            <pc:sldMk cId="1033112375" sldId="509"/>
            <ac:cxnSpMk id="36" creationId="{51802EF1-F11C-4D37-B233-BB2BB779D238}"/>
          </ac:cxnSpMkLst>
        </pc:cxnChg>
      </pc:sldChg>
      <pc:sldChg chg="del">
        <pc:chgData name="Igor Shinkar" userId="db6eb1b41a9778dd" providerId="LiveId" clId="{34AB2667-ABEA-4C57-B4E9-385F9D913571}" dt="2022-02-08T07:52:33.299" v="23" actId="47"/>
        <pc:sldMkLst>
          <pc:docMk/>
          <pc:sldMk cId="1788072495" sldId="509"/>
        </pc:sldMkLst>
      </pc:sldChg>
      <pc:sldChg chg="add del">
        <pc:chgData name="Igor Shinkar" userId="db6eb1b41a9778dd" providerId="LiveId" clId="{34AB2667-ABEA-4C57-B4E9-385F9D913571}" dt="2022-02-08T14:21:52.720" v="2365" actId="47"/>
        <pc:sldMkLst>
          <pc:docMk/>
          <pc:sldMk cId="1313546898" sldId="510"/>
        </pc:sldMkLst>
      </pc:sldChg>
      <pc:sldChg chg="add del">
        <pc:chgData name="Igor Shinkar" userId="db6eb1b41a9778dd" providerId="LiveId" clId="{34AB2667-ABEA-4C57-B4E9-385F9D913571}" dt="2022-02-08T14:22:23.272" v="2375" actId="47"/>
        <pc:sldMkLst>
          <pc:docMk/>
          <pc:sldMk cId="1325807800" sldId="510"/>
        </pc:sldMkLst>
      </pc:sldChg>
      <pc:sldChg chg="delSp modSp add mod delAnim modAnim">
        <pc:chgData name="Igor Shinkar" userId="db6eb1b41a9778dd" providerId="LiveId" clId="{34AB2667-ABEA-4C57-B4E9-385F9D913571}" dt="2022-02-09T21:16:42.277" v="4917" actId="20577"/>
        <pc:sldMkLst>
          <pc:docMk/>
          <pc:sldMk cId="4160026270" sldId="510"/>
        </pc:sldMkLst>
        <pc:spChg chg="mod">
          <ac:chgData name="Igor Shinkar" userId="db6eb1b41a9778dd" providerId="LiveId" clId="{34AB2667-ABEA-4C57-B4E9-385F9D913571}" dt="2022-02-09T21:16:42.277" v="4917" actId="20577"/>
          <ac:spMkLst>
            <pc:docMk/>
            <pc:sldMk cId="4160026270" sldId="510"/>
            <ac:spMk id="3" creationId="{00000000-0000-0000-0000-000000000000}"/>
          </ac:spMkLst>
        </pc:spChg>
        <pc:grpChg chg="del">
          <ac:chgData name="Igor Shinkar" userId="db6eb1b41a9778dd" providerId="LiveId" clId="{34AB2667-ABEA-4C57-B4E9-385F9D913571}" dt="2022-02-08T14:22:33.597" v="2377" actId="478"/>
          <ac:grpSpMkLst>
            <pc:docMk/>
            <pc:sldMk cId="4160026270" sldId="510"/>
            <ac:grpSpMk id="6" creationId="{89F8EC69-1A05-4F09-974F-A2E166A69730}"/>
          </ac:grpSpMkLst>
        </pc:grpChg>
        <pc:cxnChg chg="mod">
          <ac:chgData name="Igor Shinkar" userId="db6eb1b41a9778dd" providerId="LiveId" clId="{34AB2667-ABEA-4C57-B4E9-385F9D913571}" dt="2022-02-08T14:22:33.597" v="2377" actId="478"/>
          <ac:cxnSpMkLst>
            <pc:docMk/>
            <pc:sldMk cId="4160026270" sldId="510"/>
            <ac:cxnSpMk id="31" creationId="{7F379039-E189-41F8-85A9-D74C02D87641}"/>
          </ac:cxnSpMkLst>
        </pc:cxnChg>
      </pc:sldChg>
      <pc:sldChg chg="add del">
        <pc:chgData name="Igor Shinkar" userId="db6eb1b41a9778dd" providerId="LiveId" clId="{34AB2667-ABEA-4C57-B4E9-385F9D913571}" dt="2022-02-08T14:22:08.049" v="2368"/>
        <pc:sldMkLst>
          <pc:docMk/>
          <pc:sldMk cId="904591755" sldId="511"/>
        </pc:sldMkLst>
      </pc:sldChg>
      <pc:sldChg chg="modSp add mod">
        <pc:chgData name="Igor Shinkar" userId="db6eb1b41a9778dd" providerId="LiveId" clId="{34AB2667-ABEA-4C57-B4E9-385F9D913571}" dt="2022-02-08T14:29:10.514" v="2987" actId="20577"/>
        <pc:sldMkLst>
          <pc:docMk/>
          <pc:sldMk cId="911996931" sldId="511"/>
        </pc:sldMkLst>
        <pc:spChg chg="mod">
          <ac:chgData name="Igor Shinkar" userId="db6eb1b41a9778dd" providerId="LiveId" clId="{34AB2667-ABEA-4C57-B4E9-385F9D913571}" dt="2022-02-08T14:29:10.514" v="2987" actId="20577"/>
          <ac:spMkLst>
            <pc:docMk/>
            <pc:sldMk cId="911996931" sldId="511"/>
            <ac:spMk id="3" creationId="{00000000-0000-0000-0000-000000000000}"/>
          </ac:spMkLst>
        </pc:spChg>
      </pc:sldChg>
      <pc:sldChg chg="del">
        <pc:chgData name="Igor Shinkar" userId="db6eb1b41a9778dd" providerId="LiveId" clId="{34AB2667-ABEA-4C57-B4E9-385F9D913571}" dt="2022-02-08T07:52:33.299" v="23" actId="47"/>
        <pc:sldMkLst>
          <pc:docMk/>
          <pc:sldMk cId="1292961973" sldId="511"/>
        </pc:sldMkLst>
      </pc:sldChg>
      <pc:sldChg chg="modSp add del mod">
        <pc:chgData name="Igor Shinkar" userId="db6eb1b41a9778dd" providerId="LiveId" clId="{34AB2667-ABEA-4C57-B4E9-385F9D913571}" dt="2022-02-08T14:22:19.338" v="2374"/>
        <pc:sldMkLst>
          <pc:docMk/>
          <pc:sldMk cId="1339745972" sldId="511"/>
        </pc:sldMkLst>
        <pc:spChg chg="mod">
          <ac:chgData name="Igor Shinkar" userId="db6eb1b41a9778dd" providerId="LiveId" clId="{34AB2667-ABEA-4C57-B4E9-385F9D913571}" dt="2022-02-08T14:22:18.261" v="2373" actId="1076"/>
          <ac:spMkLst>
            <pc:docMk/>
            <pc:sldMk cId="1339745972" sldId="511"/>
            <ac:spMk id="23" creationId="{EF3DBE33-8897-452D-BDEE-C982B9B2BD96}"/>
          </ac:spMkLst>
        </pc:spChg>
        <pc:grpChg chg="mod">
          <ac:chgData name="Igor Shinkar" userId="db6eb1b41a9778dd" providerId="LiveId" clId="{34AB2667-ABEA-4C57-B4E9-385F9D913571}" dt="2022-02-08T14:22:14.418" v="2371" actId="1076"/>
          <ac:grpSpMkLst>
            <pc:docMk/>
            <pc:sldMk cId="1339745972" sldId="511"/>
            <ac:grpSpMk id="6" creationId="{89F8EC69-1A05-4F09-974F-A2E166A69730}"/>
          </ac:grpSpMkLst>
        </pc:grpChg>
      </pc:sldChg>
      <pc:sldChg chg="del">
        <pc:chgData name="Igor Shinkar" userId="db6eb1b41a9778dd" providerId="LiveId" clId="{34AB2667-ABEA-4C57-B4E9-385F9D913571}" dt="2022-02-08T07:52:33.299" v="23" actId="47"/>
        <pc:sldMkLst>
          <pc:docMk/>
          <pc:sldMk cId="3111430433" sldId="512"/>
        </pc:sldMkLst>
      </pc:sldChg>
      <pc:sldChg chg="modSp add mod">
        <pc:chgData name="Igor Shinkar" userId="db6eb1b41a9778dd" providerId="LiveId" clId="{34AB2667-ABEA-4C57-B4E9-385F9D913571}" dt="2022-02-08T14:31:59.480" v="3156" actId="6549"/>
        <pc:sldMkLst>
          <pc:docMk/>
          <pc:sldMk cId="3198867731" sldId="512"/>
        </pc:sldMkLst>
        <pc:spChg chg="mod">
          <ac:chgData name="Igor Shinkar" userId="db6eb1b41a9778dd" providerId="LiveId" clId="{34AB2667-ABEA-4C57-B4E9-385F9D913571}" dt="2022-02-08T14:31:59.480" v="3156" actId="6549"/>
          <ac:spMkLst>
            <pc:docMk/>
            <pc:sldMk cId="3198867731" sldId="512"/>
            <ac:spMk id="3" creationId="{00000000-0000-0000-0000-000000000000}"/>
          </ac:spMkLst>
        </pc:spChg>
      </pc:sldChg>
      <pc:sldChg chg="del">
        <pc:chgData name="Igor Shinkar" userId="db6eb1b41a9778dd" providerId="LiveId" clId="{34AB2667-ABEA-4C57-B4E9-385F9D913571}" dt="2022-02-08T07:52:33.299" v="23" actId="47"/>
        <pc:sldMkLst>
          <pc:docMk/>
          <pc:sldMk cId="194792213" sldId="513"/>
        </pc:sldMkLst>
      </pc:sldChg>
      <pc:sldChg chg="addSp delSp modSp add mod modAnim">
        <pc:chgData name="Igor Shinkar" userId="db6eb1b41a9778dd" providerId="LiveId" clId="{34AB2667-ABEA-4C57-B4E9-385F9D913571}" dt="2022-02-09T21:09:54.122" v="4898" actId="255"/>
        <pc:sldMkLst>
          <pc:docMk/>
          <pc:sldMk cId="1562137297" sldId="513"/>
        </pc:sldMkLst>
        <pc:spChg chg="mod">
          <ac:chgData name="Igor Shinkar" userId="db6eb1b41a9778dd" providerId="LiveId" clId="{34AB2667-ABEA-4C57-B4E9-385F9D913571}" dt="2022-02-09T21:09:54.122" v="4898" actId="255"/>
          <ac:spMkLst>
            <pc:docMk/>
            <pc:sldMk cId="1562137297" sldId="513"/>
            <ac:spMk id="3" creationId="{00000000-0000-0000-0000-000000000000}"/>
          </ac:spMkLst>
        </pc:spChg>
        <pc:spChg chg="mod">
          <ac:chgData name="Igor Shinkar" userId="db6eb1b41a9778dd" providerId="LiveId" clId="{34AB2667-ABEA-4C57-B4E9-385F9D913571}" dt="2022-02-08T14:38:22.423" v="3537" actId="1076"/>
          <ac:spMkLst>
            <pc:docMk/>
            <pc:sldMk cId="1562137297" sldId="513"/>
            <ac:spMk id="21" creationId="{1A832B30-17F2-4C99-B16F-AD73F361647E}"/>
          </ac:spMkLst>
        </pc:spChg>
        <pc:spChg chg="mod">
          <ac:chgData name="Igor Shinkar" userId="db6eb1b41a9778dd" providerId="LiveId" clId="{34AB2667-ABEA-4C57-B4E9-385F9D913571}" dt="2022-02-08T14:38:15.558" v="3535" actId="1076"/>
          <ac:spMkLst>
            <pc:docMk/>
            <pc:sldMk cId="1562137297" sldId="513"/>
            <ac:spMk id="25" creationId="{71DFD7EE-13BC-4D7F-80A6-43E82351BBD4}"/>
          </ac:spMkLst>
        </pc:spChg>
        <pc:spChg chg="mod">
          <ac:chgData name="Igor Shinkar" userId="db6eb1b41a9778dd" providerId="LiveId" clId="{34AB2667-ABEA-4C57-B4E9-385F9D913571}" dt="2022-02-08T14:38:25.840" v="3542" actId="1037"/>
          <ac:spMkLst>
            <pc:docMk/>
            <pc:sldMk cId="1562137297" sldId="513"/>
            <ac:spMk id="26" creationId="{3D573563-9649-43E4-96FE-B70620E647EF}"/>
          </ac:spMkLst>
        </pc:spChg>
        <pc:spChg chg="mod">
          <ac:chgData name="Igor Shinkar" userId="db6eb1b41a9778dd" providerId="LiveId" clId="{34AB2667-ABEA-4C57-B4E9-385F9D913571}" dt="2022-02-08T14:38:34.756" v="3545" actId="20577"/>
          <ac:spMkLst>
            <pc:docMk/>
            <pc:sldMk cId="1562137297" sldId="513"/>
            <ac:spMk id="28" creationId="{37A424B4-14E6-434E-9B2F-38515970C9CE}"/>
          </ac:spMkLst>
        </pc:spChg>
        <pc:spChg chg="del mod">
          <ac:chgData name="Igor Shinkar" userId="db6eb1b41a9778dd" providerId="LiveId" clId="{34AB2667-ABEA-4C57-B4E9-385F9D913571}" dt="2022-02-08T14:39:36.507" v="3602" actId="478"/>
          <ac:spMkLst>
            <pc:docMk/>
            <pc:sldMk cId="1562137297" sldId="513"/>
            <ac:spMk id="34" creationId="{36A9FA6E-9487-466A-B6A3-AB59A5F02CF2}"/>
          </ac:spMkLst>
        </pc:spChg>
        <pc:spChg chg="mod">
          <ac:chgData name="Igor Shinkar" userId="db6eb1b41a9778dd" providerId="LiveId" clId="{34AB2667-ABEA-4C57-B4E9-385F9D913571}" dt="2022-02-08T14:41:53.623" v="3744" actId="1036"/>
          <ac:spMkLst>
            <pc:docMk/>
            <pc:sldMk cId="1562137297" sldId="513"/>
            <ac:spMk id="35" creationId="{F73D1ABE-18AE-4DBD-BFDB-39B042A276DB}"/>
          </ac:spMkLst>
        </pc:spChg>
        <pc:spChg chg="add mod">
          <ac:chgData name="Igor Shinkar" userId="db6eb1b41a9778dd" providerId="LiveId" clId="{34AB2667-ABEA-4C57-B4E9-385F9D913571}" dt="2022-02-08T14:39:09.713" v="3551" actId="164"/>
          <ac:spMkLst>
            <pc:docMk/>
            <pc:sldMk cId="1562137297" sldId="513"/>
            <ac:spMk id="38" creationId="{293058E3-2DB8-4BCA-8920-956E03F4691B}"/>
          </ac:spMkLst>
        </pc:spChg>
        <pc:spChg chg="add del">
          <ac:chgData name="Igor Shinkar" userId="db6eb1b41a9778dd" providerId="LiveId" clId="{34AB2667-ABEA-4C57-B4E9-385F9D913571}" dt="2022-02-08T14:44:48.458" v="3864" actId="22"/>
          <ac:spMkLst>
            <pc:docMk/>
            <pc:sldMk cId="1562137297" sldId="513"/>
            <ac:spMk id="43" creationId="{1877E4D2-3123-4435-A40E-29545253E897}"/>
          </ac:spMkLst>
        </pc:spChg>
        <pc:grpChg chg="mod">
          <ac:chgData name="Igor Shinkar" userId="db6eb1b41a9778dd" providerId="LiveId" clId="{34AB2667-ABEA-4C57-B4E9-385F9D913571}" dt="2022-02-08T14:39:01.157" v="3549" actId="164"/>
          <ac:grpSpMkLst>
            <pc:docMk/>
            <pc:sldMk cId="1562137297" sldId="513"/>
            <ac:grpSpMk id="6" creationId="{89F8EC69-1A05-4F09-974F-A2E166A69730}"/>
          </ac:grpSpMkLst>
        </pc:grpChg>
        <pc:grpChg chg="add mod">
          <ac:chgData name="Igor Shinkar" userId="db6eb1b41a9778dd" providerId="LiveId" clId="{34AB2667-ABEA-4C57-B4E9-385F9D913571}" dt="2022-02-08T14:39:09.713" v="3551" actId="164"/>
          <ac:grpSpMkLst>
            <pc:docMk/>
            <pc:sldMk cId="1562137297" sldId="513"/>
            <ac:grpSpMk id="40" creationId="{1847B1DE-18CE-4F36-928B-CB3D9E2CB04F}"/>
          </ac:grpSpMkLst>
        </pc:grpChg>
        <pc:grpChg chg="add mod">
          <ac:chgData name="Igor Shinkar" userId="db6eb1b41a9778dd" providerId="LiveId" clId="{34AB2667-ABEA-4C57-B4E9-385F9D913571}" dt="2022-02-08T14:40:36.732" v="3681" actId="1036"/>
          <ac:grpSpMkLst>
            <pc:docMk/>
            <pc:sldMk cId="1562137297" sldId="513"/>
            <ac:grpSpMk id="41" creationId="{C166BCD3-5DAF-47E7-AE1D-78038DD708BA}"/>
          </ac:grpSpMkLst>
        </pc:grpChg>
        <pc:cxnChg chg="del">
          <ac:chgData name="Igor Shinkar" userId="db6eb1b41a9778dd" providerId="LiveId" clId="{34AB2667-ABEA-4C57-B4E9-385F9D913571}" dt="2022-02-08T14:39:39.940" v="3603" actId="478"/>
          <ac:cxnSpMkLst>
            <pc:docMk/>
            <pc:sldMk cId="1562137297" sldId="513"/>
            <ac:cxnSpMk id="16" creationId="{30205E0A-02BC-4BBE-BD21-6B1E30B1654E}"/>
          </ac:cxnSpMkLst>
        </pc:cxnChg>
        <pc:cxnChg chg="mod">
          <ac:chgData name="Igor Shinkar" userId="db6eb1b41a9778dd" providerId="LiveId" clId="{34AB2667-ABEA-4C57-B4E9-385F9D913571}" dt="2022-02-08T14:38:49.852" v="3548" actId="14100"/>
          <ac:cxnSpMkLst>
            <pc:docMk/>
            <pc:sldMk cId="1562137297" sldId="513"/>
            <ac:cxnSpMk id="29" creationId="{BB95158E-AE04-4C8A-9ED7-9C77839F4C10}"/>
          </ac:cxnSpMkLst>
        </pc:cxnChg>
        <pc:cxnChg chg="del">
          <ac:chgData name="Igor Shinkar" userId="db6eb1b41a9778dd" providerId="LiveId" clId="{34AB2667-ABEA-4C57-B4E9-385F9D913571}" dt="2022-02-08T14:37:06.627" v="3484" actId="478"/>
          <ac:cxnSpMkLst>
            <pc:docMk/>
            <pc:sldMk cId="1562137297" sldId="513"/>
            <ac:cxnSpMk id="30" creationId="{75F5612B-3A2A-4564-978D-2FBD3F95A4ED}"/>
          </ac:cxnSpMkLst>
        </pc:cxnChg>
        <pc:cxnChg chg="del mod">
          <ac:chgData name="Igor Shinkar" userId="db6eb1b41a9778dd" providerId="LiveId" clId="{34AB2667-ABEA-4C57-B4E9-385F9D913571}" dt="2022-02-08T14:37:09.620" v="3485" actId="478"/>
          <ac:cxnSpMkLst>
            <pc:docMk/>
            <pc:sldMk cId="1562137297" sldId="513"/>
            <ac:cxnSpMk id="31" creationId="{7F379039-E189-41F8-85A9-D74C02D87641}"/>
          </ac:cxnSpMkLst>
        </pc:cxnChg>
        <pc:cxnChg chg="del">
          <ac:chgData name="Igor Shinkar" userId="db6eb1b41a9778dd" providerId="LiveId" clId="{34AB2667-ABEA-4C57-B4E9-385F9D913571}" dt="2022-02-08T14:37:12.829" v="3486" actId="478"/>
          <ac:cxnSpMkLst>
            <pc:docMk/>
            <pc:sldMk cId="1562137297" sldId="513"/>
            <ac:cxnSpMk id="32" creationId="{54C071A8-838E-41F8-9A4E-A971768DCAD3}"/>
          </ac:cxnSpMkLst>
        </pc:cxnChg>
        <pc:cxnChg chg="mod">
          <ac:chgData name="Igor Shinkar" userId="db6eb1b41a9778dd" providerId="LiveId" clId="{34AB2667-ABEA-4C57-B4E9-385F9D913571}" dt="2022-02-08T14:41:48.207" v="3732" actId="1036"/>
          <ac:cxnSpMkLst>
            <pc:docMk/>
            <pc:sldMk cId="1562137297" sldId="513"/>
            <ac:cxnSpMk id="33" creationId="{88F19DE6-4F06-4E51-9B27-F3BC4D745DAA}"/>
          </ac:cxnSpMkLst>
        </pc:cxnChg>
        <pc:cxnChg chg="mod">
          <ac:chgData name="Igor Shinkar" userId="db6eb1b41a9778dd" providerId="LiveId" clId="{34AB2667-ABEA-4C57-B4E9-385F9D913571}" dt="2022-02-08T14:37:54.974" v="3530" actId="14100"/>
          <ac:cxnSpMkLst>
            <pc:docMk/>
            <pc:sldMk cId="1562137297" sldId="513"/>
            <ac:cxnSpMk id="36" creationId="{51802EF1-F11C-4D37-B233-BB2BB779D238}"/>
          </ac:cxnSpMkLst>
        </pc:cxnChg>
        <pc:cxnChg chg="add mod">
          <ac:chgData name="Igor Shinkar" userId="db6eb1b41a9778dd" providerId="LiveId" clId="{34AB2667-ABEA-4C57-B4E9-385F9D913571}" dt="2022-02-08T14:39:01.157" v="3549" actId="164"/>
          <ac:cxnSpMkLst>
            <pc:docMk/>
            <pc:sldMk cId="1562137297" sldId="513"/>
            <ac:cxnSpMk id="37" creationId="{F7193077-F8F5-4080-A6B3-C405A5F5F46D}"/>
          </ac:cxnSpMkLst>
        </pc:cxnChg>
      </pc:sldChg>
      <pc:sldChg chg="del">
        <pc:chgData name="Igor Shinkar" userId="db6eb1b41a9778dd" providerId="LiveId" clId="{34AB2667-ABEA-4C57-B4E9-385F9D913571}" dt="2022-02-08T07:52:33.299" v="23" actId="47"/>
        <pc:sldMkLst>
          <pc:docMk/>
          <pc:sldMk cId="2503559428" sldId="514"/>
        </pc:sldMkLst>
      </pc:sldChg>
      <pc:sldChg chg="add">
        <pc:chgData name="Igor Shinkar" userId="db6eb1b41a9778dd" providerId="LiveId" clId="{34AB2667-ABEA-4C57-B4E9-385F9D913571}" dt="2022-02-08T14:44:52.088" v="3865"/>
        <pc:sldMkLst>
          <pc:docMk/>
          <pc:sldMk cId="3177828465" sldId="514"/>
        </pc:sldMkLst>
      </pc:sldChg>
      <pc:sldChg chg="modSp add mod ord modAnim">
        <pc:chgData name="Igor Shinkar" userId="db6eb1b41a9778dd" providerId="LiveId" clId="{34AB2667-ABEA-4C57-B4E9-385F9D913571}" dt="2022-02-08T15:03:21.991" v="4310" actId="115"/>
        <pc:sldMkLst>
          <pc:docMk/>
          <pc:sldMk cId="3832433407" sldId="515"/>
        </pc:sldMkLst>
        <pc:spChg chg="mod">
          <ac:chgData name="Igor Shinkar" userId="db6eb1b41a9778dd" providerId="LiveId" clId="{34AB2667-ABEA-4C57-B4E9-385F9D913571}" dt="2022-02-08T14:46:47.440" v="3906" actId="255"/>
          <ac:spMkLst>
            <pc:docMk/>
            <pc:sldMk cId="3832433407" sldId="515"/>
            <ac:spMk id="2" creationId="{00000000-0000-0000-0000-000000000000}"/>
          </ac:spMkLst>
        </pc:spChg>
        <pc:spChg chg="mod">
          <ac:chgData name="Igor Shinkar" userId="db6eb1b41a9778dd" providerId="LiveId" clId="{34AB2667-ABEA-4C57-B4E9-385F9D913571}" dt="2022-02-08T15:03:21.991" v="4310" actId="115"/>
          <ac:spMkLst>
            <pc:docMk/>
            <pc:sldMk cId="3832433407" sldId="515"/>
            <ac:spMk id="3" creationId="{00000000-0000-0000-0000-000000000000}"/>
          </ac:spMkLst>
        </pc:spChg>
      </pc:sldChg>
      <pc:sldChg chg="modSp add ord modAnim">
        <pc:chgData name="Igor Shinkar" userId="db6eb1b41a9778dd" providerId="LiveId" clId="{34AB2667-ABEA-4C57-B4E9-385F9D913571}" dt="2022-02-08T14:48:58.033" v="3978"/>
        <pc:sldMkLst>
          <pc:docMk/>
          <pc:sldMk cId="323852647" sldId="516"/>
        </pc:sldMkLst>
        <pc:spChg chg="mod">
          <ac:chgData name="Igor Shinkar" userId="db6eb1b41a9778dd" providerId="LiveId" clId="{34AB2667-ABEA-4C57-B4E9-385F9D913571}" dt="2022-02-08T14:48:08.445" v="3960" actId="5793"/>
          <ac:spMkLst>
            <pc:docMk/>
            <pc:sldMk cId="323852647" sldId="516"/>
            <ac:spMk id="3" creationId="{00000000-0000-0000-0000-000000000000}"/>
          </ac:spMkLst>
        </pc:spChg>
      </pc:sldChg>
      <pc:sldChg chg="del">
        <pc:chgData name="Igor Shinkar" userId="db6eb1b41a9778dd" providerId="LiveId" clId="{34AB2667-ABEA-4C57-B4E9-385F9D913571}" dt="2022-02-08T07:52:33.299" v="23" actId="47"/>
        <pc:sldMkLst>
          <pc:docMk/>
          <pc:sldMk cId="2704769466" sldId="516"/>
        </pc:sldMkLst>
      </pc:sldChg>
      <pc:sldChg chg="del">
        <pc:chgData name="Igor Shinkar" userId="db6eb1b41a9778dd" providerId="LiveId" clId="{34AB2667-ABEA-4C57-B4E9-385F9D913571}" dt="2022-02-08T07:52:33.299" v="23" actId="47"/>
        <pc:sldMkLst>
          <pc:docMk/>
          <pc:sldMk cId="482628596" sldId="517"/>
        </pc:sldMkLst>
      </pc:sldChg>
      <pc:sldChg chg="new del">
        <pc:chgData name="Igor Shinkar" userId="db6eb1b41a9778dd" providerId="LiveId" clId="{34AB2667-ABEA-4C57-B4E9-385F9D913571}" dt="2022-02-08T14:49:00.557" v="3980" actId="47"/>
        <pc:sldMkLst>
          <pc:docMk/>
          <pc:sldMk cId="1309840987" sldId="517"/>
        </pc:sldMkLst>
      </pc:sldChg>
      <pc:sldChg chg="addSp delSp modSp add mod modAnim">
        <pc:chgData name="Igor Shinkar" userId="db6eb1b41a9778dd" providerId="LiveId" clId="{34AB2667-ABEA-4C57-B4E9-385F9D913571}" dt="2022-02-08T15:02:52.601" v="4286" actId="20577"/>
        <pc:sldMkLst>
          <pc:docMk/>
          <pc:sldMk cId="2824758475" sldId="517"/>
        </pc:sldMkLst>
        <pc:spChg chg="mod">
          <ac:chgData name="Igor Shinkar" userId="db6eb1b41a9778dd" providerId="LiveId" clId="{34AB2667-ABEA-4C57-B4E9-385F9D913571}" dt="2022-02-08T15:02:52.601" v="4286" actId="20577"/>
          <ac:spMkLst>
            <pc:docMk/>
            <pc:sldMk cId="2824758475" sldId="517"/>
            <ac:spMk id="3" creationId="{00000000-0000-0000-0000-000000000000}"/>
          </ac:spMkLst>
        </pc:spChg>
        <pc:spChg chg="add mod">
          <ac:chgData name="Igor Shinkar" userId="db6eb1b41a9778dd" providerId="LiveId" clId="{34AB2667-ABEA-4C57-B4E9-385F9D913571}" dt="2022-02-08T14:57:18.331" v="4120"/>
          <ac:spMkLst>
            <pc:docMk/>
            <pc:sldMk cId="2824758475" sldId="517"/>
            <ac:spMk id="4" creationId="{D0C17BAD-4CD7-4C7F-BEA2-5C1B57951943}"/>
          </ac:spMkLst>
        </pc:spChg>
        <pc:spChg chg="add mod">
          <ac:chgData name="Igor Shinkar" userId="db6eb1b41a9778dd" providerId="LiveId" clId="{34AB2667-ABEA-4C57-B4E9-385F9D913571}" dt="2022-02-08T14:58:55.689" v="4181" actId="1037"/>
          <ac:spMkLst>
            <pc:docMk/>
            <pc:sldMk cId="2824758475" sldId="517"/>
            <ac:spMk id="6" creationId="{EF6EF5BF-C94B-45F6-A0F7-25156A553C43}"/>
          </ac:spMkLst>
        </pc:spChg>
        <pc:spChg chg="add mod">
          <ac:chgData name="Igor Shinkar" userId="db6eb1b41a9778dd" providerId="LiveId" clId="{34AB2667-ABEA-4C57-B4E9-385F9D913571}" dt="2022-02-08T14:59:55.260" v="4191" actId="14100"/>
          <ac:spMkLst>
            <pc:docMk/>
            <pc:sldMk cId="2824758475" sldId="517"/>
            <ac:spMk id="7" creationId="{D53795E6-0B97-4317-BADB-98DF6B86C87E}"/>
          </ac:spMkLst>
        </pc:spChg>
        <pc:spChg chg="add mod">
          <ac:chgData name="Igor Shinkar" userId="db6eb1b41a9778dd" providerId="LiveId" clId="{34AB2667-ABEA-4C57-B4E9-385F9D913571}" dt="2022-02-08T15:00:51.300" v="4209" actId="2711"/>
          <ac:spMkLst>
            <pc:docMk/>
            <pc:sldMk cId="2824758475" sldId="517"/>
            <ac:spMk id="8" creationId="{24BB720B-F0D9-45BE-AB7D-C7531FCA3817}"/>
          </ac:spMkLst>
        </pc:spChg>
        <pc:spChg chg="add mod">
          <ac:chgData name="Igor Shinkar" userId="db6eb1b41a9778dd" providerId="LiveId" clId="{34AB2667-ABEA-4C57-B4E9-385F9D913571}" dt="2022-02-08T15:02:28.460" v="4251" actId="1038"/>
          <ac:spMkLst>
            <pc:docMk/>
            <pc:sldMk cId="2824758475" sldId="517"/>
            <ac:spMk id="13" creationId="{3F126FAF-D36D-4201-A1E2-15A63F48B9DD}"/>
          </ac:spMkLst>
        </pc:spChg>
        <pc:spChg chg="add mod">
          <ac:chgData name="Igor Shinkar" userId="db6eb1b41a9778dd" providerId="LiveId" clId="{34AB2667-ABEA-4C57-B4E9-385F9D913571}" dt="2022-02-08T15:01:39.258" v="4245" actId="1038"/>
          <ac:spMkLst>
            <pc:docMk/>
            <pc:sldMk cId="2824758475" sldId="517"/>
            <ac:spMk id="14" creationId="{0F4370BE-8165-4142-910E-688C34C595FC}"/>
          </ac:spMkLst>
        </pc:spChg>
        <pc:picChg chg="add del mod">
          <ac:chgData name="Igor Shinkar" userId="db6eb1b41a9778dd" providerId="LiveId" clId="{34AB2667-ABEA-4C57-B4E9-385F9D913571}" dt="2022-02-08T14:57:36.204" v="4123" actId="478"/>
          <ac:picMkLst>
            <pc:docMk/>
            <pc:sldMk cId="2824758475" sldId="517"/>
            <ac:picMk id="5" creationId="{DE63C5F8-4E07-478A-AE7F-CA3A93E77482}"/>
          </ac:picMkLst>
        </pc:picChg>
        <pc:cxnChg chg="add mod">
          <ac:chgData name="Igor Shinkar" userId="db6eb1b41a9778dd" providerId="LiveId" clId="{34AB2667-ABEA-4C57-B4E9-385F9D913571}" dt="2022-02-08T15:00:36.817" v="4196" actId="14100"/>
          <ac:cxnSpMkLst>
            <pc:docMk/>
            <pc:sldMk cId="2824758475" sldId="517"/>
            <ac:cxnSpMk id="9" creationId="{07AA9CF2-B7FC-4B4F-ADBA-F059ED834FDE}"/>
          </ac:cxnSpMkLst>
        </pc:cxnChg>
        <pc:cxnChg chg="add mod">
          <ac:chgData name="Igor Shinkar" userId="db6eb1b41a9778dd" providerId="LiveId" clId="{34AB2667-ABEA-4C57-B4E9-385F9D913571}" dt="2022-02-08T15:02:28.460" v="4251" actId="1038"/>
          <ac:cxnSpMkLst>
            <pc:docMk/>
            <pc:sldMk cId="2824758475" sldId="517"/>
            <ac:cxnSpMk id="15" creationId="{1BCFA52B-698E-4E1E-96DB-0E0A7F2E0E6A}"/>
          </ac:cxnSpMkLst>
        </pc:cxnChg>
      </pc:sldChg>
      <pc:sldChg chg="modSp add mod modAnim">
        <pc:chgData name="Igor Shinkar" userId="db6eb1b41a9778dd" providerId="LiveId" clId="{34AB2667-ABEA-4C57-B4E9-385F9D913571}" dt="2022-02-09T20:54:50.595" v="4858" actId="20577"/>
        <pc:sldMkLst>
          <pc:docMk/>
          <pc:sldMk cId="328095257" sldId="518"/>
        </pc:sldMkLst>
        <pc:spChg chg="mod">
          <ac:chgData name="Igor Shinkar" userId="db6eb1b41a9778dd" providerId="LiveId" clId="{34AB2667-ABEA-4C57-B4E9-385F9D913571}" dt="2022-02-09T20:24:24.212" v="4312"/>
          <ac:spMkLst>
            <pc:docMk/>
            <pc:sldMk cId="328095257" sldId="518"/>
            <ac:spMk id="2" creationId="{00000000-0000-0000-0000-000000000000}"/>
          </ac:spMkLst>
        </pc:spChg>
        <pc:spChg chg="mod">
          <ac:chgData name="Igor Shinkar" userId="db6eb1b41a9778dd" providerId="LiveId" clId="{34AB2667-ABEA-4C57-B4E9-385F9D913571}" dt="2022-02-09T20:54:50.595" v="4858" actId="20577"/>
          <ac:spMkLst>
            <pc:docMk/>
            <pc:sldMk cId="328095257" sldId="518"/>
            <ac:spMk id="3" creationId="{00000000-0000-0000-0000-000000000000}"/>
          </ac:spMkLst>
        </pc:spChg>
      </pc:sldChg>
      <pc:sldChg chg="del">
        <pc:chgData name="Igor Shinkar" userId="db6eb1b41a9778dd" providerId="LiveId" clId="{34AB2667-ABEA-4C57-B4E9-385F9D913571}" dt="2022-02-08T07:52:33.299" v="23" actId="47"/>
        <pc:sldMkLst>
          <pc:docMk/>
          <pc:sldMk cId="4090140729" sldId="518"/>
        </pc:sldMkLst>
      </pc:sldChg>
      <pc:sldChg chg="del">
        <pc:chgData name="Igor Shinkar" userId="db6eb1b41a9778dd" providerId="LiveId" clId="{34AB2667-ABEA-4C57-B4E9-385F9D913571}" dt="2022-02-08T07:52:33.299" v="23" actId="47"/>
        <pc:sldMkLst>
          <pc:docMk/>
          <pc:sldMk cId="1516343188" sldId="519"/>
        </pc:sldMkLst>
      </pc:sldChg>
      <pc:sldChg chg="modSp add modAnim">
        <pc:chgData name="Igor Shinkar" userId="db6eb1b41a9778dd" providerId="LiveId" clId="{34AB2667-ABEA-4C57-B4E9-385F9D913571}" dt="2022-02-09T20:45:16.586" v="4775" actId="20577"/>
        <pc:sldMkLst>
          <pc:docMk/>
          <pc:sldMk cId="2029747950" sldId="519"/>
        </pc:sldMkLst>
        <pc:spChg chg="mod">
          <ac:chgData name="Igor Shinkar" userId="db6eb1b41a9778dd" providerId="LiveId" clId="{34AB2667-ABEA-4C57-B4E9-385F9D913571}" dt="2022-02-09T20:45:16.586" v="4775" actId="20577"/>
          <ac:spMkLst>
            <pc:docMk/>
            <pc:sldMk cId="2029747950" sldId="519"/>
            <ac:spMk id="3" creationId="{00000000-0000-0000-0000-000000000000}"/>
          </ac:spMkLst>
        </pc:spChg>
      </pc:sldChg>
      <pc:sldChg chg="del">
        <pc:chgData name="Igor Shinkar" userId="db6eb1b41a9778dd" providerId="LiveId" clId="{34AB2667-ABEA-4C57-B4E9-385F9D913571}" dt="2022-02-08T07:52:33.299" v="23" actId="47"/>
        <pc:sldMkLst>
          <pc:docMk/>
          <pc:sldMk cId="152077757" sldId="520"/>
        </pc:sldMkLst>
      </pc:sldChg>
      <pc:sldChg chg="modSp add modAnim">
        <pc:chgData name="Igor Shinkar" userId="db6eb1b41a9778dd" providerId="LiveId" clId="{34AB2667-ABEA-4C57-B4E9-385F9D913571}" dt="2022-02-09T21:20:29.036" v="5200" actId="20577"/>
        <pc:sldMkLst>
          <pc:docMk/>
          <pc:sldMk cId="3646341729" sldId="520"/>
        </pc:sldMkLst>
        <pc:spChg chg="mod">
          <ac:chgData name="Igor Shinkar" userId="db6eb1b41a9778dd" providerId="LiveId" clId="{34AB2667-ABEA-4C57-B4E9-385F9D913571}" dt="2022-02-09T21:20:29.036" v="5200" actId="20577"/>
          <ac:spMkLst>
            <pc:docMk/>
            <pc:sldMk cId="3646341729" sldId="520"/>
            <ac:spMk id="3" creationId="{00000000-0000-0000-0000-000000000000}"/>
          </ac:spMkLst>
        </pc:spChg>
      </pc:sldChg>
      <pc:sldChg chg="del">
        <pc:chgData name="Igor Shinkar" userId="db6eb1b41a9778dd" providerId="LiveId" clId="{34AB2667-ABEA-4C57-B4E9-385F9D913571}" dt="2022-02-08T07:52:33.299" v="23" actId="47"/>
        <pc:sldMkLst>
          <pc:docMk/>
          <pc:sldMk cId="2080286751" sldId="521"/>
        </pc:sldMkLst>
      </pc:sldChg>
      <pc:sldChg chg="del">
        <pc:chgData name="Igor Shinkar" userId="db6eb1b41a9778dd" providerId="LiveId" clId="{34AB2667-ABEA-4C57-B4E9-385F9D913571}" dt="2022-02-08T07:52:33.299" v="23" actId="47"/>
        <pc:sldMkLst>
          <pc:docMk/>
          <pc:sldMk cId="3160657874" sldId="522"/>
        </pc:sldMkLst>
      </pc:sldChg>
      <pc:sldChg chg="del">
        <pc:chgData name="Igor Shinkar" userId="db6eb1b41a9778dd" providerId="LiveId" clId="{34AB2667-ABEA-4C57-B4E9-385F9D913571}" dt="2022-02-08T07:52:33.299" v="23" actId="47"/>
        <pc:sldMkLst>
          <pc:docMk/>
          <pc:sldMk cId="3256570792" sldId="523"/>
        </pc:sldMkLst>
      </pc:sldChg>
    </pc:docChg>
  </pc:docChgLst>
  <pc:docChgLst>
    <pc:chgData name="Igor Shinkar" userId="db6eb1b41a9778dd" providerId="LiveId" clId="{C66FFE4D-ED96-4988-8202-107D7D4A3C7A}"/>
    <pc:docChg chg="undo custSel addSld delSld modSld sldOrd">
      <pc:chgData name="Igor Shinkar" userId="db6eb1b41a9778dd" providerId="LiveId" clId="{C66FFE4D-ED96-4988-8202-107D7D4A3C7A}" dt="2022-02-08T07:51:06.805" v="1678" actId="20577"/>
      <pc:docMkLst>
        <pc:docMk/>
      </pc:docMkLst>
      <pc:sldChg chg="modSp mod">
        <pc:chgData name="Igor Shinkar" userId="db6eb1b41a9778dd" providerId="LiveId" clId="{C66FFE4D-ED96-4988-8202-107D7D4A3C7A}" dt="2022-02-06T20:04:21.352" v="3" actId="20577"/>
        <pc:sldMkLst>
          <pc:docMk/>
          <pc:sldMk cId="0" sldId="256"/>
        </pc:sldMkLst>
        <pc:spChg chg="mod">
          <ac:chgData name="Igor Shinkar" userId="db6eb1b41a9778dd" providerId="LiveId" clId="{C66FFE4D-ED96-4988-8202-107D7D4A3C7A}" dt="2022-02-06T20:04:21.352" v="3" actId="20577"/>
          <ac:spMkLst>
            <pc:docMk/>
            <pc:sldMk cId="0" sldId="256"/>
            <ac:spMk id="2" creationId="{00000000-0000-0000-0000-000000000000}"/>
          </ac:spMkLst>
        </pc:spChg>
      </pc:sldChg>
      <pc:sldChg chg="add del">
        <pc:chgData name="Igor Shinkar" userId="db6eb1b41a9778dd" providerId="LiveId" clId="{C66FFE4D-ED96-4988-8202-107D7D4A3C7A}" dt="2022-02-06T20:04:45.107" v="9"/>
        <pc:sldMkLst>
          <pc:docMk/>
          <pc:sldMk cId="1348404624" sldId="362"/>
        </pc:sldMkLst>
      </pc:sldChg>
      <pc:sldChg chg="addSp modSp add mod modAnim">
        <pc:chgData name="Igor Shinkar" userId="db6eb1b41a9778dd" providerId="LiveId" clId="{C66FFE4D-ED96-4988-8202-107D7D4A3C7A}" dt="2022-02-06T20:24:28.755" v="503" actId="20577"/>
        <pc:sldMkLst>
          <pc:docMk/>
          <pc:sldMk cId="2283923114" sldId="364"/>
        </pc:sldMkLst>
        <pc:spChg chg="mod">
          <ac:chgData name="Igor Shinkar" userId="db6eb1b41a9778dd" providerId="LiveId" clId="{C66FFE4D-ED96-4988-8202-107D7D4A3C7A}" dt="2022-02-06T20:13:28.993" v="166" actId="20577"/>
          <ac:spMkLst>
            <pc:docMk/>
            <pc:sldMk cId="2283923114" sldId="364"/>
            <ac:spMk id="3" creationId="{00000000-0000-0000-0000-000000000000}"/>
          </ac:spMkLst>
        </pc:spChg>
        <pc:spChg chg="add mod">
          <ac:chgData name="Igor Shinkar" userId="db6eb1b41a9778dd" providerId="LiveId" clId="{C66FFE4D-ED96-4988-8202-107D7D4A3C7A}" dt="2022-02-06T20:24:28.755" v="503" actId="20577"/>
          <ac:spMkLst>
            <pc:docMk/>
            <pc:sldMk cId="2283923114" sldId="364"/>
            <ac:spMk id="5" creationId="{55AF1A6A-9E37-4A75-A166-A49DE08FDFAC}"/>
          </ac:spMkLst>
        </pc:spChg>
        <pc:spChg chg="mod">
          <ac:chgData name="Igor Shinkar" userId="db6eb1b41a9778dd" providerId="LiveId" clId="{C66FFE4D-ED96-4988-8202-107D7D4A3C7A}" dt="2022-02-06T20:23:52.910" v="412" actId="1037"/>
          <ac:spMkLst>
            <pc:docMk/>
            <pc:sldMk cId="2283923114" sldId="364"/>
            <ac:spMk id="10" creationId="{29329675-05CD-4CDE-9FCE-74B464F48D8D}"/>
          </ac:spMkLst>
        </pc:spChg>
      </pc:sldChg>
      <pc:sldChg chg="modSp add">
        <pc:chgData name="Igor Shinkar" userId="db6eb1b41a9778dd" providerId="LiveId" clId="{C66FFE4D-ED96-4988-8202-107D7D4A3C7A}" dt="2022-02-06T20:23:23.632" v="392" actId="20577"/>
        <pc:sldMkLst>
          <pc:docMk/>
          <pc:sldMk cId="1642958585" sldId="367"/>
        </pc:sldMkLst>
        <pc:spChg chg="mod">
          <ac:chgData name="Igor Shinkar" userId="db6eb1b41a9778dd" providerId="LiveId" clId="{C66FFE4D-ED96-4988-8202-107D7D4A3C7A}" dt="2022-02-06T20:23:23.632" v="392" actId="20577"/>
          <ac:spMkLst>
            <pc:docMk/>
            <pc:sldMk cId="1642958585" sldId="367"/>
            <ac:spMk id="3" creationId="{00000000-0000-0000-0000-000000000000}"/>
          </ac:spMkLst>
        </pc:spChg>
      </pc:sldChg>
      <pc:sldChg chg="modSp add">
        <pc:chgData name="Igor Shinkar" userId="db6eb1b41a9778dd" providerId="LiveId" clId="{C66FFE4D-ED96-4988-8202-107D7D4A3C7A}" dt="2022-02-06T20:23:30.075" v="396" actId="20577"/>
        <pc:sldMkLst>
          <pc:docMk/>
          <pc:sldMk cId="2214880161" sldId="368"/>
        </pc:sldMkLst>
        <pc:spChg chg="mod">
          <ac:chgData name="Igor Shinkar" userId="db6eb1b41a9778dd" providerId="LiveId" clId="{C66FFE4D-ED96-4988-8202-107D7D4A3C7A}" dt="2022-02-06T20:23:30.075" v="396" actId="20577"/>
          <ac:spMkLst>
            <pc:docMk/>
            <pc:sldMk cId="2214880161" sldId="368"/>
            <ac:spMk id="3" creationId="{00000000-0000-0000-0000-000000000000}"/>
          </ac:spMkLst>
        </pc:spChg>
      </pc:sldChg>
      <pc:sldChg chg="modSp add mod addAnim delAnim">
        <pc:chgData name="Igor Shinkar" userId="db6eb1b41a9778dd" providerId="LiveId" clId="{C66FFE4D-ED96-4988-8202-107D7D4A3C7A}" dt="2022-02-06T20:18:25.470" v="306" actId="20577"/>
        <pc:sldMkLst>
          <pc:docMk/>
          <pc:sldMk cId="2327354254" sldId="369"/>
        </pc:sldMkLst>
        <pc:spChg chg="mod">
          <ac:chgData name="Igor Shinkar" userId="db6eb1b41a9778dd" providerId="LiveId" clId="{C66FFE4D-ED96-4988-8202-107D7D4A3C7A}" dt="2022-02-06T20:18:25.470" v="306" actId="20577"/>
          <ac:spMkLst>
            <pc:docMk/>
            <pc:sldMk cId="2327354254" sldId="369"/>
            <ac:spMk id="3" creationId="{00000000-0000-0000-0000-000000000000}"/>
          </ac:spMkLst>
        </pc:spChg>
        <pc:graphicFrameChg chg="modGraphic">
          <ac:chgData name="Igor Shinkar" userId="db6eb1b41a9778dd" providerId="LiveId" clId="{C66FFE4D-ED96-4988-8202-107D7D4A3C7A}" dt="2022-02-06T20:18:16.629" v="301" actId="20577"/>
          <ac:graphicFrameMkLst>
            <pc:docMk/>
            <pc:sldMk cId="2327354254" sldId="369"/>
            <ac:graphicFrameMk id="6" creationId="{570949E9-5464-43D2-B705-86DB94704B06}"/>
          </ac:graphicFrameMkLst>
        </pc:graphicFrameChg>
      </pc:sldChg>
      <pc:sldChg chg="modSp add">
        <pc:chgData name="Igor Shinkar" userId="db6eb1b41a9778dd" providerId="LiveId" clId="{C66FFE4D-ED96-4988-8202-107D7D4A3C7A}" dt="2022-02-06T20:19:53.846" v="350" actId="20577"/>
        <pc:sldMkLst>
          <pc:docMk/>
          <pc:sldMk cId="2590251965" sldId="371"/>
        </pc:sldMkLst>
        <pc:spChg chg="mod">
          <ac:chgData name="Igor Shinkar" userId="db6eb1b41a9778dd" providerId="LiveId" clId="{C66FFE4D-ED96-4988-8202-107D7D4A3C7A}" dt="2022-02-06T20:19:53.846" v="350" actId="20577"/>
          <ac:spMkLst>
            <pc:docMk/>
            <pc:sldMk cId="2590251965" sldId="371"/>
            <ac:spMk id="3" creationId="{00000000-0000-0000-0000-000000000000}"/>
          </ac:spMkLst>
        </pc:spChg>
      </pc:sldChg>
      <pc:sldChg chg="modSp add mod addAnim delAnim">
        <pc:chgData name="Igor Shinkar" userId="db6eb1b41a9778dd" providerId="LiveId" clId="{C66FFE4D-ED96-4988-8202-107D7D4A3C7A}" dt="2022-02-06T20:20:27.835" v="377" actId="20577"/>
        <pc:sldMkLst>
          <pc:docMk/>
          <pc:sldMk cId="1368749123" sldId="372"/>
        </pc:sldMkLst>
        <pc:spChg chg="mod">
          <ac:chgData name="Igor Shinkar" userId="db6eb1b41a9778dd" providerId="LiveId" clId="{C66FFE4D-ED96-4988-8202-107D7D4A3C7A}" dt="2022-02-06T20:20:27.835" v="377" actId="20577"/>
          <ac:spMkLst>
            <pc:docMk/>
            <pc:sldMk cId="1368749123" sldId="372"/>
            <ac:spMk id="3" creationId="{00000000-0000-0000-0000-000000000000}"/>
          </ac:spMkLst>
        </pc:spChg>
        <pc:graphicFrameChg chg="mod modGraphic">
          <ac:chgData name="Igor Shinkar" userId="db6eb1b41a9778dd" providerId="LiveId" clId="{C66FFE4D-ED96-4988-8202-107D7D4A3C7A}" dt="2022-02-06T20:20:24.060" v="375" actId="20577"/>
          <ac:graphicFrameMkLst>
            <pc:docMk/>
            <pc:sldMk cId="1368749123" sldId="372"/>
            <ac:graphicFrameMk id="6" creationId="{570949E9-5464-43D2-B705-86DB94704B06}"/>
          </ac:graphicFrameMkLst>
        </pc:graphicFrameChg>
      </pc:sldChg>
      <pc:sldChg chg="modSp add modAnim">
        <pc:chgData name="Igor Shinkar" userId="db6eb1b41a9778dd" providerId="LiveId" clId="{C66FFE4D-ED96-4988-8202-107D7D4A3C7A}" dt="2022-02-06T20:20:36.747" v="381" actId="6549"/>
        <pc:sldMkLst>
          <pc:docMk/>
          <pc:sldMk cId="109444367" sldId="373"/>
        </pc:sldMkLst>
        <pc:spChg chg="mod">
          <ac:chgData name="Igor Shinkar" userId="db6eb1b41a9778dd" providerId="LiveId" clId="{C66FFE4D-ED96-4988-8202-107D7D4A3C7A}" dt="2022-02-06T20:20:36.747" v="381" actId="6549"/>
          <ac:spMkLst>
            <pc:docMk/>
            <pc:sldMk cId="109444367" sldId="373"/>
            <ac:spMk id="3" creationId="{00000000-0000-0000-0000-000000000000}"/>
          </ac:spMkLst>
        </pc:spChg>
      </pc:sldChg>
      <pc:sldChg chg="modSp add modAnim">
        <pc:chgData name="Igor Shinkar" userId="db6eb1b41a9778dd" providerId="LiveId" clId="{C66FFE4D-ED96-4988-8202-107D7D4A3C7A}" dt="2022-02-06T20:25:28.314" v="579" actId="58"/>
        <pc:sldMkLst>
          <pc:docMk/>
          <pc:sldMk cId="1164874547" sldId="449"/>
        </pc:sldMkLst>
        <pc:spChg chg="mod">
          <ac:chgData name="Igor Shinkar" userId="db6eb1b41a9778dd" providerId="LiveId" clId="{C66FFE4D-ED96-4988-8202-107D7D4A3C7A}" dt="2022-02-06T20:25:28.314" v="579" actId="58"/>
          <ac:spMkLst>
            <pc:docMk/>
            <pc:sldMk cId="1164874547" sldId="449"/>
            <ac:spMk id="3" creationId="{00000000-0000-0000-0000-000000000000}"/>
          </ac:spMkLst>
        </pc:spChg>
      </pc:sldChg>
      <pc:sldChg chg="modSp add mod">
        <pc:chgData name="Igor Shinkar" userId="db6eb1b41a9778dd" providerId="LiveId" clId="{C66FFE4D-ED96-4988-8202-107D7D4A3C7A}" dt="2022-02-06T20:21:04.519" v="382" actId="20577"/>
        <pc:sldMkLst>
          <pc:docMk/>
          <pc:sldMk cId="40649990" sldId="464"/>
        </pc:sldMkLst>
        <pc:spChg chg="mod">
          <ac:chgData name="Igor Shinkar" userId="db6eb1b41a9778dd" providerId="LiveId" clId="{C66FFE4D-ED96-4988-8202-107D7D4A3C7A}" dt="2022-02-06T20:21:04.519" v="382" actId="20577"/>
          <ac:spMkLst>
            <pc:docMk/>
            <pc:sldMk cId="40649990" sldId="464"/>
            <ac:spMk id="18434" creationId="{00000000-0000-0000-0000-000000000000}"/>
          </ac:spMkLst>
        </pc:spChg>
      </pc:sldChg>
      <pc:sldChg chg="del">
        <pc:chgData name="Igor Shinkar" userId="db6eb1b41a9778dd" providerId="LiveId" clId="{C66FFE4D-ED96-4988-8202-107D7D4A3C7A}" dt="2022-02-06T20:04:31.511" v="6" actId="47"/>
        <pc:sldMkLst>
          <pc:docMk/>
          <pc:sldMk cId="1313379839" sldId="479"/>
        </pc:sldMkLst>
      </pc:sldChg>
      <pc:sldChg chg="del">
        <pc:chgData name="Igor Shinkar" userId="db6eb1b41a9778dd" providerId="LiveId" clId="{C66FFE4D-ED96-4988-8202-107D7D4A3C7A}" dt="2022-02-06T20:04:30.849" v="5" actId="47"/>
        <pc:sldMkLst>
          <pc:docMk/>
          <pc:sldMk cId="2902121454" sldId="480"/>
        </pc:sldMkLst>
      </pc:sldChg>
      <pc:sldChg chg="del">
        <pc:chgData name="Igor Shinkar" userId="db6eb1b41a9778dd" providerId="LiveId" clId="{C66FFE4D-ED96-4988-8202-107D7D4A3C7A}" dt="2022-02-06T20:04:32.349" v="7" actId="47"/>
        <pc:sldMkLst>
          <pc:docMk/>
          <pc:sldMk cId="3147765299" sldId="482"/>
        </pc:sldMkLst>
      </pc:sldChg>
      <pc:sldChg chg="del">
        <pc:chgData name="Igor Shinkar" userId="db6eb1b41a9778dd" providerId="LiveId" clId="{C66FFE4D-ED96-4988-8202-107D7D4A3C7A}" dt="2022-02-06T20:04:33.181" v="8" actId="47"/>
        <pc:sldMkLst>
          <pc:docMk/>
          <pc:sldMk cId="4195463478" sldId="483"/>
        </pc:sldMkLst>
      </pc:sldChg>
      <pc:sldChg chg="del">
        <pc:chgData name="Igor Shinkar" userId="db6eb1b41a9778dd" providerId="LiveId" clId="{C66FFE4D-ED96-4988-8202-107D7D4A3C7A}" dt="2022-02-06T20:04:24.582" v="4" actId="47"/>
        <pc:sldMkLst>
          <pc:docMk/>
          <pc:sldMk cId="2717739884" sldId="484"/>
        </pc:sldMkLst>
      </pc:sldChg>
      <pc:sldChg chg="del">
        <pc:chgData name="Igor Shinkar" userId="db6eb1b41a9778dd" providerId="LiveId" clId="{C66FFE4D-ED96-4988-8202-107D7D4A3C7A}" dt="2022-02-06T20:04:50.300" v="10" actId="47"/>
        <pc:sldMkLst>
          <pc:docMk/>
          <pc:sldMk cId="2727337304" sldId="485"/>
        </pc:sldMkLst>
      </pc:sldChg>
      <pc:sldChg chg="del">
        <pc:chgData name="Igor Shinkar" userId="db6eb1b41a9778dd" providerId="LiveId" clId="{C66FFE4D-ED96-4988-8202-107D7D4A3C7A}" dt="2022-02-06T20:04:50.994" v="11" actId="47"/>
        <pc:sldMkLst>
          <pc:docMk/>
          <pc:sldMk cId="1873080543" sldId="489"/>
        </pc:sldMkLst>
      </pc:sldChg>
      <pc:sldChg chg="add del">
        <pc:chgData name="Igor Shinkar" userId="db6eb1b41a9778dd" providerId="LiveId" clId="{C66FFE4D-ED96-4988-8202-107D7D4A3C7A}" dt="2022-02-06T20:04:53.339" v="14" actId="47"/>
        <pc:sldMkLst>
          <pc:docMk/>
          <pc:sldMk cId="4275399684" sldId="490"/>
        </pc:sldMkLst>
      </pc:sldChg>
      <pc:sldChg chg="del">
        <pc:chgData name="Igor Shinkar" userId="db6eb1b41a9778dd" providerId="LiveId" clId="{C66FFE4D-ED96-4988-8202-107D7D4A3C7A}" dt="2022-02-06T20:04:58.745" v="15" actId="47"/>
        <pc:sldMkLst>
          <pc:docMk/>
          <pc:sldMk cId="712462912" sldId="491"/>
        </pc:sldMkLst>
      </pc:sldChg>
      <pc:sldChg chg="del">
        <pc:chgData name="Igor Shinkar" userId="db6eb1b41a9778dd" providerId="LiveId" clId="{C66FFE4D-ED96-4988-8202-107D7D4A3C7A}" dt="2022-02-06T20:04:58.745" v="15" actId="47"/>
        <pc:sldMkLst>
          <pc:docMk/>
          <pc:sldMk cId="483015873" sldId="494"/>
        </pc:sldMkLst>
      </pc:sldChg>
      <pc:sldChg chg="del">
        <pc:chgData name="Igor Shinkar" userId="db6eb1b41a9778dd" providerId="LiveId" clId="{C66FFE4D-ED96-4988-8202-107D7D4A3C7A}" dt="2022-02-06T20:04:58.745" v="15" actId="47"/>
        <pc:sldMkLst>
          <pc:docMk/>
          <pc:sldMk cId="3200561689" sldId="495"/>
        </pc:sldMkLst>
      </pc:sldChg>
      <pc:sldChg chg="del">
        <pc:chgData name="Igor Shinkar" userId="db6eb1b41a9778dd" providerId="LiveId" clId="{C66FFE4D-ED96-4988-8202-107D7D4A3C7A}" dt="2022-02-06T20:04:58.745" v="15" actId="47"/>
        <pc:sldMkLst>
          <pc:docMk/>
          <pc:sldMk cId="294422642" sldId="496"/>
        </pc:sldMkLst>
      </pc:sldChg>
      <pc:sldChg chg="del">
        <pc:chgData name="Igor Shinkar" userId="db6eb1b41a9778dd" providerId="LiveId" clId="{C66FFE4D-ED96-4988-8202-107D7D4A3C7A}" dt="2022-02-06T20:04:58.745" v="15" actId="47"/>
        <pc:sldMkLst>
          <pc:docMk/>
          <pc:sldMk cId="2724514739" sldId="497"/>
        </pc:sldMkLst>
      </pc:sldChg>
      <pc:sldChg chg="del">
        <pc:chgData name="Igor Shinkar" userId="db6eb1b41a9778dd" providerId="LiveId" clId="{C66FFE4D-ED96-4988-8202-107D7D4A3C7A}" dt="2022-02-06T20:04:58.745" v="15" actId="47"/>
        <pc:sldMkLst>
          <pc:docMk/>
          <pc:sldMk cId="2146506554" sldId="498"/>
        </pc:sldMkLst>
      </pc:sldChg>
      <pc:sldChg chg="del">
        <pc:chgData name="Igor Shinkar" userId="db6eb1b41a9778dd" providerId="LiveId" clId="{C66FFE4D-ED96-4988-8202-107D7D4A3C7A}" dt="2022-02-06T20:04:58.745" v="15" actId="47"/>
        <pc:sldMkLst>
          <pc:docMk/>
          <pc:sldMk cId="3940391971" sldId="500"/>
        </pc:sldMkLst>
      </pc:sldChg>
      <pc:sldChg chg="modSp mod">
        <pc:chgData name="Igor Shinkar" userId="db6eb1b41a9778dd" providerId="LiveId" clId="{C66FFE4D-ED96-4988-8202-107D7D4A3C7A}" dt="2022-02-08T07:44:55.318" v="1359" actId="1036"/>
        <pc:sldMkLst>
          <pc:docMk/>
          <pc:sldMk cId="233809322" sldId="503"/>
        </pc:sldMkLst>
        <pc:cxnChg chg="mod">
          <ac:chgData name="Igor Shinkar" userId="db6eb1b41a9778dd" providerId="LiveId" clId="{C66FFE4D-ED96-4988-8202-107D7D4A3C7A}" dt="2022-02-08T07:44:55.318" v="1359" actId="1036"/>
          <ac:cxnSpMkLst>
            <pc:docMk/>
            <pc:sldMk cId="233809322" sldId="503"/>
            <ac:cxnSpMk id="7" creationId="{00000000-0000-0000-0000-000000000000}"/>
          </ac:cxnSpMkLst>
        </pc:cxnChg>
        <pc:cxnChg chg="mod">
          <ac:chgData name="Igor Shinkar" userId="db6eb1b41a9778dd" providerId="LiveId" clId="{C66FFE4D-ED96-4988-8202-107D7D4A3C7A}" dt="2022-02-08T07:44:48.302" v="1342" actId="1036"/>
          <ac:cxnSpMkLst>
            <pc:docMk/>
            <pc:sldMk cId="233809322" sldId="503"/>
            <ac:cxnSpMk id="8" creationId="{00000000-0000-0000-0000-000000000000}"/>
          </ac:cxnSpMkLst>
        </pc:cxnChg>
      </pc:sldChg>
      <pc:sldChg chg="modSp mod">
        <pc:chgData name="Igor Shinkar" userId="db6eb1b41a9778dd" providerId="LiveId" clId="{C66FFE4D-ED96-4988-8202-107D7D4A3C7A}" dt="2022-02-08T07:45:10.490" v="1377" actId="1037"/>
        <pc:sldMkLst>
          <pc:docMk/>
          <pc:sldMk cId="1150130677" sldId="504"/>
        </pc:sldMkLst>
        <pc:cxnChg chg="mod">
          <ac:chgData name="Igor Shinkar" userId="db6eb1b41a9778dd" providerId="LiveId" clId="{C66FFE4D-ED96-4988-8202-107D7D4A3C7A}" dt="2022-02-08T07:45:10.490" v="1377" actId="1037"/>
          <ac:cxnSpMkLst>
            <pc:docMk/>
            <pc:sldMk cId="1150130677" sldId="504"/>
            <ac:cxnSpMk id="5" creationId="{00000000-0000-0000-0000-000000000000}"/>
          </ac:cxnSpMkLst>
        </pc:cxnChg>
        <pc:cxnChg chg="mod">
          <ac:chgData name="Igor Shinkar" userId="db6eb1b41a9778dd" providerId="LiveId" clId="{C66FFE4D-ED96-4988-8202-107D7D4A3C7A}" dt="2022-02-08T07:45:10.490" v="1377" actId="1037"/>
          <ac:cxnSpMkLst>
            <pc:docMk/>
            <pc:sldMk cId="1150130677" sldId="504"/>
            <ac:cxnSpMk id="6" creationId="{00000000-0000-0000-0000-000000000000}"/>
          </ac:cxnSpMkLst>
        </pc:cxnChg>
        <pc:cxnChg chg="mod">
          <ac:chgData name="Igor Shinkar" userId="db6eb1b41a9778dd" providerId="LiveId" clId="{C66FFE4D-ED96-4988-8202-107D7D4A3C7A}" dt="2022-02-08T07:45:05.761" v="1374" actId="1036"/>
          <ac:cxnSpMkLst>
            <pc:docMk/>
            <pc:sldMk cId="1150130677" sldId="504"/>
            <ac:cxnSpMk id="7" creationId="{00000000-0000-0000-0000-000000000000}"/>
          </ac:cxnSpMkLst>
        </pc:cxnChg>
        <pc:cxnChg chg="mod">
          <ac:chgData name="Igor Shinkar" userId="db6eb1b41a9778dd" providerId="LiveId" clId="{C66FFE4D-ED96-4988-8202-107D7D4A3C7A}" dt="2022-02-08T07:45:05.761" v="1374" actId="1036"/>
          <ac:cxnSpMkLst>
            <pc:docMk/>
            <pc:sldMk cId="1150130677" sldId="504"/>
            <ac:cxnSpMk id="8" creationId="{00000000-0000-0000-0000-000000000000}"/>
          </ac:cxnSpMkLst>
        </pc:cxnChg>
      </pc:sldChg>
      <pc:sldChg chg="modSp modAnim">
        <pc:chgData name="Igor Shinkar" userId="db6eb1b41a9778dd" providerId="LiveId" clId="{C66FFE4D-ED96-4988-8202-107D7D4A3C7A}" dt="2022-02-06T20:05:40.924" v="60" actId="6549"/>
        <pc:sldMkLst>
          <pc:docMk/>
          <pc:sldMk cId="3534024383" sldId="505"/>
        </pc:sldMkLst>
        <pc:spChg chg="mod">
          <ac:chgData name="Igor Shinkar" userId="db6eb1b41a9778dd" providerId="LiveId" clId="{C66FFE4D-ED96-4988-8202-107D7D4A3C7A}" dt="2022-02-06T20:05:40.924" v="60" actId="6549"/>
          <ac:spMkLst>
            <pc:docMk/>
            <pc:sldMk cId="3534024383" sldId="505"/>
            <ac:spMk id="3" creationId="{00000000-0000-0000-0000-000000000000}"/>
          </ac:spMkLst>
        </pc:spChg>
      </pc:sldChg>
      <pc:sldChg chg="addSp modSp mod modAnim">
        <pc:chgData name="Igor Shinkar" userId="db6eb1b41a9778dd" providerId="LiveId" clId="{C66FFE4D-ED96-4988-8202-107D7D4A3C7A}" dt="2022-02-06T20:35:10.075" v="1051" actId="14100"/>
        <pc:sldMkLst>
          <pc:docMk/>
          <pc:sldMk cId="909007371" sldId="506"/>
        </pc:sldMkLst>
        <pc:spChg chg="add mod">
          <ac:chgData name="Igor Shinkar" userId="db6eb1b41a9778dd" providerId="LiveId" clId="{C66FFE4D-ED96-4988-8202-107D7D4A3C7A}" dt="2022-02-06T20:35:10.075" v="1051" actId="14100"/>
          <ac:spMkLst>
            <pc:docMk/>
            <pc:sldMk cId="909007371" sldId="506"/>
            <ac:spMk id="4" creationId="{270057E4-9150-4307-9B4B-4BA4EDCB8A24}"/>
          </ac:spMkLst>
        </pc:spChg>
      </pc:sldChg>
      <pc:sldChg chg="modSp add mod">
        <pc:chgData name="Igor Shinkar" userId="db6eb1b41a9778dd" providerId="LiveId" clId="{C66FFE4D-ED96-4988-8202-107D7D4A3C7A}" dt="2022-02-06T20:13:52.625" v="170" actId="6549"/>
        <pc:sldMkLst>
          <pc:docMk/>
          <pc:sldMk cId="2159336625" sldId="507"/>
        </pc:sldMkLst>
        <pc:spChg chg="mod">
          <ac:chgData name="Igor Shinkar" userId="db6eb1b41a9778dd" providerId="LiveId" clId="{C66FFE4D-ED96-4988-8202-107D7D4A3C7A}" dt="2022-02-06T20:13:52.625" v="170" actId="6549"/>
          <ac:spMkLst>
            <pc:docMk/>
            <pc:sldMk cId="2159336625" sldId="507"/>
            <ac:spMk id="3" creationId="{00000000-0000-0000-0000-000000000000}"/>
          </ac:spMkLst>
        </pc:spChg>
      </pc:sldChg>
      <pc:sldChg chg="modSp add">
        <pc:chgData name="Igor Shinkar" userId="db6eb1b41a9778dd" providerId="LiveId" clId="{C66FFE4D-ED96-4988-8202-107D7D4A3C7A}" dt="2022-02-06T20:25:50.019" v="581" actId="6549"/>
        <pc:sldMkLst>
          <pc:docMk/>
          <pc:sldMk cId="1604273992" sldId="508"/>
        </pc:sldMkLst>
        <pc:spChg chg="mod">
          <ac:chgData name="Igor Shinkar" userId="db6eb1b41a9778dd" providerId="LiveId" clId="{C66FFE4D-ED96-4988-8202-107D7D4A3C7A}" dt="2022-02-06T20:25:50.019" v="581" actId="6549"/>
          <ac:spMkLst>
            <pc:docMk/>
            <pc:sldMk cId="1604273992" sldId="508"/>
            <ac:spMk id="3" creationId="{00000000-0000-0000-0000-000000000000}"/>
          </ac:spMkLst>
        </pc:spChg>
      </pc:sldChg>
      <pc:sldChg chg="modSp add mod">
        <pc:chgData name="Igor Shinkar" userId="db6eb1b41a9778dd" providerId="LiveId" clId="{C66FFE4D-ED96-4988-8202-107D7D4A3C7A}" dt="2022-02-06T20:26:11.397" v="619" actId="20577"/>
        <pc:sldMkLst>
          <pc:docMk/>
          <pc:sldMk cId="1788072495" sldId="509"/>
        </pc:sldMkLst>
        <pc:spChg chg="mod">
          <ac:chgData name="Igor Shinkar" userId="db6eb1b41a9778dd" providerId="LiveId" clId="{C66FFE4D-ED96-4988-8202-107D7D4A3C7A}" dt="2022-02-06T20:26:11.397" v="619" actId="20577"/>
          <ac:spMkLst>
            <pc:docMk/>
            <pc:sldMk cId="1788072495" sldId="509"/>
            <ac:spMk id="18434" creationId="{00000000-0000-0000-0000-000000000000}"/>
          </ac:spMkLst>
        </pc:spChg>
      </pc:sldChg>
      <pc:sldChg chg="modSp add mod modAnim">
        <pc:chgData name="Igor Shinkar" userId="db6eb1b41a9778dd" providerId="LiveId" clId="{C66FFE4D-ED96-4988-8202-107D7D4A3C7A}" dt="2022-02-06T20:45:12.640" v="1336" actId="20577"/>
        <pc:sldMkLst>
          <pc:docMk/>
          <pc:sldMk cId="2889223758" sldId="510"/>
        </pc:sldMkLst>
        <pc:spChg chg="mod">
          <ac:chgData name="Igor Shinkar" userId="db6eb1b41a9778dd" providerId="LiveId" clId="{C66FFE4D-ED96-4988-8202-107D7D4A3C7A}" dt="2022-02-06T20:26:55.288" v="679" actId="20577"/>
          <ac:spMkLst>
            <pc:docMk/>
            <pc:sldMk cId="2889223758" sldId="510"/>
            <ac:spMk id="2" creationId="{00000000-0000-0000-0000-000000000000}"/>
          </ac:spMkLst>
        </pc:spChg>
        <pc:spChg chg="mod">
          <ac:chgData name="Igor Shinkar" userId="db6eb1b41a9778dd" providerId="LiveId" clId="{C66FFE4D-ED96-4988-8202-107D7D4A3C7A}" dt="2022-02-06T20:45:12.640" v="1336" actId="20577"/>
          <ac:spMkLst>
            <pc:docMk/>
            <pc:sldMk cId="2889223758" sldId="510"/>
            <ac:spMk id="3" creationId="{00000000-0000-0000-0000-000000000000}"/>
          </ac:spMkLst>
        </pc:spChg>
      </pc:sldChg>
      <pc:sldChg chg="modSp add mod">
        <pc:chgData name="Igor Shinkar" userId="db6eb1b41a9778dd" providerId="LiveId" clId="{C66FFE4D-ED96-4988-8202-107D7D4A3C7A}" dt="2022-02-06T20:31:55.863" v="885" actId="20577"/>
        <pc:sldMkLst>
          <pc:docMk/>
          <pc:sldMk cId="1292961973" sldId="511"/>
        </pc:sldMkLst>
        <pc:spChg chg="mod">
          <ac:chgData name="Igor Shinkar" userId="db6eb1b41a9778dd" providerId="LiveId" clId="{C66FFE4D-ED96-4988-8202-107D7D4A3C7A}" dt="2022-02-06T20:31:55.863" v="885" actId="20577"/>
          <ac:spMkLst>
            <pc:docMk/>
            <pc:sldMk cId="1292961973" sldId="511"/>
            <ac:spMk id="3" creationId="{00000000-0000-0000-0000-000000000000}"/>
          </ac:spMkLst>
        </pc:spChg>
      </pc:sldChg>
      <pc:sldChg chg="delSp modSp add mod ord delAnim modAnim">
        <pc:chgData name="Igor Shinkar" userId="db6eb1b41a9778dd" providerId="LiveId" clId="{C66FFE4D-ED96-4988-8202-107D7D4A3C7A}" dt="2022-02-08T07:51:06.805" v="1678" actId="20577"/>
        <pc:sldMkLst>
          <pc:docMk/>
          <pc:sldMk cId="3256570792" sldId="523"/>
        </pc:sldMkLst>
        <pc:spChg chg="mod">
          <ac:chgData name="Igor Shinkar" userId="db6eb1b41a9778dd" providerId="LiveId" clId="{C66FFE4D-ED96-4988-8202-107D7D4A3C7A}" dt="2022-02-08T07:51:06.805" v="1678" actId="20577"/>
          <ac:spMkLst>
            <pc:docMk/>
            <pc:sldMk cId="3256570792" sldId="523"/>
            <ac:spMk id="2" creationId="{00000000-0000-0000-0000-000000000000}"/>
          </ac:spMkLst>
        </pc:spChg>
        <pc:spChg chg="mod">
          <ac:chgData name="Igor Shinkar" userId="db6eb1b41a9778dd" providerId="LiveId" clId="{C66FFE4D-ED96-4988-8202-107D7D4A3C7A}" dt="2022-02-08T07:50:24.731" v="1602" actId="20577"/>
          <ac:spMkLst>
            <pc:docMk/>
            <pc:sldMk cId="3256570792" sldId="523"/>
            <ac:spMk id="3" creationId="{00000000-0000-0000-0000-000000000000}"/>
          </ac:spMkLst>
        </pc:spChg>
        <pc:spChg chg="del">
          <ac:chgData name="Igor Shinkar" userId="db6eb1b41a9778dd" providerId="LiveId" clId="{C66FFE4D-ED96-4988-8202-107D7D4A3C7A}" dt="2022-02-08T07:45:25.997" v="1379" actId="478"/>
          <ac:spMkLst>
            <pc:docMk/>
            <pc:sldMk cId="3256570792" sldId="523"/>
            <ac:spMk id="9" creationId="{00000000-0000-0000-0000-000000000000}"/>
          </ac:spMkLst>
        </pc:spChg>
        <pc:cxnChg chg="del">
          <ac:chgData name="Igor Shinkar" userId="db6eb1b41a9778dd" providerId="LiveId" clId="{C66FFE4D-ED96-4988-8202-107D7D4A3C7A}" dt="2022-02-08T07:45:46.135" v="1388" actId="478"/>
          <ac:cxnSpMkLst>
            <pc:docMk/>
            <pc:sldMk cId="3256570792" sldId="523"/>
            <ac:cxnSpMk id="5" creationId="{00000000-0000-0000-0000-000000000000}"/>
          </ac:cxnSpMkLst>
        </pc:cxnChg>
        <pc:cxnChg chg="del">
          <ac:chgData name="Igor Shinkar" userId="db6eb1b41a9778dd" providerId="LiveId" clId="{C66FFE4D-ED96-4988-8202-107D7D4A3C7A}" dt="2022-02-08T07:45:44.609" v="1387" actId="478"/>
          <ac:cxnSpMkLst>
            <pc:docMk/>
            <pc:sldMk cId="3256570792" sldId="523"/>
            <ac:cxnSpMk id="6" creationId="{00000000-0000-0000-0000-000000000000}"/>
          </ac:cxnSpMkLst>
        </pc:cxnChg>
        <pc:cxnChg chg="del">
          <ac:chgData name="Igor Shinkar" userId="db6eb1b41a9778dd" providerId="LiveId" clId="{C66FFE4D-ED96-4988-8202-107D7D4A3C7A}" dt="2022-02-08T07:48:43.426" v="1474" actId="478"/>
          <ac:cxnSpMkLst>
            <pc:docMk/>
            <pc:sldMk cId="3256570792" sldId="523"/>
            <ac:cxnSpMk id="7" creationId="{00000000-0000-0000-0000-000000000000}"/>
          </ac:cxnSpMkLst>
        </pc:cxnChg>
        <pc:cxnChg chg="del">
          <ac:chgData name="Igor Shinkar" userId="db6eb1b41a9778dd" providerId="LiveId" clId="{C66FFE4D-ED96-4988-8202-107D7D4A3C7A}" dt="2022-02-08T07:48:41.903" v="1473" actId="478"/>
          <ac:cxnSpMkLst>
            <pc:docMk/>
            <pc:sldMk cId="3256570792" sldId="523"/>
            <ac:cxnSpMk id="8" creationId="{00000000-0000-0000-0000-000000000000}"/>
          </ac:cxnSpMkLst>
        </pc:cxn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280501" cy="534101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t" anchorCtr="0" compatLnSpc="0">
            <a:no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Arial Unicode MS" pitchFamily="2"/>
              <a:cs typeface="Tahoma" pitchFamily="2"/>
            </a:endParaRPr>
          </a:p>
        </p:txBody>
      </p:sp>
      <p:sp>
        <p:nvSpPr>
          <p:cNvPr id="3" name="Date Placeholder 2"/>
          <p:cNvSpPr txBox="1">
            <a:spLocks noGrp="1"/>
          </p:cNvSpPr>
          <p:nvPr>
            <p:ph type="dt" sz="quarter" idx="1"/>
          </p:nvPr>
        </p:nvSpPr>
        <p:spPr>
          <a:xfrm>
            <a:off x="4279053" y="0"/>
            <a:ext cx="3280501" cy="534101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t" anchorCtr="0" compatLnSpc="0">
            <a:no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Arial Unicode MS" pitchFamily="2"/>
              <a:cs typeface="Tahoma" pitchFamily="2"/>
            </a:endParaRPr>
          </a:p>
        </p:txBody>
      </p:sp>
      <p:sp>
        <p:nvSpPr>
          <p:cNvPr id="4" name="Footer Placeholder 3"/>
          <p:cNvSpPr txBox="1">
            <a:spLocks noGrp="1"/>
          </p:cNvSpPr>
          <p:nvPr>
            <p:ph type="ftr" sz="quarter" idx="2"/>
          </p:nvPr>
        </p:nvSpPr>
        <p:spPr>
          <a:xfrm>
            <a:off x="0" y="10157658"/>
            <a:ext cx="3280501" cy="534101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b" anchorCtr="0" compatLnSpc="0">
            <a:no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Arial Unicode MS" pitchFamily="2"/>
              <a:cs typeface="Tahoma" pitchFamily="2"/>
            </a:endParaRPr>
          </a:p>
        </p:txBody>
      </p:sp>
      <p:sp>
        <p:nvSpPr>
          <p:cNvPr id="5" name="Slide Number Placeholder 4"/>
          <p:cNvSpPr txBox="1">
            <a:spLocks noGrp="1"/>
          </p:cNvSpPr>
          <p:nvPr>
            <p:ph type="sldNum" sz="quarter" idx="3"/>
          </p:nvPr>
        </p:nvSpPr>
        <p:spPr>
          <a:xfrm>
            <a:off x="4279053" y="10157658"/>
            <a:ext cx="3280501" cy="534101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b" anchorCtr="0" compatLnSpc="0">
            <a:no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Arial Unicode MS" pitchFamily="2"/>
              <a:cs typeface="Tahoma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310527505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>
          <a:xfrm>
            <a:off x="1107000" y="812517"/>
            <a:ext cx="5345280" cy="4008958"/>
          </a:xfrm>
          <a:prstGeom prst="rect">
            <a:avLst/>
          </a:prstGeom>
          <a:noFill/>
          <a:ln>
            <a:noFill/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3"/>
          </p:nvPr>
        </p:nvSpPr>
        <p:spPr>
          <a:xfrm>
            <a:off x="755998" y="5078522"/>
            <a:ext cx="6047640" cy="4811042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lvl="0"/>
            <a:endParaRPr lang="en-US"/>
          </a:p>
        </p:txBody>
      </p:sp>
      <p:sp>
        <p:nvSpPr>
          <p:cNvPr id="4" name="Header Placeholder 3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280684" cy="53423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>
            <a:lvl1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2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5" name="Date Placeholder 4"/>
          <p:cNvSpPr txBox="1">
            <a:spLocks noGrp="1"/>
          </p:cNvSpPr>
          <p:nvPr>
            <p:ph type="dt" idx="1"/>
          </p:nvPr>
        </p:nvSpPr>
        <p:spPr>
          <a:xfrm>
            <a:off x="4278962" y="0"/>
            <a:ext cx="3280684" cy="53423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>
            <a:lvl1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2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6" name="Footer Placeholder 5"/>
          <p:cNvSpPr txBox="1">
            <a:spLocks noGrp="1"/>
          </p:cNvSpPr>
          <p:nvPr>
            <p:ph type="ftr" sz="quarter" idx="4"/>
          </p:nvPr>
        </p:nvSpPr>
        <p:spPr>
          <a:xfrm>
            <a:off x="0" y="10157402"/>
            <a:ext cx="3280684" cy="53423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1">
            <a:noAutofit/>
          </a:bodyPr>
          <a:lstStyle>
            <a:lvl1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2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7" name="Slide Number Placeholder 6"/>
          <p:cNvSpPr txBox="1">
            <a:spLocks noGrp="1"/>
          </p:cNvSpPr>
          <p:nvPr>
            <p:ph type="sldNum" sz="quarter" idx="5"/>
          </p:nvPr>
        </p:nvSpPr>
        <p:spPr>
          <a:xfrm>
            <a:off x="4278962" y="10157402"/>
            <a:ext cx="3280684" cy="53423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1">
            <a:noAutofit/>
          </a:bodyPr>
          <a:lstStyle>
            <a:lvl1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2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53625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215999" marR="0" lvl="0" indent="-215999" defTabSz="914400" rtl="0" fontAlgn="auto" hangingPunct="0">
      <a:lnSpc>
        <a:spcPct val="100000"/>
      </a:lnSpc>
      <a:spcBef>
        <a:spcPts val="0"/>
      </a:spcBef>
      <a:spcAft>
        <a:spcPts val="0"/>
      </a:spcAft>
      <a:buNone/>
      <a:tabLst/>
      <a:defRPr lang="en-US" sz="2000" b="0" i="0" u="none" strike="noStrike" kern="1200" cap="none" spc="0" baseline="0">
        <a:solidFill>
          <a:srgbClr val="000000"/>
        </a:solidFill>
        <a:uFillTx/>
        <a:latin typeface="Arial" pitchFamily="18"/>
        <a:ea typeface="Arial Unicode MS" pitchFamily="2"/>
        <a:cs typeface="Tahoma" pitchFamily="2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755998" y="5078522"/>
            <a:ext cx="6047640" cy="4811399"/>
          </a:xfrm>
        </p:spPr>
        <p:txBody>
          <a:bodyPr>
            <a:spAutoFit/>
          </a:bodyPr>
          <a:lstStyle/>
          <a:p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532892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383130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480253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202462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473100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71303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1447348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7254902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4664713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257385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0711902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5723976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4892807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8676358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6326524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8487923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9032504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095388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7027117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4511556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034411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1869880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0089097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8346966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2062772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489662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101083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202382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225685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75517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048290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65872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ctrTitle"/>
          </p:nvPr>
        </p:nvSpPr>
        <p:spPr>
          <a:xfrm>
            <a:off x="1260472" y="1236661"/>
            <a:ext cx="7559673" cy="2632072"/>
          </a:xfrm>
        </p:spPr>
        <p:txBody>
          <a:bodyPr anchor="b"/>
          <a:lstStyle>
            <a:lvl1pPr>
              <a:defRPr lang="en-US" sz="60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 txBox="1">
            <a:spLocks noGrp="1"/>
          </p:cNvSpPr>
          <p:nvPr>
            <p:ph type="subTitle" idx="1"/>
          </p:nvPr>
        </p:nvSpPr>
        <p:spPr>
          <a:xfrm>
            <a:off x="1260472" y="3970333"/>
            <a:ext cx="7559673" cy="1825627"/>
          </a:xfrm>
        </p:spPr>
        <p:txBody>
          <a:bodyPr anchorCtr="1"/>
          <a:lstStyle>
            <a:lvl1pPr algn="ctr">
              <a:defRPr sz="2400"/>
            </a:lvl1pPr>
          </a:lstStyle>
          <a:p>
            <a:pPr lvl="0"/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191564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lang="en-US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 txBox="1"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875350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 txBox="1">
            <a:spLocks noGrp="1"/>
          </p:cNvSpPr>
          <p:nvPr>
            <p:ph type="title" orient="vert"/>
          </p:nvPr>
        </p:nvSpPr>
        <p:spPr>
          <a:xfrm>
            <a:off x="7362821" y="684208"/>
            <a:ext cx="2212976" cy="5075240"/>
          </a:xfrm>
        </p:spPr>
        <p:txBody>
          <a:bodyPr vert="eaVert"/>
          <a:lstStyle>
            <a:lvl1pPr>
              <a:defRPr lang="en-US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 txBox="1">
            <a:spLocks noGrp="1"/>
          </p:cNvSpPr>
          <p:nvPr>
            <p:ph type="body" orient="vert" idx="1"/>
          </p:nvPr>
        </p:nvSpPr>
        <p:spPr>
          <a:xfrm>
            <a:off x="720720" y="684208"/>
            <a:ext cx="6489697" cy="5075240"/>
          </a:xfrm>
        </p:spPr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140830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lang="en-US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134846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687391" y="1884358"/>
            <a:ext cx="8694736" cy="3144841"/>
          </a:xfrm>
        </p:spPr>
        <p:txBody>
          <a:bodyPr anchor="b"/>
          <a:lstStyle>
            <a:lvl1pPr>
              <a:defRPr lang="en-US" sz="60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687391" y="5059366"/>
            <a:ext cx="8694736" cy="1652585"/>
          </a:xfrm>
        </p:spPr>
        <p:txBody>
          <a:bodyPr/>
          <a:lstStyle>
            <a:lvl1pPr>
              <a:defRPr sz="2400">
                <a:solidFill>
                  <a:srgbClr val="898989"/>
                </a:solidFill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932386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lang="en-US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>
          <a:xfrm>
            <a:off x="720720" y="1949445"/>
            <a:ext cx="4351336" cy="3810003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 txBox="1">
            <a:spLocks noGrp="1"/>
          </p:cNvSpPr>
          <p:nvPr>
            <p:ph idx="2"/>
          </p:nvPr>
        </p:nvSpPr>
        <p:spPr>
          <a:xfrm>
            <a:off x="5224460" y="1949445"/>
            <a:ext cx="4351336" cy="3810003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6" name="Footer Placeholder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7" name="Slide Number Placeholder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362415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693736" y="403222"/>
            <a:ext cx="8694736" cy="1460497"/>
          </a:xfrm>
        </p:spPr>
        <p:txBody>
          <a:bodyPr/>
          <a:lstStyle>
            <a:lvl1pPr>
              <a:defRPr lang="en-US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693736" y="1852610"/>
            <a:ext cx="4265611" cy="908054"/>
          </a:xfrm>
        </p:spPr>
        <p:txBody>
          <a:bodyPr anchor="b"/>
          <a:lstStyle>
            <a:lvl1pPr>
              <a:defRPr sz="2400" b="1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 txBox="1">
            <a:spLocks noGrp="1"/>
          </p:cNvSpPr>
          <p:nvPr>
            <p:ph idx="2"/>
          </p:nvPr>
        </p:nvSpPr>
        <p:spPr>
          <a:xfrm>
            <a:off x="693736" y="2760665"/>
            <a:ext cx="4265611" cy="4062414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 txBox="1">
            <a:spLocks noGrp="1"/>
          </p:cNvSpPr>
          <p:nvPr>
            <p:ph type="body" idx="3"/>
          </p:nvPr>
        </p:nvSpPr>
        <p:spPr>
          <a:xfrm>
            <a:off x="5103815" y="1852610"/>
            <a:ext cx="4284658" cy="908054"/>
          </a:xfrm>
        </p:spPr>
        <p:txBody>
          <a:bodyPr anchor="b"/>
          <a:lstStyle>
            <a:lvl1pPr>
              <a:defRPr sz="2400" b="1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 txBox="1">
            <a:spLocks noGrp="1"/>
          </p:cNvSpPr>
          <p:nvPr>
            <p:ph idx="4"/>
          </p:nvPr>
        </p:nvSpPr>
        <p:spPr>
          <a:xfrm>
            <a:off x="5103815" y="2760665"/>
            <a:ext cx="4284658" cy="4062414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8" name="Footer Placeholder 7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9" name="Slide Number Placeholder 8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823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lang="en-US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4" name="Footer Placeholder 3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5" name="Slide Number Placeholder 4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223787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3" name="Footer Placeholder 2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4" name="Slide Number Placeholder 3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58540686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693736" y="503240"/>
            <a:ext cx="3251204" cy="1765304"/>
          </a:xfrm>
        </p:spPr>
        <p:txBody>
          <a:bodyPr anchor="b"/>
          <a:lstStyle>
            <a:lvl1pPr>
              <a:defRPr lang="en-US" sz="32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>
          <a:xfrm>
            <a:off x="4286249" y="1089022"/>
            <a:ext cx="5102223" cy="5372100"/>
          </a:xfrm>
        </p:spPr>
        <p:txBody>
          <a:bodyPr/>
          <a:lstStyle>
            <a:lvl1pPr>
              <a:defRPr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 txBox="1">
            <a:spLocks noGrp="1"/>
          </p:cNvSpPr>
          <p:nvPr>
            <p:ph type="body" idx="2"/>
          </p:nvPr>
        </p:nvSpPr>
        <p:spPr>
          <a:xfrm>
            <a:off x="693736" y="2268534"/>
            <a:ext cx="3251204" cy="4200525"/>
          </a:xfrm>
        </p:spPr>
        <p:txBody>
          <a:bodyPr/>
          <a:lstStyle>
            <a:lvl1pPr>
              <a:defRPr sz="1600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6" name="Footer Placeholder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7" name="Slide Number Placeholder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161636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693736" y="503240"/>
            <a:ext cx="3251204" cy="1765304"/>
          </a:xfrm>
        </p:spPr>
        <p:txBody>
          <a:bodyPr anchor="b"/>
          <a:lstStyle>
            <a:lvl1pPr>
              <a:defRPr lang="en-US" sz="32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 txBox="1">
            <a:spLocks noGrp="1"/>
          </p:cNvSpPr>
          <p:nvPr>
            <p:ph type="pic" idx="1"/>
          </p:nvPr>
        </p:nvSpPr>
        <p:spPr>
          <a:xfrm>
            <a:off x="4286249" y="1089022"/>
            <a:ext cx="5102223" cy="5372100"/>
          </a:xfrm>
        </p:spPr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4" name="Text Placeholder 3"/>
          <p:cNvSpPr txBox="1">
            <a:spLocks noGrp="1"/>
          </p:cNvSpPr>
          <p:nvPr>
            <p:ph type="body" idx="2"/>
          </p:nvPr>
        </p:nvSpPr>
        <p:spPr>
          <a:xfrm>
            <a:off x="693736" y="2268534"/>
            <a:ext cx="3251204" cy="4200525"/>
          </a:xfrm>
        </p:spPr>
        <p:txBody>
          <a:bodyPr/>
          <a:lstStyle>
            <a:lvl1pPr>
              <a:defRPr sz="1600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6" name="Footer Placeholder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7" name="Slide Number Placeholder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573747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 txBox="1">
            <a:spLocks noGrp="1"/>
          </p:cNvSpPr>
          <p:nvPr>
            <p:ph type="title"/>
          </p:nvPr>
        </p:nvSpPr>
        <p:spPr>
          <a:xfrm>
            <a:off x="719998" y="683998"/>
            <a:ext cx="8460001" cy="102347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ctr" anchorCtr="1" compatLnSpc="1">
            <a:noAutofit/>
          </a:bodyPr>
          <a:lstStyle/>
          <a:p>
            <a:pPr lvl="0"/>
            <a:endParaRPr lang="de-DE"/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719998" y="1949043"/>
            <a:ext cx="8855643" cy="381096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2"/>
          </p:nvPr>
        </p:nvSpPr>
        <p:spPr>
          <a:xfrm>
            <a:off x="539998" y="6318723"/>
            <a:ext cx="2348279" cy="52128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>
            <a:lvl1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de-DE" sz="2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de-DE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3"/>
          </p:nvPr>
        </p:nvSpPr>
        <p:spPr>
          <a:xfrm>
            <a:off x="3267361" y="6347161"/>
            <a:ext cx="3194995" cy="52128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>
            <a:lvl1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de-DE" sz="2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de-DE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4"/>
          </p:nvPr>
        </p:nvSpPr>
        <p:spPr>
          <a:xfrm>
            <a:off x="6831363" y="6347161"/>
            <a:ext cx="2348279" cy="52128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>
            <a:lvl1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de-DE" sz="2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0" marR="0" lvl="0" indent="0" algn="ctr" defTabSz="914400" rtl="0" fontAlgn="auto" hangingPunct="0">
        <a:lnSpc>
          <a:spcPct val="100000"/>
        </a:lnSpc>
        <a:spcBef>
          <a:spcPts val="0"/>
        </a:spcBef>
        <a:spcAft>
          <a:spcPts val="0"/>
        </a:spcAft>
        <a:buNone/>
        <a:tabLst/>
        <a:defRPr lang="de-DE" sz="4400" b="0" i="0" u="none" strike="noStrike" kern="0" cap="none" spc="0" baseline="0">
          <a:solidFill>
            <a:srgbClr val="000000"/>
          </a:solidFill>
          <a:uFillTx/>
          <a:latin typeface="Albany" pitchFamily="18"/>
          <a:cs typeface="Tahoma" pitchFamily="2"/>
        </a:defRPr>
      </a:lvl1pPr>
    </p:titleStyle>
    <p:bodyStyle>
      <a:lvl1pPr marL="0" marR="0" lvl="0" indent="0" defTabSz="914400" rtl="0" fontAlgn="auto" hangingPunct="0">
        <a:lnSpc>
          <a:spcPct val="100000"/>
        </a:lnSpc>
        <a:spcBef>
          <a:spcPts val="0"/>
        </a:spcBef>
        <a:spcAft>
          <a:spcPts val="1415"/>
        </a:spcAft>
        <a:buNone/>
        <a:tabLst/>
        <a:defRPr lang="en-US" sz="3200" b="0" i="0" u="none" strike="noStrike" kern="0" cap="none" spc="0" baseline="0">
          <a:solidFill>
            <a:srgbClr val="000000"/>
          </a:solidFill>
          <a:uFillTx/>
          <a:latin typeface="Albany" pitchFamily="18"/>
          <a:cs typeface="Tahoma" pitchFamily="2"/>
        </a:defRPr>
      </a:lvl1pPr>
      <a:lvl2pPr marL="685800" marR="0" lvl="1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US" sz="2400" b="0" i="0" u="none" strike="noStrike" kern="1200" cap="none" spc="0" baseline="0">
          <a:solidFill>
            <a:srgbClr val="000000"/>
          </a:solidFill>
          <a:uFillTx/>
          <a:latin typeface="Calibri"/>
        </a:defRPr>
      </a:lvl2pPr>
      <a:lvl3pPr marL="1143000" marR="0" lvl="2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US" sz="2000" b="0" i="0" u="none" strike="noStrike" kern="1200" cap="none" spc="0" baseline="0">
          <a:solidFill>
            <a:srgbClr val="000000"/>
          </a:solidFill>
          <a:uFillTx/>
          <a:latin typeface="Calibri"/>
        </a:defRPr>
      </a:lvl3pPr>
      <a:lvl4pPr marL="1600200" marR="0" lvl="3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US" sz="1800" b="0" i="0" u="none" strike="noStrike" kern="1200" cap="none" spc="0" baseline="0">
          <a:solidFill>
            <a:srgbClr val="000000"/>
          </a:solidFill>
          <a:uFillTx/>
          <a:latin typeface="Calibri"/>
        </a:defRPr>
      </a:lvl4pPr>
      <a:lvl5pPr marL="2057400" marR="0" lvl="4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US" sz="1800" b="0" i="0" u="none" strike="noStrike" kern="1200" cap="none" spc="0" baseline="0">
          <a:solidFill>
            <a:srgbClr val="000000"/>
          </a:solidFill>
          <a:uFillTx/>
          <a:latin typeface="Calibri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microsoft.com/office/2007/relationships/hdphoto" Target="../media/hdphoto1.wdp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3" Type="http://schemas.openxmlformats.org/officeDocument/2006/relationships/image" Target="../media/image9.png"/><Relationship Id="rId7" Type="http://schemas.openxmlformats.org/officeDocument/2006/relationships/image" Target="../media/image13.png"/><Relationship Id="rId12" Type="http://schemas.openxmlformats.org/officeDocument/2006/relationships/image" Target="../media/image18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2.png"/><Relationship Id="rId11" Type="http://schemas.openxmlformats.org/officeDocument/2006/relationships/image" Target="../media/image17.png"/><Relationship Id="rId5" Type="http://schemas.openxmlformats.org/officeDocument/2006/relationships/image" Target="../media/image11.png"/><Relationship Id="rId10" Type="http://schemas.openxmlformats.org/officeDocument/2006/relationships/image" Target="../media/image16.png"/><Relationship Id="rId4" Type="http://schemas.openxmlformats.org/officeDocument/2006/relationships/image" Target="../media/image10.png"/><Relationship Id="rId9" Type="http://schemas.openxmlformats.org/officeDocument/2006/relationships/image" Target="../media/image15.pn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artisticPaintBrush trans="58000" brushSize="3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" y="1"/>
            <a:ext cx="1693510" cy="1269999"/>
          </a:xfrm>
          <a:prstGeom prst="rect">
            <a:avLst/>
          </a:prstGeom>
        </p:spPr>
      </p:pic>
      <p:sp>
        <p:nvSpPr>
          <p:cNvPr id="2" name="Text Placeholder 1"/>
          <p:cNvSpPr txBox="1">
            <a:spLocks noGrp="1"/>
          </p:cNvSpPr>
          <p:nvPr>
            <p:ph type="body" idx="4294967295"/>
          </p:nvPr>
        </p:nvSpPr>
        <p:spPr>
          <a:xfrm>
            <a:off x="719998" y="1445035"/>
            <a:ext cx="8855643" cy="5509200"/>
          </a:xfrm>
        </p:spPr>
        <p:txBody>
          <a:bodyPr>
            <a:spAutoFit/>
          </a:bodyPr>
          <a:lstStyle/>
          <a:p>
            <a:pPr lvl="0" algn="ctr"/>
            <a:endParaRPr lang="de-DE" sz="3600" b="1" dirty="0">
              <a:solidFill>
                <a:srgbClr val="00008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ctr"/>
            <a:r>
              <a:rPr lang="de-DE" sz="3600" b="1" dirty="0">
                <a:solidFill>
                  <a:srgbClr val="00008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CMPT 405/705</a:t>
            </a:r>
          </a:p>
          <a:p>
            <a:pPr lvl="0" algn="ctr"/>
            <a:r>
              <a:rPr lang="de-DE" sz="3600" b="1" dirty="0">
                <a:solidFill>
                  <a:srgbClr val="00008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de-DE" sz="3600" b="1" dirty="0">
                <a:solidFill>
                  <a:srgbClr val="00008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sz="3600" b="1" dirty="0">
                <a:solidFill>
                  <a:srgbClr val="00008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Design &amp; Analysis of Algorithms</a:t>
            </a:r>
          </a:p>
          <a:p>
            <a:pPr lvl="0" algn="ctr"/>
            <a:endParaRPr lang="de-DE" sz="3600" b="1" dirty="0">
              <a:solidFill>
                <a:srgbClr val="00008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ctr"/>
            <a:r>
              <a:rPr lang="de-DE" sz="3600" b="1" dirty="0">
                <a:solidFill>
                  <a:srgbClr val="00008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February 28, 2022</a:t>
            </a:r>
          </a:p>
          <a:p>
            <a:pPr lvl="0" algn="ctr"/>
            <a:endParaRPr lang="de-DE" sz="3600" b="1" dirty="0">
              <a:solidFill>
                <a:srgbClr val="0000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endParaRPr lang="de-DE" sz="3600" dirty="0">
              <a:solidFill>
                <a:srgbClr val="9933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/>
        <p:txBody>
          <a:bodyPr anchorCtr="0"/>
          <a:lstStyle/>
          <a:p>
            <a:pPr lvl="0" algn="l"/>
            <a:r>
              <a:rPr lang="de-DE" sz="3600" dirty="0">
                <a:latin typeface="Arial" panose="020B0604020202020204" pitchFamily="34" charset="0"/>
                <a:cs typeface="Arial" panose="020B0604020202020204" pitchFamily="34" charset="0"/>
              </a:rPr>
              <a:t>Fibonacci sequence – even more efficient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5051163"/>
          </a:xfrm>
        </p:spPr>
        <p:txBody>
          <a:bodyPr/>
          <a:lstStyle/>
          <a:p>
            <a:r>
              <a:rPr lang="en-US" sz="2400" u="sng" dirty="0"/>
              <a:t>Input</a:t>
            </a:r>
            <a:r>
              <a:rPr lang="en-US" sz="2400" dirty="0"/>
              <a:t>: A positive integer n, and a prime p (say p=7)</a:t>
            </a:r>
          </a:p>
          <a:p>
            <a:r>
              <a:rPr lang="en-US" sz="2400" u="sng" dirty="0"/>
              <a:t>Goal:</a:t>
            </a:r>
            <a:r>
              <a:rPr lang="en-US" sz="2400" dirty="0"/>
              <a:t> Compute Fib(n) mod p in O(log(n)) time.</a:t>
            </a:r>
          </a:p>
          <a:p>
            <a:endParaRPr lang="en-US" sz="2400" dirty="0"/>
          </a:p>
          <a:p>
            <a:r>
              <a:rPr lang="en-US" sz="2400" u="sng" dirty="0"/>
              <a:t>Idea</a:t>
            </a:r>
            <a:r>
              <a:rPr lang="en-US" sz="2400" dirty="0"/>
              <a:t>: Use some more linear algebra:</a:t>
            </a:r>
          </a:p>
          <a:p>
            <a:endParaRPr lang="en-US" sz="2400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03021179"/>
              </p:ext>
            </p:extLst>
          </p:nvPr>
        </p:nvGraphicFramePr>
        <p:xfrm>
          <a:off x="6919339" y="3414077"/>
          <a:ext cx="1388216" cy="731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94108">
                  <a:extLst>
                    <a:ext uri="{9D8B030D-6E8A-4147-A177-3AD203B41FA5}">
                      <a16:colId xmlns:a16="http://schemas.microsoft.com/office/drawing/2014/main" val="2351011183"/>
                    </a:ext>
                  </a:extLst>
                </a:gridCol>
                <a:gridCol w="694108">
                  <a:extLst>
                    <a:ext uri="{9D8B030D-6E8A-4147-A177-3AD203B41FA5}">
                      <a16:colId xmlns:a16="http://schemas.microsoft.com/office/drawing/2014/main" val="3027147053"/>
                    </a:ext>
                  </a:extLst>
                </a:gridCol>
              </a:tblGrid>
              <a:tr h="327431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1291437"/>
                  </a:ext>
                </a:extLst>
              </a:tr>
              <a:tr h="327431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9787955"/>
                  </a:ext>
                </a:extLst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6082338" y="3518227"/>
            <a:ext cx="74571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/>
              <a:t>A = </a:t>
            </a:r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12812331"/>
              </p:ext>
            </p:extLst>
          </p:nvPr>
        </p:nvGraphicFramePr>
        <p:xfrm>
          <a:off x="2774745" y="4546141"/>
          <a:ext cx="1388216" cy="731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94108">
                  <a:extLst>
                    <a:ext uri="{9D8B030D-6E8A-4147-A177-3AD203B41FA5}">
                      <a16:colId xmlns:a16="http://schemas.microsoft.com/office/drawing/2014/main" val="2351011183"/>
                    </a:ext>
                  </a:extLst>
                </a:gridCol>
                <a:gridCol w="694108">
                  <a:extLst>
                    <a:ext uri="{9D8B030D-6E8A-4147-A177-3AD203B41FA5}">
                      <a16:colId xmlns:a16="http://schemas.microsoft.com/office/drawing/2014/main" val="3027147053"/>
                    </a:ext>
                  </a:extLst>
                </a:gridCol>
              </a:tblGrid>
              <a:tr h="327431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1291437"/>
                  </a:ext>
                </a:extLst>
              </a:tr>
              <a:tr h="327431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9787955"/>
                  </a:ext>
                </a:extLst>
              </a:tr>
            </a:tbl>
          </a:graphicData>
        </a:graphic>
      </p:graphicFrame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8357796"/>
              </p:ext>
            </p:extLst>
          </p:nvPr>
        </p:nvGraphicFramePr>
        <p:xfrm>
          <a:off x="4453711" y="4546141"/>
          <a:ext cx="694108" cy="731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94108">
                  <a:extLst>
                    <a:ext uri="{9D8B030D-6E8A-4147-A177-3AD203B41FA5}">
                      <a16:colId xmlns:a16="http://schemas.microsoft.com/office/drawing/2014/main" val="2351011183"/>
                    </a:ext>
                  </a:extLst>
                </a:gridCol>
              </a:tblGrid>
              <a:tr h="327431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tx1"/>
                          </a:solidFill>
                        </a:rPr>
                        <a:t>F</a:t>
                      </a:r>
                      <a:r>
                        <a:rPr lang="en-US" b="1" baseline="-25000" dirty="0">
                          <a:solidFill>
                            <a:schemeClr val="tx1"/>
                          </a:solidFill>
                        </a:rPr>
                        <a:t>n-1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1291437"/>
                  </a:ext>
                </a:extLst>
              </a:tr>
              <a:tr h="327431">
                <a:tc>
                  <a:txBody>
                    <a:bodyPr/>
                    <a:lstStyle/>
                    <a:p>
                      <a:pPr algn="ctr"/>
                      <a:r>
                        <a:rPr lang="en-US" b="1" dirty="0" err="1">
                          <a:solidFill>
                            <a:schemeClr val="tx1"/>
                          </a:solidFill>
                        </a:rPr>
                        <a:t>F</a:t>
                      </a:r>
                      <a:r>
                        <a:rPr lang="en-US" b="1" baseline="-25000" dirty="0" err="1">
                          <a:solidFill>
                            <a:schemeClr val="tx1"/>
                          </a:solidFill>
                        </a:rPr>
                        <a:t>n</a:t>
                      </a:r>
                      <a:endParaRPr lang="en-US" b="1" baseline="-25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9787955"/>
                  </a:ext>
                </a:extLst>
              </a:tr>
            </a:tbl>
          </a:graphicData>
        </a:graphic>
      </p:graphicFrame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85860188"/>
              </p:ext>
            </p:extLst>
          </p:nvPr>
        </p:nvGraphicFramePr>
        <p:xfrm>
          <a:off x="1588208" y="4546141"/>
          <a:ext cx="694108" cy="731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94108">
                  <a:extLst>
                    <a:ext uri="{9D8B030D-6E8A-4147-A177-3AD203B41FA5}">
                      <a16:colId xmlns:a16="http://schemas.microsoft.com/office/drawing/2014/main" val="2351011183"/>
                    </a:ext>
                  </a:extLst>
                </a:gridCol>
              </a:tblGrid>
              <a:tr h="327431">
                <a:tc>
                  <a:txBody>
                    <a:bodyPr/>
                    <a:lstStyle/>
                    <a:p>
                      <a:pPr algn="ctr"/>
                      <a:r>
                        <a:rPr lang="en-US" b="1" dirty="0" err="1">
                          <a:solidFill>
                            <a:schemeClr val="tx1"/>
                          </a:solidFill>
                        </a:rPr>
                        <a:t>F</a:t>
                      </a:r>
                      <a:r>
                        <a:rPr lang="en-US" b="1" baseline="-25000" dirty="0" err="1">
                          <a:solidFill>
                            <a:schemeClr val="tx1"/>
                          </a:solidFill>
                        </a:rPr>
                        <a:t>n</a:t>
                      </a:r>
                      <a:endParaRPr lang="en-US" b="1" baseline="-25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1291437"/>
                  </a:ext>
                </a:extLst>
              </a:tr>
              <a:tr h="327431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tx1"/>
                          </a:solidFill>
                        </a:rPr>
                        <a:t>F</a:t>
                      </a:r>
                      <a:r>
                        <a:rPr lang="en-US" b="1" baseline="-25000" dirty="0">
                          <a:solidFill>
                            <a:schemeClr val="tx1"/>
                          </a:solidFill>
                        </a:rPr>
                        <a:t>n+1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9787955"/>
                  </a:ext>
                </a:extLst>
              </a:tr>
            </a:tbl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2350088" y="4650291"/>
            <a:ext cx="44595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/>
              <a:t>= </a:t>
            </a:r>
          </a:p>
        </p:txBody>
      </p:sp>
    </p:spTree>
    <p:extLst>
      <p:ext uri="{BB962C8B-B14F-4D97-AF65-F5344CB8AC3E}">
        <p14:creationId xmlns:p14="http://schemas.microsoft.com/office/powerpoint/2010/main" val="4610426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1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/>
        <p:txBody>
          <a:bodyPr anchorCtr="0"/>
          <a:lstStyle/>
          <a:p>
            <a:pPr lvl="0" algn="l"/>
            <a:r>
              <a:rPr lang="de-DE" sz="3600" dirty="0">
                <a:latin typeface="Arial" panose="020B0604020202020204" pitchFamily="34" charset="0"/>
                <a:cs typeface="Arial" panose="020B0604020202020204" pitchFamily="34" charset="0"/>
              </a:rPr>
              <a:t>Fibonacci sequence – even more efficient</a:t>
            </a:r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4881377"/>
              </p:ext>
            </p:extLst>
          </p:nvPr>
        </p:nvGraphicFramePr>
        <p:xfrm>
          <a:off x="2774745" y="2087948"/>
          <a:ext cx="1388216" cy="731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94108">
                  <a:extLst>
                    <a:ext uri="{9D8B030D-6E8A-4147-A177-3AD203B41FA5}">
                      <a16:colId xmlns:a16="http://schemas.microsoft.com/office/drawing/2014/main" val="2351011183"/>
                    </a:ext>
                  </a:extLst>
                </a:gridCol>
                <a:gridCol w="694108">
                  <a:extLst>
                    <a:ext uri="{9D8B030D-6E8A-4147-A177-3AD203B41FA5}">
                      <a16:colId xmlns:a16="http://schemas.microsoft.com/office/drawing/2014/main" val="3027147053"/>
                    </a:ext>
                  </a:extLst>
                </a:gridCol>
              </a:tblGrid>
              <a:tr h="327431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1291437"/>
                  </a:ext>
                </a:extLst>
              </a:tr>
              <a:tr h="327431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9787955"/>
                  </a:ext>
                </a:extLst>
              </a:tr>
            </a:tbl>
          </a:graphicData>
        </a:graphic>
      </p:graphicFrame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88148260"/>
              </p:ext>
            </p:extLst>
          </p:nvPr>
        </p:nvGraphicFramePr>
        <p:xfrm>
          <a:off x="1223158" y="2087948"/>
          <a:ext cx="1059158" cy="731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59158">
                  <a:extLst>
                    <a:ext uri="{9D8B030D-6E8A-4147-A177-3AD203B41FA5}">
                      <a16:colId xmlns:a16="http://schemas.microsoft.com/office/drawing/2014/main" val="2351011183"/>
                    </a:ext>
                  </a:extLst>
                </a:gridCol>
              </a:tblGrid>
              <a:tr h="327431">
                <a:tc>
                  <a:txBody>
                    <a:bodyPr/>
                    <a:lstStyle/>
                    <a:p>
                      <a:pPr algn="ctr"/>
                      <a:r>
                        <a:rPr lang="en-US" b="1" baseline="0" dirty="0">
                          <a:solidFill>
                            <a:schemeClr val="tx1"/>
                          </a:solidFill>
                        </a:rPr>
                        <a:t>F</a:t>
                      </a:r>
                      <a:r>
                        <a:rPr lang="en-US" b="1" baseline="-25000" dirty="0">
                          <a:solidFill>
                            <a:schemeClr val="tx1"/>
                          </a:solidFill>
                        </a:rPr>
                        <a:t>1</a:t>
                      </a:r>
                      <a:r>
                        <a:rPr lang="en-US" b="1" baseline="0" dirty="0">
                          <a:solidFill>
                            <a:schemeClr val="tx1"/>
                          </a:solidFill>
                        </a:rPr>
                        <a:t>=1</a:t>
                      </a:r>
                      <a:endParaRPr lang="en-US" b="1" baseline="-25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1291437"/>
                  </a:ext>
                </a:extLst>
              </a:tr>
              <a:tr h="327431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tx1"/>
                          </a:solidFill>
                        </a:rPr>
                        <a:t>F</a:t>
                      </a:r>
                      <a:r>
                        <a:rPr lang="en-US" b="1" baseline="-25000" dirty="0">
                          <a:solidFill>
                            <a:schemeClr val="tx1"/>
                          </a:solidFill>
                        </a:rPr>
                        <a:t>2</a:t>
                      </a:r>
                      <a:r>
                        <a:rPr lang="en-US" b="1" dirty="0">
                          <a:solidFill>
                            <a:schemeClr val="tx1"/>
                          </a:solidFill>
                        </a:rPr>
                        <a:t>=1</a:t>
                      </a:r>
                      <a:endParaRPr lang="en-US" b="1" baseline="-25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9787955"/>
                  </a:ext>
                </a:extLst>
              </a:tr>
            </a:tbl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2350088" y="2192098"/>
            <a:ext cx="44595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/>
              <a:t>= </a:t>
            </a:r>
          </a:p>
        </p:txBody>
      </p:sp>
      <p:graphicFrame>
        <p:nvGraphicFramePr>
          <p:cNvPr id="12" name="Table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56920387"/>
              </p:ext>
            </p:extLst>
          </p:nvPr>
        </p:nvGraphicFramePr>
        <p:xfrm>
          <a:off x="2667185" y="4590514"/>
          <a:ext cx="1388216" cy="731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94108">
                  <a:extLst>
                    <a:ext uri="{9D8B030D-6E8A-4147-A177-3AD203B41FA5}">
                      <a16:colId xmlns:a16="http://schemas.microsoft.com/office/drawing/2014/main" val="2351011183"/>
                    </a:ext>
                  </a:extLst>
                </a:gridCol>
                <a:gridCol w="694108">
                  <a:extLst>
                    <a:ext uri="{9D8B030D-6E8A-4147-A177-3AD203B41FA5}">
                      <a16:colId xmlns:a16="http://schemas.microsoft.com/office/drawing/2014/main" val="3027147053"/>
                    </a:ext>
                  </a:extLst>
                </a:gridCol>
              </a:tblGrid>
              <a:tr h="327431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1291437"/>
                  </a:ext>
                </a:extLst>
              </a:tr>
              <a:tr h="327431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9787955"/>
                  </a:ext>
                </a:extLst>
              </a:tr>
            </a:tbl>
          </a:graphicData>
        </a:graphic>
      </p:graphicFrame>
      <p:graphicFrame>
        <p:nvGraphicFramePr>
          <p:cNvPr id="13" name="Table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59437388"/>
              </p:ext>
            </p:extLst>
          </p:nvPr>
        </p:nvGraphicFramePr>
        <p:xfrm>
          <a:off x="7605747" y="4584968"/>
          <a:ext cx="694108" cy="731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94108">
                  <a:extLst>
                    <a:ext uri="{9D8B030D-6E8A-4147-A177-3AD203B41FA5}">
                      <a16:colId xmlns:a16="http://schemas.microsoft.com/office/drawing/2014/main" val="2351011183"/>
                    </a:ext>
                  </a:extLst>
                </a:gridCol>
              </a:tblGrid>
              <a:tr h="327431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US" b="1" baseline="-25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1291437"/>
                  </a:ext>
                </a:extLst>
              </a:tr>
              <a:tr h="327431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US" b="1" baseline="-25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9787955"/>
                  </a:ext>
                </a:extLst>
              </a:tr>
            </a:tbl>
          </a:graphicData>
        </a:graphic>
      </p:graphicFrame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83811425"/>
              </p:ext>
            </p:extLst>
          </p:nvPr>
        </p:nvGraphicFramePr>
        <p:xfrm>
          <a:off x="1368937" y="4590514"/>
          <a:ext cx="805819" cy="731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05819">
                  <a:extLst>
                    <a:ext uri="{9D8B030D-6E8A-4147-A177-3AD203B41FA5}">
                      <a16:colId xmlns:a16="http://schemas.microsoft.com/office/drawing/2014/main" val="2351011183"/>
                    </a:ext>
                  </a:extLst>
                </a:gridCol>
              </a:tblGrid>
              <a:tr h="327431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tx1"/>
                          </a:solidFill>
                        </a:rPr>
                        <a:t>F</a:t>
                      </a:r>
                      <a:r>
                        <a:rPr lang="en-US" b="1" baseline="-25000" dirty="0">
                          <a:solidFill>
                            <a:schemeClr val="tx1"/>
                          </a:solidFill>
                        </a:rPr>
                        <a:t>3</a:t>
                      </a:r>
                      <a:r>
                        <a:rPr lang="en-US" b="1" baseline="0" dirty="0">
                          <a:solidFill>
                            <a:schemeClr val="tx1"/>
                          </a:solidFill>
                        </a:rPr>
                        <a:t>=2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1291437"/>
                  </a:ext>
                </a:extLst>
              </a:tr>
              <a:tr h="327431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tx1"/>
                          </a:solidFill>
                        </a:rPr>
                        <a:t>F</a:t>
                      </a:r>
                      <a:r>
                        <a:rPr lang="en-US" b="1" baseline="-25000" dirty="0">
                          <a:solidFill>
                            <a:schemeClr val="tx1"/>
                          </a:solidFill>
                        </a:rPr>
                        <a:t>4</a:t>
                      </a:r>
                      <a:r>
                        <a:rPr lang="en-US" b="1" baseline="0" dirty="0">
                          <a:solidFill>
                            <a:schemeClr val="tx1"/>
                          </a:solidFill>
                        </a:rPr>
                        <a:t>=3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9787955"/>
                  </a:ext>
                </a:extLst>
              </a:tr>
            </a:tbl>
          </a:graphicData>
        </a:graphic>
      </p:graphicFrame>
      <p:sp>
        <p:nvSpPr>
          <p:cNvPr id="15" name="TextBox 14"/>
          <p:cNvSpPr txBox="1"/>
          <p:nvPr/>
        </p:nvSpPr>
        <p:spPr>
          <a:xfrm>
            <a:off x="2242528" y="4694664"/>
            <a:ext cx="44595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/>
              <a:t>= </a:t>
            </a:r>
          </a:p>
        </p:txBody>
      </p:sp>
      <p:graphicFrame>
        <p:nvGraphicFramePr>
          <p:cNvPr id="17" name="Table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48359775"/>
              </p:ext>
            </p:extLst>
          </p:nvPr>
        </p:nvGraphicFramePr>
        <p:xfrm>
          <a:off x="4275478" y="4584968"/>
          <a:ext cx="1388216" cy="731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94108">
                  <a:extLst>
                    <a:ext uri="{9D8B030D-6E8A-4147-A177-3AD203B41FA5}">
                      <a16:colId xmlns:a16="http://schemas.microsoft.com/office/drawing/2014/main" val="2351011183"/>
                    </a:ext>
                  </a:extLst>
                </a:gridCol>
                <a:gridCol w="694108">
                  <a:extLst>
                    <a:ext uri="{9D8B030D-6E8A-4147-A177-3AD203B41FA5}">
                      <a16:colId xmlns:a16="http://schemas.microsoft.com/office/drawing/2014/main" val="3027147053"/>
                    </a:ext>
                  </a:extLst>
                </a:gridCol>
              </a:tblGrid>
              <a:tr h="327431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1291437"/>
                  </a:ext>
                </a:extLst>
              </a:tr>
              <a:tr h="327431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9787955"/>
                  </a:ext>
                </a:extLst>
              </a:tr>
            </a:tbl>
          </a:graphicData>
        </a:graphic>
      </p:graphicFrame>
      <p:graphicFrame>
        <p:nvGraphicFramePr>
          <p:cNvPr id="18" name="Table 1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64152067"/>
              </p:ext>
            </p:extLst>
          </p:nvPr>
        </p:nvGraphicFramePr>
        <p:xfrm>
          <a:off x="5926725" y="4592877"/>
          <a:ext cx="1388216" cy="731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94108">
                  <a:extLst>
                    <a:ext uri="{9D8B030D-6E8A-4147-A177-3AD203B41FA5}">
                      <a16:colId xmlns:a16="http://schemas.microsoft.com/office/drawing/2014/main" val="2351011183"/>
                    </a:ext>
                  </a:extLst>
                </a:gridCol>
                <a:gridCol w="694108">
                  <a:extLst>
                    <a:ext uri="{9D8B030D-6E8A-4147-A177-3AD203B41FA5}">
                      <a16:colId xmlns:a16="http://schemas.microsoft.com/office/drawing/2014/main" val="3027147053"/>
                    </a:ext>
                  </a:extLst>
                </a:gridCol>
              </a:tblGrid>
              <a:tr h="327431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1291437"/>
                  </a:ext>
                </a:extLst>
              </a:tr>
              <a:tr h="327431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9787955"/>
                  </a:ext>
                </a:extLst>
              </a:tr>
            </a:tbl>
          </a:graphicData>
        </a:graphic>
      </p:graphicFrame>
      <p:sp>
        <p:nvSpPr>
          <p:cNvPr id="19" name="TextBox 18"/>
          <p:cNvSpPr txBox="1"/>
          <p:nvPr/>
        </p:nvSpPr>
        <p:spPr>
          <a:xfrm>
            <a:off x="7260431" y="4723431"/>
            <a:ext cx="3642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/>
              <a:t>*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5652491" y="4728715"/>
            <a:ext cx="3642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/>
              <a:t>*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3990041" y="4724234"/>
            <a:ext cx="3642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/>
              <a:t>*</a:t>
            </a:r>
          </a:p>
        </p:txBody>
      </p:sp>
      <p:graphicFrame>
        <p:nvGraphicFramePr>
          <p:cNvPr id="24" name="Table 2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478271"/>
              </p:ext>
            </p:extLst>
          </p:nvPr>
        </p:nvGraphicFramePr>
        <p:xfrm>
          <a:off x="894975" y="3231567"/>
          <a:ext cx="921143" cy="731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21143">
                  <a:extLst>
                    <a:ext uri="{9D8B030D-6E8A-4147-A177-3AD203B41FA5}">
                      <a16:colId xmlns:a16="http://schemas.microsoft.com/office/drawing/2014/main" val="2351011183"/>
                    </a:ext>
                  </a:extLst>
                </a:gridCol>
              </a:tblGrid>
              <a:tr h="327431">
                <a:tc>
                  <a:txBody>
                    <a:bodyPr/>
                    <a:lstStyle/>
                    <a:p>
                      <a:pPr algn="ctr"/>
                      <a:r>
                        <a:rPr lang="en-US" b="1" baseline="0" dirty="0">
                          <a:solidFill>
                            <a:schemeClr val="tx1"/>
                          </a:solidFill>
                        </a:rPr>
                        <a:t>F</a:t>
                      </a:r>
                      <a:r>
                        <a:rPr lang="en-US" b="1" baseline="-25000" dirty="0">
                          <a:solidFill>
                            <a:schemeClr val="tx1"/>
                          </a:solidFill>
                        </a:rPr>
                        <a:t>2</a:t>
                      </a:r>
                      <a:r>
                        <a:rPr lang="en-US" b="1" baseline="0" dirty="0">
                          <a:solidFill>
                            <a:schemeClr val="tx1"/>
                          </a:solidFill>
                        </a:rPr>
                        <a:t>=1</a:t>
                      </a:r>
                      <a:endParaRPr lang="en-US" b="1" baseline="-25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1291437"/>
                  </a:ext>
                </a:extLst>
              </a:tr>
              <a:tr h="327431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tx1"/>
                          </a:solidFill>
                        </a:rPr>
                        <a:t>F</a:t>
                      </a:r>
                      <a:r>
                        <a:rPr lang="en-US" b="1" baseline="-25000" dirty="0">
                          <a:solidFill>
                            <a:schemeClr val="tx1"/>
                          </a:solidFill>
                        </a:rPr>
                        <a:t>3</a:t>
                      </a:r>
                      <a:r>
                        <a:rPr lang="en-US" b="1" dirty="0">
                          <a:solidFill>
                            <a:schemeClr val="tx1"/>
                          </a:solidFill>
                        </a:rPr>
                        <a:t>=2</a:t>
                      </a:r>
                      <a:endParaRPr lang="en-US" b="1" baseline="-25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9787955"/>
                  </a:ext>
                </a:extLst>
              </a:tr>
            </a:tbl>
          </a:graphicData>
        </a:graphic>
      </p:graphicFrame>
      <p:sp>
        <p:nvSpPr>
          <p:cNvPr id="25" name="TextBox 24"/>
          <p:cNvSpPr txBox="1"/>
          <p:nvPr/>
        </p:nvSpPr>
        <p:spPr>
          <a:xfrm>
            <a:off x="1995930" y="3347873"/>
            <a:ext cx="44595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/>
              <a:t>= </a:t>
            </a:r>
          </a:p>
        </p:txBody>
      </p:sp>
      <p:graphicFrame>
        <p:nvGraphicFramePr>
          <p:cNvPr id="30" name="Table 2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042796"/>
              </p:ext>
            </p:extLst>
          </p:nvPr>
        </p:nvGraphicFramePr>
        <p:xfrm>
          <a:off x="8645171" y="3264874"/>
          <a:ext cx="694108" cy="731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94108">
                  <a:extLst>
                    <a:ext uri="{9D8B030D-6E8A-4147-A177-3AD203B41FA5}">
                      <a16:colId xmlns:a16="http://schemas.microsoft.com/office/drawing/2014/main" val="2351011183"/>
                    </a:ext>
                  </a:extLst>
                </a:gridCol>
              </a:tblGrid>
              <a:tr h="327431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US" b="1" baseline="-25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1291437"/>
                  </a:ext>
                </a:extLst>
              </a:tr>
              <a:tr h="327431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US" b="1" baseline="-25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9787955"/>
                  </a:ext>
                </a:extLst>
              </a:tr>
            </a:tbl>
          </a:graphicData>
        </a:graphic>
      </p:graphicFrame>
      <p:sp>
        <p:nvSpPr>
          <p:cNvPr id="31" name="TextBox 30"/>
          <p:cNvSpPr txBox="1"/>
          <p:nvPr/>
        </p:nvSpPr>
        <p:spPr>
          <a:xfrm>
            <a:off x="4889793" y="3376933"/>
            <a:ext cx="44595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/>
              <a:t>= </a:t>
            </a:r>
          </a:p>
        </p:txBody>
      </p:sp>
      <p:graphicFrame>
        <p:nvGraphicFramePr>
          <p:cNvPr id="32" name="Table 3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308311"/>
              </p:ext>
            </p:extLst>
          </p:nvPr>
        </p:nvGraphicFramePr>
        <p:xfrm>
          <a:off x="5314902" y="3264874"/>
          <a:ext cx="1388216" cy="731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94108">
                  <a:extLst>
                    <a:ext uri="{9D8B030D-6E8A-4147-A177-3AD203B41FA5}">
                      <a16:colId xmlns:a16="http://schemas.microsoft.com/office/drawing/2014/main" val="2351011183"/>
                    </a:ext>
                  </a:extLst>
                </a:gridCol>
                <a:gridCol w="694108">
                  <a:extLst>
                    <a:ext uri="{9D8B030D-6E8A-4147-A177-3AD203B41FA5}">
                      <a16:colId xmlns:a16="http://schemas.microsoft.com/office/drawing/2014/main" val="3027147053"/>
                    </a:ext>
                  </a:extLst>
                </a:gridCol>
              </a:tblGrid>
              <a:tr h="327431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1291437"/>
                  </a:ext>
                </a:extLst>
              </a:tr>
              <a:tr h="327431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9787955"/>
                  </a:ext>
                </a:extLst>
              </a:tr>
            </a:tbl>
          </a:graphicData>
        </a:graphic>
      </p:graphicFrame>
      <p:graphicFrame>
        <p:nvGraphicFramePr>
          <p:cNvPr id="33" name="Table 3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5434853"/>
              </p:ext>
            </p:extLst>
          </p:nvPr>
        </p:nvGraphicFramePr>
        <p:xfrm>
          <a:off x="6966149" y="3272783"/>
          <a:ext cx="1388216" cy="731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94108">
                  <a:extLst>
                    <a:ext uri="{9D8B030D-6E8A-4147-A177-3AD203B41FA5}">
                      <a16:colId xmlns:a16="http://schemas.microsoft.com/office/drawing/2014/main" val="2351011183"/>
                    </a:ext>
                  </a:extLst>
                </a:gridCol>
                <a:gridCol w="694108">
                  <a:extLst>
                    <a:ext uri="{9D8B030D-6E8A-4147-A177-3AD203B41FA5}">
                      <a16:colId xmlns:a16="http://schemas.microsoft.com/office/drawing/2014/main" val="3027147053"/>
                    </a:ext>
                  </a:extLst>
                </a:gridCol>
              </a:tblGrid>
              <a:tr h="327431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1291437"/>
                  </a:ext>
                </a:extLst>
              </a:tr>
              <a:tr h="327431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9787955"/>
                  </a:ext>
                </a:extLst>
              </a:tr>
            </a:tbl>
          </a:graphicData>
        </a:graphic>
      </p:graphicFrame>
      <p:sp>
        <p:nvSpPr>
          <p:cNvPr id="34" name="TextBox 33"/>
          <p:cNvSpPr txBox="1"/>
          <p:nvPr/>
        </p:nvSpPr>
        <p:spPr>
          <a:xfrm>
            <a:off x="8299855" y="3403337"/>
            <a:ext cx="3642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/>
              <a:t>*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6691915" y="3408621"/>
            <a:ext cx="3642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/>
              <a:t>*</a:t>
            </a:r>
          </a:p>
        </p:txBody>
      </p:sp>
      <p:graphicFrame>
        <p:nvGraphicFramePr>
          <p:cNvPr id="37" name="Table 3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76985480"/>
              </p:ext>
            </p:extLst>
          </p:nvPr>
        </p:nvGraphicFramePr>
        <p:xfrm>
          <a:off x="4013858" y="3234573"/>
          <a:ext cx="809309" cy="731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09309">
                  <a:extLst>
                    <a:ext uri="{9D8B030D-6E8A-4147-A177-3AD203B41FA5}">
                      <a16:colId xmlns:a16="http://schemas.microsoft.com/office/drawing/2014/main" val="2351011183"/>
                    </a:ext>
                  </a:extLst>
                </a:gridCol>
              </a:tblGrid>
              <a:tr h="327431">
                <a:tc>
                  <a:txBody>
                    <a:bodyPr/>
                    <a:lstStyle/>
                    <a:p>
                      <a:pPr algn="ctr"/>
                      <a:r>
                        <a:rPr lang="en-US" b="1" baseline="0" dirty="0">
                          <a:solidFill>
                            <a:schemeClr val="tx1"/>
                          </a:solidFill>
                        </a:rPr>
                        <a:t>F</a:t>
                      </a:r>
                      <a:r>
                        <a:rPr lang="en-US" b="1" baseline="-25000" dirty="0">
                          <a:solidFill>
                            <a:schemeClr val="tx1"/>
                          </a:solidFill>
                        </a:rPr>
                        <a:t>1</a:t>
                      </a:r>
                      <a:r>
                        <a:rPr lang="en-US" b="1" baseline="0" dirty="0">
                          <a:solidFill>
                            <a:schemeClr val="tx1"/>
                          </a:solidFill>
                        </a:rPr>
                        <a:t>=1</a:t>
                      </a:r>
                      <a:endParaRPr lang="en-US" b="1" baseline="-25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1291437"/>
                  </a:ext>
                </a:extLst>
              </a:tr>
              <a:tr h="327431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tx1"/>
                          </a:solidFill>
                        </a:rPr>
                        <a:t>F</a:t>
                      </a:r>
                      <a:r>
                        <a:rPr lang="en-US" b="1" baseline="-25000" dirty="0">
                          <a:solidFill>
                            <a:schemeClr val="tx1"/>
                          </a:solidFill>
                        </a:rPr>
                        <a:t>2</a:t>
                      </a:r>
                      <a:r>
                        <a:rPr lang="en-US" b="1" dirty="0">
                          <a:solidFill>
                            <a:schemeClr val="tx1"/>
                          </a:solidFill>
                        </a:rPr>
                        <a:t>=1</a:t>
                      </a:r>
                      <a:endParaRPr lang="en-US" b="1" baseline="-25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9787955"/>
                  </a:ext>
                </a:extLst>
              </a:tr>
            </a:tbl>
          </a:graphicData>
        </a:graphic>
      </p:graphicFrame>
      <p:graphicFrame>
        <p:nvGraphicFramePr>
          <p:cNvPr id="38" name="Table 3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91406231"/>
              </p:ext>
            </p:extLst>
          </p:nvPr>
        </p:nvGraphicFramePr>
        <p:xfrm>
          <a:off x="2315403" y="3239887"/>
          <a:ext cx="1388216" cy="731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94108">
                  <a:extLst>
                    <a:ext uri="{9D8B030D-6E8A-4147-A177-3AD203B41FA5}">
                      <a16:colId xmlns:a16="http://schemas.microsoft.com/office/drawing/2014/main" val="2351011183"/>
                    </a:ext>
                  </a:extLst>
                </a:gridCol>
                <a:gridCol w="694108">
                  <a:extLst>
                    <a:ext uri="{9D8B030D-6E8A-4147-A177-3AD203B41FA5}">
                      <a16:colId xmlns:a16="http://schemas.microsoft.com/office/drawing/2014/main" val="3027147053"/>
                    </a:ext>
                  </a:extLst>
                </a:gridCol>
              </a:tblGrid>
              <a:tr h="327431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1291437"/>
                  </a:ext>
                </a:extLst>
              </a:tr>
              <a:tr h="327431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9787955"/>
                  </a:ext>
                </a:extLst>
              </a:tr>
            </a:tbl>
          </a:graphicData>
        </a:graphic>
      </p:graphicFrame>
      <p:sp>
        <p:nvSpPr>
          <p:cNvPr id="39" name="TextBox 38"/>
          <p:cNvSpPr txBox="1"/>
          <p:nvPr/>
        </p:nvSpPr>
        <p:spPr>
          <a:xfrm>
            <a:off x="3692416" y="3383634"/>
            <a:ext cx="3642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/>
              <a:t>*</a:t>
            </a:r>
          </a:p>
        </p:txBody>
      </p:sp>
      <p:graphicFrame>
        <p:nvGraphicFramePr>
          <p:cNvPr id="26" name="Table 25">
            <a:extLst>
              <a:ext uri="{FF2B5EF4-FFF2-40B4-BE49-F238E27FC236}">
                <a16:creationId xmlns:a16="http://schemas.microsoft.com/office/drawing/2014/main" id="{B6FCDB5D-B6AB-424F-9C39-632204584D6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85277179"/>
              </p:ext>
            </p:extLst>
          </p:nvPr>
        </p:nvGraphicFramePr>
        <p:xfrm>
          <a:off x="4293588" y="2097961"/>
          <a:ext cx="596205" cy="731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96205">
                  <a:extLst>
                    <a:ext uri="{9D8B030D-6E8A-4147-A177-3AD203B41FA5}">
                      <a16:colId xmlns:a16="http://schemas.microsoft.com/office/drawing/2014/main" val="2351011183"/>
                    </a:ext>
                  </a:extLst>
                </a:gridCol>
              </a:tblGrid>
              <a:tr h="327431">
                <a:tc>
                  <a:txBody>
                    <a:bodyPr/>
                    <a:lstStyle/>
                    <a:p>
                      <a:pPr algn="ctr"/>
                      <a:r>
                        <a:rPr lang="en-US" b="1" baseline="0" dirty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US" b="1" baseline="-25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1291437"/>
                  </a:ext>
                </a:extLst>
              </a:tr>
              <a:tr h="327431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US" b="1" baseline="-25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978795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689645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5" grpId="0"/>
      <p:bldP spid="19" grpId="0"/>
      <p:bldP spid="20" grpId="0"/>
      <p:bldP spid="21" grpId="0"/>
      <p:bldP spid="25" grpId="0"/>
      <p:bldP spid="31" grpId="0"/>
      <p:bldP spid="34" grpId="0"/>
      <p:bldP spid="35" grpId="0"/>
      <p:bldP spid="39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/>
        <p:txBody>
          <a:bodyPr anchorCtr="0"/>
          <a:lstStyle/>
          <a:p>
            <a:pPr lvl="0" algn="l"/>
            <a:r>
              <a:rPr lang="de-DE" sz="3600" dirty="0">
                <a:latin typeface="Arial" panose="020B0604020202020204" pitchFamily="34" charset="0"/>
                <a:cs typeface="Arial" panose="020B0604020202020204" pitchFamily="34" charset="0"/>
              </a:rPr>
              <a:t>Fibonacci sequence – even more efficient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5051163"/>
          </a:xfrm>
        </p:spPr>
        <p:txBody>
          <a:bodyPr/>
          <a:lstStyle/>
          <a:p>
            <a:r>
              <a:rPr lang="en-US" sz="2400" u="sng" dirty="0"/>
              <a:t>Input</a:t>
            </a:r>
            <a:r>
              <a:rPr lang="en-US" sz="2400" dirty="0"/>
              <a:t>: A positive integer n, and a prime p (say p=7)</a:t>
            </a:r>
          </a:p>
          <a:p>
            <a:r>
              <a:rPr lang="en-US" sz="2400" u="sng" dirty="0"/>
              <a:t>Goal:</a:t>
            </a:r>
            <a:r>
              <a:rPr lang="en-US" sz="2400" dirty="0"/>
              <a:t> Compute Fib(n) mod p in O(log(n)) time.</a:t>
            </a:r>
          </a:p>
          <a:p>
            <a:r>
              <a:rPr lang="en-US" sz="2400" u="sng" dirty="0"/>
              <a:t>Algorithm</a:t>
            </a:r>
            <a:r>
              <a:rPr lang="en-US" sz="2400" dirty="0"/>
              <a:t>:</a:t>
            </a:r>
          </a:p>
        </p:txBody>
      </p:sp>
      <p:sp>
        <p:nvSpPr>
          <p:cNvPr id="4" name="Rounded Rectangle 8">
            <a:extLst>
              <a:ext uri="{FF2B5EF4-FFF2-40B4-BE49-F238E27FC236}">
                <a16:creationId xmlns:a16="http://schemas.microsoft.com/office/drawing/2014/main" id="{0B6F2B2D-8436-4969-BE75-51CF572F8F39}"/>
              </a:ext>
            </a:extLst>
          </p:cNvPr>
          <p:cNvSpPr/>
          <p:nvPr/>
        </p:nvSpPr>
        <p:spPr>
          <a:xfrm>
            <a:off x="3848539" y="2858995"/>
            <a:ext cx="5831487" cy="596591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200" dirty="0"/>
              <a:t>Q: How to compute A</a:t>
            </a:r>
            <a:r>
              <a:rPr lang="en-US" sz="2200" baseline="30000" dirty="0"/>
              <a:t>n</a:t>
            </a:r>
            <a:r>
              <a:rPr lang="en-US" sz="2200" dirty="0"/>
              <a:t> (mod p) in time O(log n)?</a:t>
            </a:r>
          </a:p>
        </p:txBody>
      </p:sp>
      <p:sp>
        <p:nvSpPr>
          <p:cNvPr id="6" name="Rounded Rectangle 8">
            <a:extLst>
              <a:ext uri="{FF2B5EF4-FFF2-40B4-BE49-F238E27FC236}">
                <a16:creationId xmlns:a16="http://schemas.microsoft.com/office/drawing/2014/main" id="{625B7EF6-98B5-404C-ABC5-1F3B6DE1A5A5}"/>
              </a:ext>
            </a:extLst>
          </p:cNvPr>
          <p:cNvSpPr/>
          <p:nvPr/>
        </p:nvSpPr>
        <p:spPr>
          <a:xfrm>
            <a:off x="4561476" y="3827052"/>
            <a:ext cx="5232317" cy="2545038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200" dirty="0"/>
              <a:t>A: Compute</a:t>
            </a:r>
          </a:p>
          <a:p>
            <a:pPr marL="342900" indent="-342900">
              <a:buFontTx/>
              <a:buChar char="-"/>
            </a:pPr>
            <a:r>
              <a:rPr lang="en-US" sz="2200" dirty="0"/>
              <a:t>A</a:t>
            </a:r>
            <a:r>
              <a:rPr lang="en-US" sz="2200" baseline="30000" dirty="0"/>
              <a:t>2</a:t>
            </a:r>
            <a:r>
              <a:rPr lang="en-US" sz="2200" dirty="0"/>
              <a:t> = A * A</a:t>
            </a:r>
          </a:p>
          <a:p>
            <a:pPr marL="342900" indent="-342900">
              <a:buFontTx/>
              <a:buChar char="-"/>
            </a:pPr>
            <a:r>
              <a:rPr lang="en-US" sz="2200" dirty="0"/>
              <a:t>A</a:t>
            </a:r>
            <a:r>
              <a:rPr lang="en-US" sz="2200" baseline="30000" dirty="0"/>
              <a:t>4</a:t>
            </a:r>
            <a:r>
              <a:rPr lang="en-US" sz="2200" dirty="0"/>
              <a:t> = A</a:t>
            </a:r>
            <a:r>
              <a:rPr lang="en-US" sz="2200" baseline="30000" dirty="0"/>
              <a:t>2 </a:t>
            </a:r>
            <a:r>
              <a:rPr lang="en-US" sz="2200" dirty="0"/>
              <a:t>* A</a:t>
            </a:r>
            <a:r>
              <a:rPr lang="en-US" sz="2200" baseline="30000" dirty="0"/>
              <a:t>2</a:t>
            </a:r>
          </a:p>
          <a:p>
            <a:pPr marL="342900" indent="-342900">
              <a:buFontTx/>
              <a:buChar char="-"/>
            </a:pPr>
            <a:r>
              <a:rPr lang="en-US" sz="2200" dirty="0"/>
              <a:t>A</a:t>
            </a:r>
            <a:r>
              <a:rPr lang="en-US" sz="2200" baseline="30000" dirty="0"/>
              <a:t>8</a:t>
            </a:r>
            <a:r>
              <a:rPr lang="en-US" sz="2200" dirty="0"/>
              <a:t> =  A</a:t>
            </a:r>
            <a:r>
              <a:rPr lang="en-US" sz="2200" baseline="30000" dirty="0"/>
              <a:t>4 </a:t>
            </a:r>
            <a:r>
              <a:rPr lang="en-US" sz="2200" dirty="0"/>
              <a:t>* A</a:t>
            </a:r>
            <a:r>
              <a:rPr lang="en-US" sz="2200" baseline="30000" dirty="0"/>
              <a:t>4</a:t>
            </a:r>
            <a:endParaRPr lang="en-US" sz="2200" dirty="0"/>
          </a:p>
          <a:p>
            <a:pPr marL="342900" indent="-342900">
              <a:buFontTx/>
              <a:buChar char="-"/>
            </a:pPr>
            <a:r>
              <a:rPr lang="en-US" sz="2200" dirty="0"/>
              <a:t>…</a:t>
            </a:r>
          </a:p>
          <a:p>
            <a:r>
              <a:rPr lang="en-US" sz="2200" dirty="0"/>
              <a:t>Use these to compute A</a:t>
            </a:r>
            <a:r>
              <a:rPr lang="en-US" sz="2200" baseline="30000" dirty="0"/>
              <a:t>n</a:t>
            </a:r>
          </a:p>
          <a:p>
            <a:r>
              <a:rPr lang="en-US" sz="2200" dirty="0"/>
              <a:t>(hint: look at the binary expansion of n)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48403484"/>
              </p:ext>
            </p:extLst>
          </p:nvPr>
        </p:nvGraphicFramePr>
        <p:xfrm>
          <a:off x="2325462" y="3455586"/>
          <a:ext cx="1388216" cy="731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94108">
                  <a:extLst>
                    <a:ext uri="{9D8B030D-6E8A-4147-A177-3AD203B41FA5}">
                      <a16:colId xmlns:a16="http://schemas.microsoft.com/office/drawing/2014/main" val="2351011183"/>
                    </a:ext>
                  </a:extLst>
                </a:gridCol>
                <a:gridCol w="694108">
                  <a:extLst>
                    <a:ext uri="{9D8B030D-6E8A-4147-A177-3AD203B41FA5}">
                      <a16:colId xmlns:a16="http://schemas.microsoft.com/office/drawing/2014/main" val="3027147053"/>
                    </a:ext>
                  </a:extLst>
                </a:gridCol>
              </a:tblGrid>
              <a:tr h="327431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1291437"/>
                  </a:ext>
                </a:extLst>
              </a:tr>
              <a:tr h="327431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9787955"/>
                  </a:ext>
                </a:extLst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938151" y="3559736"/>
            <a:ext cx="19155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 Let </a:t>
            </a:r>
            <a:r>
              <a:rPr lang="en-US" sz="2800" b="1" dirty="0"/>
              <a:t>A = </a:t>
            </a:r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13444030"/>
              </p:ext>
            </p:extLst>
          </p:nvPr>
        </p:nvGraphicFramePr>
        <p:xfrm>
          <a:off x="3474660" y="4379885"/>
          <a:ext cx="694108" cy="731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94108">
                  <a:extLst>
                    <a:ext uri="{9D8B030D-6E8A-4147-A177-3AD203B41FA5}">
                      <a16:colId xmlns:a16="http://schemas.microsoft.com/office/drawing/2014/main" val="2351011183"/>
                    </a:ext>
                  </a:extLst>
                </a:gridCol>
              </a:tblGrid>
              <a:tr h="327431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US" b="1" baseline="-25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1291437"/>
                  </a:ext>
                </a:extLst>
              </a:tr>
              <a:tr h="327431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US" b="1" baseline="-25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9787955"/>
                  </a:ext>
                </a:extLst>
              </a:tr>
            </a:tbl>
          </a:graphicData>
        </a:graphic>
      </p:graphicFrame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93198096"/>
              </p:ext>
            </p:extLst>
          </p:nvPr>
        </p:nvGraphicFramePr>
        <p:xfrm>
          <a:off x="1695086" y="4379885"/>
          <a:ext cx="694108" cy="731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94108">
                  <a:extLst>
                    <a:ext uri="{9D8B030D-6E8A-4147-A177-3AD203B41FA5}">
                      <a16:colId xmlns:a16="http://schemas.microsoft.com/office/drawing/2014/main" val="2351011183"/>
                    </a:ext>
                  </a:extLst>
                </a:gridCol>
              </a:tblGrid>
              <a:tr h="327431">
                <a:tc>
                  <a:txBody>
                    <a:bodyPr/>
                    <a:lstStyle/>
                    <a:p>
                      <a:pPr algn="ctr"/>
                      <a:r>
                        <a:rPr lang="en-US" b="1" dirty="0" err="1">
                          <a:solidFill>
                            <a:schemeClr val="tx1"/>
                          </a:solidFill>
                        </a:rPr>
                        <a:t>F</a:t>
                      </a:r>
                      <a:r>
                        <a:rPr lang="en-US" b="1" baseline="-25000" dirty="0" err="1">
                          <a:solidFill>
                            <a:schemeClr val="tx1"/>
                          </a:solidFill>
                        </a:rPr>
                        <a:t>n</a:t>
                      </a:r>
                      <a:endParaRPr lang="en-US" b="1" baseline="-25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1291437"/>
                  </a:ext>
                </a:extLst>
              </a:tr>
              <a:tr h="327431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tx1"/>
                          </a:solidFill>
                        </a:rPr>
                        <a:t>F</a:t>
                      </a:r>
                      <a:r>
                        <a:rPr lang="en-US" b="1" baseline="-25000" dirty="0">
                          <a:solidFill>
                            <a:schemeClr val="tx1"/>
                          </a:solidFill>
                        </a:rPr>
                        <a:t>n+1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9787955"/>
                  </a:ext>
                </a:extLst>
              </a:tr>
            </a:tbl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2456966" y="4484035"/>
            <a:ext cx="44595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/>
              <a:t>= 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2900820" y="4484035"/>
            <a:ext cx="53091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/>
              <a:t>A</a:t>
            </a:r>
            <a:r>
              <a:rPr lang="en-US" sz="2800" b="1" baseline="30000" dirty="0"/>
              <a:t>n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722470" y="4389605"/>
            <a:ext cx="157034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Then </a:t>
            </a:r>
          </a:p>
        </p:txBody>
      </p:sp>
      <p:sp>
        <p:nvSpPr>
          <p:cNvPr id="21" name="Rounded Rectangle 8">
            <a:extLst>
              <a:ext uri="{FF2B5EF4-FFF2-40B4-BE49-F238E27FC236}">
                <a16:creationId xmlns:a16="http://schemas.microsoft.com/office/drawing/2014/main" id="{0B6F2B2D-8436-4969-BE75-51CF572F8F39}"/>
              </a:ext>
            </a:extLst>
          </p:cNvPr>
          <p:cNvSpPr/>
          <p:nvPr/>
        </p:nvSpPr>
        <p:spPr>
          <a:xfrm>
            <a:off x="4656998" y="6630229"/>
            <a:ext cx="4063627" cy="628116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For example: A</a:t>
            </a:r>
            <a:r>
              <a:rPr lang="en-US" baseline="30000" dirty="0"/>
              <a:t>13</a:t>
            </a:r>
            <a:r>
              <a:rPr lang="en-US" dirty="0"/>
              <a:t> = A</a:t>
            </a:r>
            <a:r>
              <a:rPr lang="en-US" baseline="30000" dirty="0"/>
              <a:t>8</a:t>
            </a:r>
            <a:r>
              <a:rPr lang="en-US" dirty="0"/>
              <a:t> * A</a:t>
            </a:r>
            <a:r>
              <a:rPr lang="en-US" baseline="30000" dirty="0"/>
              <a:t>4</a:t>
            </a:r>
            <a:r>
              <a:rPr lang="en-US" dirty="0"/>
              <a:t> * A</a:t>
            </a:r>
          </a:p>
        </p:txBody>
      </p:sp>
    </p:spTree>
    <p:extLst>
      <p:ext uri="{BB962C8B-B14F-4D97-AF65-F5344CB8AC3E}">
        <p14:creationId xmlns:p14="http://schemas.microsoft.com/office/powerpoint/2010/main" val="37394841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  <p:bldP spid="7" grpId="0"/>
      <p:bldP spid="11" grpId="0"/>
      <p:bldP spid="19" grpId="0"/>
      <p:bldP spid="20" grpId="0"/>
      <p:bldP spid="21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/>
        <p:txBody>
          <a:bodyPr anchorCtr="0"/>
          <a:lstStyle/>
          <a:p>
            <a:pPr lvl="0" algn="l"/>
            <a:r>
              <a:rPr lang="de-DE" sz="3600" dirty="0">
                <a:latin typeface="Arial" panose="020B0604020202020204" pitchFamily="34" charset="0"/>
                <a:cs typeface="Arial" panose="020B0604020202020204" pitchFamily="34" charset="0"/>
              </a:rPr>
              <a:t>Fibonacci sequence – closed formula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07667042"/>
              </p:ext>
            </p:extLst>
          </p:nvPr>
        </p:nvGraphicFramePr>
        <p:xfrm>
          <a:off x="2191649" y="1838657"/>
          <a:ext cx="1388216" cy="731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94108">
                  <a:extLst>
                    <a:ext uri="{9D8B030D-6E8A-4147-A177-3AD203B41FA5}">
                      <a16:colId xmlns:a16="http://schemas.microsoft.com/office/drawing/2014/main" val="2351011183"/>
                    </a:ext>
                  </a:extLst>
                </a:gridCol>
                <a:gridCol w="694108">
                  <a:extLst>
                    <a:ext uri="{9D8B030D-6E8A-4147-A177-3AD203B41FA5}">
                      <a16:colId xmlns:a16="http://schemas.microsoft.com/office/drawing/2014/main" val="3027147053"/>
                    </a:ext>
                  </a:extLst>
                </a:gridCol>
              </a:tblGrid>
              <a:tr h="327431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1291437"/>
                  </a:ext>
                </a:extLst>
              </a:tr>
              <a:tr h="327431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9787955"/>
                  </a:ext>
                </a:extLst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804338" y="1942807"/>
            <a:ext cx="19155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 Let </a:t>
            </a:r>
            <a:r>
              <a:rPr lang="en-US" sz="2800" b="1" dirty="0"/>
              <a:t>A = </a:t>
            </a:r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0911006"/>
              </p:ext>
            </p:extLst>
          </p:nvPr>
        </p:nvGraphicFramePr>
        <p:xfrm>
          <a:off x="6735349" y="1742084"/>
          <a:ext cx="694108" cy="731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94108">
                  <a:extLst>
                    <a:ext uri="{9D8B030D-6E8A-4147-A177-3AD203B41FA5}">
                      <a16:colId xmlns:a16="http://schemas.microsoft.com/office/drawing/2014/main" val="2351011183"/>
                    </a:ext>
                  </a:extLst>
                </a:gridCol>
              </a:tblGrid>
              <a:tr h="327431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US" b="1" baseline="-25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1291437"/>
                  </a:ext>
                </a:extLst>
              </a:tr>
              <a:tr h="327431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US" b="1" baseline="-25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9787955"/>
                  </a:ext>
                </a:extLst>
              </a:tr>
            </a:tbl>
          </a:graphicData>
        </a:graphic>
      </p:graphicFrame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99841206"/>
              </p:ext>
            </p:extLst>
          </p:nvPr>
        </p:nvGraphicFramePr>
        <p:xfrm>
          <a:off x="4955775" y="1742084"/>
          <a:ext cx="694108" cy="731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94108">
                  <a:extLst>
                    <a:ext uri="{9D8B030D-6E8A-4147-A177-3AD203B41FA5}">
                      <a16:colId xmlns:a16="http://schemas.microsoft.com/office/drawing/2014/main" val="2351011183"/>
                    </a:ext>
                  </a:extLst>
                </a:gridCol>
              </a:tblGrid>
              <a:tr h="327431">
                <a:tc>
                  <a:txBody>
                    <a:bodyPr/>
                    <a:lstStyle/>
                    <a:p>
                      <a:pPr algn="ctr"/>
                      <a:r>
                        <a:rPr lang="en-US" b="1" dirty="0" err="1">
                          <a:solidFill>
                            <a:schemeClr val="tx1"/>
                          </a:solidFill>
                        </a:rPr>
                        <a:t>F</a:t>
                      </a:r>
                      <a:r>
                        <a:rPr lang="en-US" b="1" baseline="-25000" dirty="0" err="1">
                          <a:solidFill>
                            <a:schemeClr val="tx1"/>
                          </a:solidFill>
                        </a:rPr>
                        <a:t>n</a:t>
                      </a:r>
                      <a:endParaRPr lang="en-US" b="1" baseline="-25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1291437"/>
                  </a:ext>
                </a:extLst>
              </a:tr>
              <a:tr h="327431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tx1"/>
                          </a:solidFill>
                        </a:rPr>
                        <a:t>F</a:t>
                      </a:r>
                      <a:r>
                        <a:rPr lang="en-US" b="1" baseline="-25000" dirty="0">
                          <a:solidFill>
                            <a:schemeClr val="tx1"/>
                          </a:solidFill>
                        </a:rPr>
                        <a:t>n+1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9787955"/>
                  </a:ext>
                </a:extLst>
              </a:tr>
            </a:tbl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5717655" y="1846234"/>
            <a:ext cx="44595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/>
              <a:t>= 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161509" y="1846234"/>
            <a:ext cx="53091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/>
              <a:t>A</a:t>
            </a:r>
            <a:r>
              <a:rPr lang="en-US" sz="2800" b="1" baseline="30000" dirty="0"/>
              <a:t>n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3983159" y="1751804"/>
            <a:ext cx="157034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Then 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536559" y="3199641"/>
            <a:ext cx="1459507" cy="5421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u="sng" dirty="0"/>
              <a:t>SVD</a:t>
            </a:r>
            <a:r>
              <a:rPr lang="en-US" sz="2800" dirty="0"/>
              <a:t>: </a:t>
            </a:r>
            <a:r>
              <a:rPr lang="en-US" sz="2800" b="1" dirty="0"/>
              <a:t>A =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17" name="Table 16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163938366"/>
                  </p:ext>
                </p:extLst>
              </p:nvPr>
            </p:nvGraphicFramePr>
            <p:xfrm>
              <a:off x="2120199" y="2875576"/>
              <a:ext cx="2015526" cy="1630128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1034219">
                      <a:extLst>
                        <a:ext uri="{9D8B030D-6E8A-4147-A177-3AD203B41FA5}">
                          <a16:colId xmlns:a16="http://schemas.microsoft.com/office/drawing/2014/main" val="2351011183"/>
                        </a:ext>
                      </a:extLst>
                    </a:gridCol>
                    <a:gridCol w="981307">
                      <a:extLst>
                        <a:ext uri="{9D8B030D-6E8A-4147-A177-3AD203B41FA5}">
                          <a16:colId xmlns:a16="http://schemas.microsoft.com/office/drawing/2014/main" val="3027147053"/>
                        </a:ext>
                      </a:extLst>
                    </a:gridCol>
                  </a:tblGrid>
                  <a:tr h="796283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1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𝟏</m:t>
                                </m:r>
                              </m:oMath>
                            </m:oMathPara>
                          </a14:m>
                          <a:endParaRPr lang="en-US" b="1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1" i="1" dirty="0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𝟏</m:t>
                                </m:r>
                              </m:oMath>
                            </m:oMathPara>
                          </a14:m>
                          <a:endParaRPr lang="en-US" b="1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3431291437"/>
                      </a:ext>
                    </a:extLst>
                  </a:tr>
                  <a:tr h="833845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US" b="1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b="1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𝟏</m:t>
                                    </m:r>
                                    <m:r>
                                      <a:rPr lang="en-US" b="1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+</m:t>
                                    </m:r>
                                    <m:rad>
                                      <m:radPr>
                                        <m:degHide m:val="on"/>
                                        <m:ctrlPr>
                                          <a:rPr lang="en-US" b="1" i="1" smtClean="0">
                                            <a:solidFill>
                                              <a:schemeClr val="tx1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radPr>
                                      <m:deg/>
                                      <m:e>
                                        <m:r>
                                          <a:rPr lang="en-US" b="1" i="1" smtClean="0">
                                            <a:solidFill>
                                              <a:schemeClr val="tx1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𝟓</m:t>
                                        </m:r>
                                      </m:e>
                                    </m:rad>
                                  </m:num>
                                  <m:den>
                                    <m:r>
                                      <a:rPr lang="en-US" b="1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𝟐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US" b="1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US" b="1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b="1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𝟏</m:t>
                                    </m:r>
                                    <m:r>
                                      <a:rPr lang="en-US" b="1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−</m:t>
                                    </m:r>
                                    <m:rad>
                                      <m:radPr>
                                        <m:degHide m:val="on"/>
                                        <m:ctrlPr>
                                          <a:rPr lang="en-US" b="1" i="1" smtClean="0">
                                            <a:solidFill>
                                              <a:schemeClr val="tx1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radPr>
                                      <m:deg/>
                                      <m:e>
                                        <m:r>
                                          <a:rPr lang="en-US" b="1" i="1" smtClean="0">
                                            <a:solidFill>
                                              <a:schemeClr val="tx1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𝟓</m:t>
                                        </m:r>
                                      </m:e>
                                    </m:rad>
                                  </m:num>
                                  <m:den>
                                    <m:r>
                                      <a:rPr lang="en-US" b="1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𝟐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US" b="1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399787955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17" name="Table 16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163938366"/>
                  </p:ext>
                </p:extLst>
              </p:nvPr>
            </p:nvGraphicFramePr>
            <p:xfrm>
              <a:off x="2120199" y="2875576"/>
              <a:ext cx="2015526" cy="1630128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1034219">
                      <a:extLst>
                        <a:ext uri="{9D8B030D-6E8A-4147-A177-3AD203B41FA5}">
                          <a16:colId xmlns:a16="http://schemas.microsoft.com/office/drawing/2014/main" val="2351011183"/>
                        </a:ext>
                      </a:extLst>
                    </a:gridCol>
                    <a:gridCol w="981307">
                      <a:extLst>
                        <a:ext uri="{9D8B030D-6E8A-4147-A177-3AD203B41FA5}">
                          <a16:colId xmlns:a16="http://schemas.microsoft.com/office/drawing/2014/main" val="3027147053"/>
                        </a:ext>
                      </a:extLst>
                    </a:gridCol>
                  </a:tblGrid>
                  <a:tr h="796283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l="-588" t="-763" r="-96471" b="-10687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l="-105556" t="-763" r="-1235" b="-10687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431291437"/>
                      </a:ext>
                    </a:extLst>
                  </a:tr>
                  <a:tr h="833845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l="-588" t="-95652" r="-96471" b="-144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l="-105556" t="-95652" r="-1235" b="-1449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99787955"/>
                      </a:ext>
                    </a:extLst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18" name="Table 17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52690701"/>
                  </p:ext>
                </p:extLst>
              </p:nvPr>
            </p:nvGraphicFramePr>
            <p:xfrm>
              <a:off x="4528163" y="2875576"/>
              <a:ext cx="2015526" cy="1630128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1034219">
                      <a:extLst>
                        <a:ext uri="{9D8B030D-6E8A-4147-A177-3AD203B41FA5}">
                          <a16:colId xmlns:a16="http://schemas.microsoft.com/office/drawing/2014/main" val="2351011183"/>
                        </a:ext>
                      </a:extLst>
                    </a:gridCol>
                    <a:gridCol w="981307">
                      <a:extLst>
                        <a:ext uri="{9D8B030D-6E8A-4147-A177-3AD203B41FA5}">
                          <a16:colId xmlns:a16="http://schemas.microsoft.com/office/drawing/2014/main" val="3027147053"/>
                        </a:ext>
                      </a:extLst>
                    </a:gridCol>
                  </a:tblGrid>
                  <a:tr h="796283"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US" b="1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b="1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𝟏</m:t>
                                    </m:r>
                                    <m:r>
                                      <a:rPr lang="en-US" b="1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+</m:t>
                                    </m:r>
                                    <m:rad>
                                      <m:radPr>
                                        <m:degHide m:val="on"/>
                                        <m:ctrlPr>
                                          <a:rPr lang="en-US" b="1" i="1" smtClean="0">
                                            <a:solidFill>
                                              <a:schemeClr val="tx1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radPr>
                                      <m:deg/>
                                      <m:e>
                                        <m:r>
                                          <a:rPr lang="en-US" b="1" i="1" smtClean="0">
                                            <a:solidFill>
                                              <a:schemeClr val="tx1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𝟓</m:t>
                                        </m:r>
                                      </m:e>
                                    </m:rad>
                                  </m:num>
                                  <m:den>
                                    <m:r>
                                      <a:rPr lang="en-US" b="1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𝟐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US" b="1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1" i="1" dirty="0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𝟎</m:t>
                                </m:r>
                              </m:oMath>
                            </m:oMathPara>
                          </a14:m>
                          <a:endParaRPr lang="en-US" b="1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3431291437"/>
                      </a:ext>
                    </a:extLst>
                  </a:tr>
                  <a:tr h="833845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="1" dirty="0">
                              <a:solidFill>
                                <a:schemeClr val="tx1"/>
                              </a:solidFill>
                            </a:rPr>
                            <a:t>0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US" b="1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b="1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𝟏</m:t>
                                    </m:r>
                                    <m:r>
                                      <a:rPr lang="en-US" b="1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−</m:t>
                                    </m:r>
                                    <m:rad>
                                      <m:radPr>
                                        <m:degHide m:val="on"/>
                                        <m:ctrlPr>
                                          <a:rPr lang="en-US" b="1" i="1" smtClean="0">
                                            <a:solidFill>
                                              <a:schemeClr val="tx1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radPr>
                                      <m:deg/>
                                      <m:e>
                                        <m:r>
                                          <a:rPr lang="en-US" b="1" i="1" smtClean="0">
                                            <a:solidFill>
                                              <a:schemeClr val="tx1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𝟓</m:t>
                                        </m:r>
                                      </m:e>
                                    </m:rad>
                                  </m:num>
                                  <m:den>
                                    <m:r>
                                      <a:rPr lang="en-US" b="1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𝟐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US" b="1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399787955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18" name="Table 17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52690701"/>
                  </p:ext>
                </p:extLst>
              </p:nvPr>
            </p:nvGraphicFramePr>
            <p:xfrm>
              <a:off x="4528163" y="2875576"/>
              <a:ext cx="2015526" cy="1630128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1034219">
                      <a:extLst>
                        <a:ext uri="{9D8B030D-6E8A-4147-A177-3AD203B41FA5}">
                          <a16:colId xmlns:a16="http://schemas.microsoft.com/office/drawing/2014/main" val="2351011183"/>
                        </a:ext>
                      </a:extLst>
                    </a:gridCol>
                    <a:gridCol w="981307">
                      <a:extLst>
                        <a:ext uri="{9D8B030D-6E8A-4147-A177-3AD203B41FA5}">
                          <a16:colId xmlns:a16="http://schemas.microsoft.com/office/drawing/2014/main" val="3027147053"/>
                        </a:ext>
                      </a:extLst>
                    </a:gridCol>
                  </a:tblGrid>
                  <a:tr h="796283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4"/>
                          <a:stretch>
                            <a:fillRect l="-588" t="-763" r="-96471" b="-10687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4"/>
                          <a:stretch>
                            <a:fillRect l="-105556" t="-763" r="-1235" b="-10687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431291437"/>
                      </a:ext>
                    </a:extLst>
                  </a:tr>
                  <a:tr h="833845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="1" dirty="0" smtClean="0">
                              <a:solidFill>
                                <a:schemeClr val="tx1"/>
                              </a:solidFill>
                            </a:rPr>
                            <a:t>0</a:t>
                          </a:r>
                          <a:endParaRPr lang="en-US" b="1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4"/>
                          <a:stretch>
                            <a:fillRect l="-105556" t="-95652" r="-1235" b="-1449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99787955"/>
                      </a:ext>
                    </a:extLst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22" name="Table 21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452009875"/>
                  </p:ext>
                </p:extLst>
              </p:nvPr>
            </p:nvGraphicFramePr>
            <p:xfrm>
              <a:off x="6936127" y="2875576"/>
              <a:ext cx="2015526" cy="1630128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1034219">
                      <a:extLst>
                        <a:ext uri="{9D8B030D-6E8A-4147-A177-3AD203B41FA5}">
                          <a16:colId xmlns:a16="http://schemas.microsoft.com/office/drawing/2014/main" val="2351011183"/>
                        </a:ext>
                      </a:extLst>
                    </a:gridCol>
                    <a:gridCol w="981307">
                      <a:extLst>
                        <a:ext uri="{9D8B030D-6E8A-4147-A177-3AD203B41FA5}">
                          <a16:colId xmlns:a16="http://schemas.microsoft.com/office/drawing/2014/main" val="3027147053"/>
                        </a:ext>
                      </a:extLst>
                    </a:gridCol>
                  </a:tblGrid>
                  <a:tr h="796283"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US" b="1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b="1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−</m:t>
                                    </m:r>
                                    <m:r>
                                      <a:rPr lang="en-US" b="1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𝟏</m:t>
                                    </m:r>
                                    <m:r>
                                      <a:rPr lang="en-US" b="1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+</m:t>
                                    </m:r>
                                    <m:rad>
                                      <m:radPr>
                                        <m:degHide m:val="on"/>
                                        <m:ctrlPr>
                                          <a:rPr lang="en-US" b="1" i="1" smtClean="0">
                                            <a:solidFill>
                                              <a:schemeClr val="tx1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radPr>
                                      <m:deg/>
                                      <m:e>
                                        <m:r>
                                          <a:rPr lang="en-US" b="1" i="1" smtClean="0">
                                            <a:solidFill>
                                              <a:schemeClr val="tx1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𝟓</m:t>
                                        </m:r>
                                      </m:e>
                                    </m:rad>
                                  </m:num>
                                  <m:den>
                                    <m:r>
                                      <a:rPr lang="en-US" b="1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𝟐</m:t>
                                    </m:r>
                                    <m:rad>
                                      <m:radPr>
                                        <m:degHide m:val="on"/>
                                        <m:ctrlPr>
                                          <a:rPr lang="en-US" b="1" i="1" smtClean="0">
                                            <a:solidFill>
                                              <a:schemeClr val="tx1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radPr>
                                      <m:deg/>
                                      <m:e>
                                        <m:r>
                                          <a:rPr lang="en-US" b="1" i="1" smtClean="0">
                                            <a:solidFill>
                                              <a:schemeClr val="tx1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𝟓</m:t>
                                        </m:r>
                                      </m:e>
                                    </m:rad>
                                  </m:den>
                                </m:f>
                              </m:oMath>
                            </m:oMathPara>
                          </a14:m>
                          <a:endParaRPr lang="en-US" b="1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US" b="1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b="1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𝟏</m:t>
                                    </m:r>
                                  </m:num>
                                  <m:den>
                                    <m:rad>
                                      <m:radPr>
                                        <m:degHide m:val="on"/>
                                        <m:ctrlPr>
                                          <a:rPr lang="en-US" b="1" i="1" smtClean="0">
                                            <a:solidFill>
                                              <a:schemeClr val="tx1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radPr>
                                      <m:deg/>
                                      <m:e>
                                        <m:r>
                                          <a:rPr lang="en-US" b="1" i="1" smtClean="0">
                                            <a:solidFill>
                                              <a:schemeClr val="tx1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𝟓</m:t>
                                        </m:r>
                                      </m:e>
                                    </m:rad>
                                  </m:den>
                                </m:f>
                              </m:oMath>
                            </m:oMathPara>
                          </a14:m>
                          <a:endParaRPr lang="en-US" b="1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3431291437"/>
                      </a:ext>
                    </a:extLst>
                  </a:tr>
                  <a:tr h="833845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US" b="1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b="1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𝟏</m:t>
                                    </m:r>
                                    <m:r>
                                      <a:rPr lang="en-US" b="1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+</m:t>
                                    </m:r>
                                    <m:rad>
                                      <m:radPr>
                                        <m:degHide m:val="on"/>
                                        <m:ctrlPr>
                                          <a:rPr lang="en-US" b="1" i="1" smtClean="0">
                                            <a:solidFill>
                                              <a:schemeClr val="tx1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radPr>
                                      <m:deg/>
                                      <m:e>
                                        <m:r>
                                          <a:rPr lang="en-US" b="1" i="1" smtClean="0">
                                            <a:solidFill>
                                              <a:schemeClr val="tx1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𝟓</m:t>
                                        </m:r>
                                      </m:e>
                                    </m:rad>
                                  </m:num>
                                  <m:den>
                                    <m:r>
                                      <a:rPr lang="en-US" b="1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𝟐</m:t>
                                    </m:r>
                                    <m:rad>
                                      <m:radPr>
                                        <m:degHide m:val="on"/>
                                        <m:ctrlPr>
                                          <a:rPr lang="en-US" b="1" i="1" smtClean="0">
                                            <a:solidFill>
                                              <a:schemeClr val="tx1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radPr>
                                      <m:deg/>
                                      <m:e>
                                        <m:r>
                                          <a:rPr lang="en-US" b="1" i="1" smtClean="0">
                                            <a:solidFill>
                                              <a:schemeClr val="tx1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𝟓</m:t>
                                        </m:r>
                                      </m:e>
                                    </m:rad>
                                  </m:den>
                                </m:f>
                              </m:oMath>
                            </m:oMathPara>
                          </a14:m>
                          <a:endParaRPr lang="en-US" b="1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1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f>
                                  <m:fPr>
                                    <m:ctrlPr>
                                      <a:rPr lang="en-US" b="1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b="1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𝟏</m:t>
                                    </m:r>
                                  </m:num>
                                  <m:den>
                                    <m:rad>
                                      <m:radPr>
                                        <m:degHide m:val="on"/>
                                        <m:ctrlPr>
                                          <a:rPr lang="en-US" b="1" i="1" smtClean="0">
                                            <a:solidFill>
                                              <a:schemeClr val="tx1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radPr>
                                      <m:deg/>
                                      <m:e>
                                        <m:r>
                                          <a:rPr lang="en-US" b="1" i="1" smtClean="0">
                                            <a:solidFill>
                                              <a:schemeClr val="tx1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𝟓</m:t>
                                        </m:r>
                                      </m:e>
                                    </m:rad>
                                  </m:den>
                                </m:f>
                              </m:oMath>
                            </m:oMathPara>
                          </a14:m>
                          <a:endParaRPr lang="en-US" b="1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399787955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22" name="Table 21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452009875"/>
                  </p:ext>
                </p:extLst>
              </p:nvPr>
            </p:nvGraphicFramePr>
            <p:xfrm>
              <a:off x="6936127" y="2875576"/>
              <a:ext cx="2015526" cy="1630128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1034219">
                      <a:extLst>
                        <a:ext uri="{9D8B030D-6E8A-4147-A177-3AD203B41FA5}">
                          <a16:colId xmlns:a16="http://schemas.microsoft.com/office/drawing/2014/main" val="2351011183"/>
                        </a:ext>
                      </a:extLst>
                    </a:gridCol>
                    <a:gridCol w="981307">
                      <a:extLst>
                        <a:ext uri="{9D8B030D-6E8A-4147-A177-3AD203B41FA5}">
                          <a16:colId xmlns:a16="http://schemas.microsoft.com/office/drawing/2014/main" val="3027147053"/>
                        </a:ext>
                      </a:extLst>
                    </a:gridCol>
                  </a:tblGrid>
                  <a:tr h="796283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5"/>
                          <a:stretch>
                            <a:fillRect l="-588" t="-763" r="-96471" b="-10687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5"/>
                          <a:stretch>
                            <a:fillRect l="-105556" t="-763" r="-1235" b="-10687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431291437"/>
                      </a:ext>
                    </a:extLst>
                  </a:tr>
                  <a:tr h="833845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5"/>
                          <a:stretch>
                            <a:fillRect l="-588" t="-95652" r="-96471" b="-144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5"/>
                          <a:stretch>
                            <a:fillRect l="-105556" t="-95652" r="-1235" b="-1449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99787955"/>
                      </a:ext>
                    </a:extLst>
                  </a:tr>
                </a:tbl>
              </a:graphicData>
            </a:graphic>
          </p:graphicFrame>
        </mc:Fallback>
      </mc:AlternateContent>
      <p:sp>
        <p:nvSpPr>
          <p:cNvPr id="23" name="TextBox 22"/>
          <p:cNvSpPr txBox="1"/>
          <p:nvPr/>
        </p:nvSpPr>
        <p:spPr>
          <a:xfrm>
            <a:off x="609352" y="4539840"/>
            <a:ext cx="174355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A = UDU</a:t>
            </a:r>
            <a:r>
              <a:rPr lang="en-US" sz="2800" b="1" baseline="30000" dirty="0"/>
              <a:t>-1</a:t>
            </a:r>
          </a:p>
        </p:txBody>
      </p:sp>
      <p:sp>
        <p:nvSpPr>
          <p:cNvPr id="12" name="Right Arrow 11"/>
          <p:cNvSpPr/>
          <p:nvPr/>
        </p:nvSpPr>
        <p:spPr>
          <a:xfrm>
            <a:off x="2587128" y="4539840"/>
            <a:ext cx="1081668" cy="46835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TextBox 24"/>
          <p:cNvSpPr txBox="1"/>
          <p:nvPr/>
        </p:nvSpPr>
        <p:spPr>
          <a:xfrm>
            <a:off x="4219380" y="4512405"/>
            <a:ext cx="515879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A</a:t>
            </a:r>
            <a:r>
              <a:rPr lang="en-US" sz="2800" b="1" baseline="30000" dirty="0"/>
              <a:t>n</a:t>
            </a:r>
            <a:r>
              <a:rPr lang="en-US" sz="2800" b="1" dirty="0"/>
              <a:t> = (UDU</a:t>
            </a:r>
            <a:r>
              <a:rPr lang="en-US" sz="2800" b="1" baseline="30000" dirty="0"/>
              <a:t>-1</a:t>
            </a:r>
            <a:r>
              <a:rPr lang="en-US" sz="2800" b="1" dirty="0"/>
              <a:t>)*(UDU</a:t>
            </a:r>
            <a:r>
              <a:rPr lang="en-US" sz="2800" b="1" baseline="30000" dirty="0"/>
              <a:t>-1</a:t>
            </a:r>
            <a:r>
              <a:rPr lang="en-US" sz="2800" b="1" dirty="0"/>
              <a:t>)*…*(UDU</a:t>
            </a:r>
            <a:r>
              <a:rPr lang="en-US" sz="2800" b="1" baseline="30000" dirty="0"/>
              <a:t>-1</a:t>
            </a:r>
            <a:r>
              <a:rPr lang="en-US" sz="2800" b="1" dirty="0"/>
              <a:t>)</a:t>
            </a:r>
          </a:p>
          <a:p>
            <a:r>
              <a:rPr lang="en-US" sz="2800" b="1" dirty="0"/>
              <a:t>      = U * </a:t>
            </a:r>
            <a:r>
              <a:rPr lang="en-US" sz="2800" b="1" dirty="0" err="1"/>
              <a:t>D</a:t>
            </a:r>
            <a:r>
              <a:rPr lang="en-US" sz="2800" b="1" baseline="30000" dirty="0" err="1"/>
              <a:t>n</a:t>
            </a:r>
            <a:r>
              <a:rPr lang="en-US" sz="2800" b="1" baseline="30000" dirty="0"/>
              <a:t> </a:t>
            </a:r>
            <a:r>
              <a:rPr lang="en-US" sz="2800" b="1" dirty="0"/>
              <a:t>*</a:t>
            </a:r>
            <a:r>
              <a:rPr lang="en-US" sz="2800" b="1" baseline="30000" dirty="0"/>
              <a:t> </a:t>
            </a:r>
            <a:r>
              <a:rPr lang="en-US" sz="2800" b="1" dirty="0"/>
              <a:t>U</a:t>
            </a:r>
            <a:r>
              <a:rPr lang="en-US" sz="2800" b="1" baseline="30000" dirty="0"/>
              <a:t>-1</a:t>
            </a:r>
            <a:endParaRPr lang="en-US" sz="2800" b="1" dirty="0"/>
          </a:p>
        </p:txBody>
      </p:sp>
      <p:sp>
        <p:nvSpPr>
          <p:cNvPr id="26" name="TextBox 25"/>
          <p:cNvSpPr txBox="1"/>
          <p:nvPr/>
        </p:nvSpPr>
        <p:spPr>
          <a:xfrm>
            <a:off x="1060664" y="5861081"/>
            <a:ext cx="93540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A</a:t>
            </a:r>
            <a:r>
              <a:rPr lang="en-US" sz="2800" b="1" baseline="30000" dirty="0"/>
              <a:t>n</a:t>
            </a:r>
            <a:r>
              <a:rPr lang="en-US" sz="2800" b="1" dirty="0"/>
              <a:t> =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27" name="Table 26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925370568"/>
                  </p:ext>
                </p:extLst>
              </p:nvPr>
            </p:nvGraphicFramePr>
            <p:xfrm>
              <a:off x="2120199" y="5514199"/>
              <a:ext cx="2015526" cy="1630128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1034219">
                      <a:extLst>
                        <a:ext uri="{9D8B030D-6E8A-4147-A177-3AD203B41FA5}">
                          <a16:colId xmlns:a16="http://schemas.microsoft.com/office/drawing/2014/main" val="2351011183"/>
                        </a:ext>
                      </a:extLst>
                    </a:gridCol>
                    <a:gridCol w="981307">
                      <a:extLst>
                        <a:ext uri="{9D8B030D-6E8A-4147-A177-3AD203B41FA5}">
                          <a16:colId xmlns:a16="http://schemas.microsoft.com/office/drawing/2014/main" val="3027147053"/>
                        </a:ext>
                      </a:extLst>
                    </a:gridCol>
                  </a:tblGrid>
                  <a:tr h="796283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1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𝟏</m:t>
                                </m:r>
                              </m:oMath>
                            </m:oMathPara>
                          </a14:m>
                          <a:endParaRPr lang="en-US" b="1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1" i="1" dirty="0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𝟏</m:t>
                                </m:r>
                              </m:oMath>
                            </m:oMathPara>
                          </a14:m>
                          <a:endParaRPr lang="en-US" b="1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3431291437"/>
                      </a:ext>
                    </a:extLst>
                  </a:tr>
                  <a:tr h="833845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US" b="1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b="1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𝟏</m:t>
                                    </m:r>
                                    <m:r>
                                      <a:rPr lang="en-US" b="1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+</m:t>
                                    </m:r>
                                    <m:rad>
                                      <m:radPr>
                                        <m:degHide m:val="on"/>
                                        <m:ctrlPr>
                                          <a:rPr lang="en-US" b="1" i="1" smtClean="0">
                                            <a:solidFill>
                                              <a:schemeClr val="tx1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radPr>
                                      <m:deg/>
                                      <m:e>
                                        <m:r>
                                          <a:rPr lang="en-US" b="1" i="1" smtClean="0">
                                            <a:solidFill>
                                              <a:schemeClr val="tx1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𝟓</m:t>
                                        </m:r>
                                      </m:e>
                                    </m:rad>
                                  </m:num>
                                  <m:den>
                                    <m:r>
                                      <a:rPr lang="en-US" b="1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𝟐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US" b="1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US" b="1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b="1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𝟏</m:t>
                                    </m:r>
                                    <m:r>
                                      <a:rPr lang="en-US" b="1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−</m:t>
                                    </m:r>
                                    <m:rad>
                                      <m:radPr>
                                        <m:degHide m:val="on"/>
                                        <m:ctrlPr>
                                          <a:rPr lang="en-US" b="1" i="1" smtClean="0">
                                            <a:solidFill>
                                              <a:schemeClr val="tx1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radPr>
                                      <m:deg/>
                                      <m:e>
                                        <m:r>
                                          <a:rPr lang="en-US" b="1" i="1" smtClean="0">
                                            <a:solidFill>
                                              <a:schemeClr val="tx1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𝟓</m:t>
                                        </m:r>
                                      </m:e>
                                    </m:rad>
                                  </m:num>
                                  <m:den>
                                    <m:r>
                                      <a:rPr lang="en-US" b="1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𝟐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US" b="1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399787955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27" name="Table 26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925370568"/>
                  </p:ext>
                </p:extLst>
              </p:nvPr>
            </p:nvGraphicFramePr>
            <p:xfrm>
              <a:off x="2120199" y="5514199"/>
              <a:ext cx="2015526" cy="1630128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1034219">
                      <a:extLst>
                        <a:ext uri="{9D8B030D-6E8A-4147-A177-3AD203B41FA5}">
                          <a16:colId xmlns:a16="http://schemas.microsoft.com/office/drawing/2014/main" val="2351011183"/>
                        </a:ext>
                      </a:extLst>
                    </a:gridCol>
                    <a:gridCol w="981307">
                      <a:extLst>
                        <a:ext uri="{9D8B030D-6E8A-4147-A177-3AD203B41FA5}">
                          <a16:colId xmlns:a16="http://schemas.microsoft.com/office/drawing/2014/main" val="3027147053"/>
                        </a:ext>
                      </a:extLst>
                    </a:gridCol>
                  </a:tblGrid>
                  <a:tr h="796283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6"/>
                          <a:stretch>
                            <a:fillRect l="-588" t="-763" r="-96471" b="-10687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6"/>
                          <a:stretch>
                            <a:fillRect l="-105556" t="-763" r="-1235" b="-10687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431291437"/>
                      </a:ext>
                    </a:extLst>
                  </a:tr>
                  <a:tr h="833845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6"/>
                          <a:stretch>
                            <a:fillRect l="-588" t="-96350" r="-96471" b="-219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6"/>
                          <a:stretch>
                            <a:fillRect l="-105556" t="-96350" r="-1235" b="-219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99787955"/>
                      </a:ext>
                    </a:extLst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28" name="Table 27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844692440"/>
                  </p:ext>
                </p:extLst>
              </p:nvPr>
            </p:nvGraphicFramePr>
            <p:xfrm>
              <a:off x="4219380" y="5514199"/>
              <a:ext cx="2538271" cy="1630128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1302453">
                      <a:extLst>
                        <a:ext uri="{9D8B030D-6E8A-4147-A177-3AD203B41FA5}">
                          <a16:colId xmlns:a16="http://schemas.microsoft.com/office/drawing/2014/main" val="2351011183"/>
                        </a:ext>
                      </a:extLst>
                    </a:gridCol>
                    <a:gridCol w="1235818">
                      <a:extLst>
                        <a:ext uri="{9D8B030D-6E8A-4147-A177-3AD203B41FA5}">
                          <a16:colId xmlns:a16="http://schemas.microsoft.com/office/drawing/2014/main" val="3027147053"/>
                        </a:ext>
                      </a:extLst>
                    </a:gridCol>
                  </a:tblGrid>
                  <a:tr h="796283"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p>
                                  <m:sSupPr>
                                    <m:ctrlPr>
                                      <a:rPr lang="en-US" b="1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d>
                                      <m:dPr>
                                        <m:ctrlPr>
                                          <a:rPr lang="en-US" b="1" i="1" smtClean="0">
                                            <a:solidFill>
                                              <a:schemeClr val="tx1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dPr>
                                      <m:e>
                                        <m:f>
                                          <m:fPr>
                                            <m:ctrlPr>
                                              <a:rPr lang="en-US" b="1" i="1" smtClean="0">
                                                <a:solidFill>
                                                  <a:schemeClr val="tx1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fPr>
                                          <m:num>
                                            <m:r>
                                              <a:rPr lang="en-US" b="1" i="1" smtClean="0">
                                                <a:solidFill>
                                                  <a:schemeClr val="tx1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  <m:t>𝟏</m:t>
                                            </m:r>
                                            <m:r>
                                              <a:rPr lang="en-US" b="1" i="1" smtClean="0">
                                                <a:solidFill>
                                                  <a:schemeClr val="tx1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  <m:t>+</m:t>
                                            </m:r>
                                            <m:rad>
                                              <m:radPr>
                                                <m:degHide m:val="on"/>
                                                <m:ctrlPr>
                                                  <a:rPr lang="en-US" b="1" i="1" smtClean="0">
                                                    <a:solidFill>
                                                      <a:schemeClr val="tx1"/>
                                                    </a:solidFill>
                                                    <a:latin typeface="Cambria Math" panose="02040503050406030204" pitchFamily="18" charset="0"/>
                                                  </a:rPr>
                                                </m:ctrlPr>
                                              </m:radPr>
                                              <m:deg/>
                                              <m:e>
                                                <m:r>
                                                  <a:rPr lang="en-US" b="1" i="1" smtClean="0">
                                                    <a:solidFill>
                                                      <a:schemeClr val="tx1"/>
                                                    </a:solidFill>
                                                    <a:latin typeface="Cambria Math" panose="02040503050406030204" pitchFamily="18" charset="0"/>
                                                  </a:rPr>
                                                  <m:t>𝟓</m:t>
                                                </m:r>
                                              </m:e>
                                            </m:rad>
                                          </m:num>
                                          <m:den>
                                            <m:r>
                                              <a:rPr lang="en-US" b="1" i="1" smtClean="0">
                                                <a:solidFill>
                                                  <a:schemeClr val="tx1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  <m:t>𝟐</m:t>
                                            </m:r>
                                          </m:den>
                                        </m:f>
                                      </m:e>
                                    </m:d>
                                  </m:e>
                                  <m:sup>
                                    <m:r>
                                      <a:rPr lang="en-US" b="1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𝒏</m:t>
                                    </m:r>
                                  </m:sup>
                                </m:sSup>
                              </m:oMath>
                            </m:oMathPara>
                          </a14:m>
                          <a:endParaRPr lang="en-US" b="1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1" i="1" dirty="0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𝟎</m:t>
                                </m:r>
                              </m:oMath>
                            </m:oMathPara>
                          </a14:m>
                          <a:endParaRPr lang="en-US" b="1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3431291437"/>
                      </a:ext>
                    </a:extLst>
                  </a:tr>
                  <a:tr h="833845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="1" dirty="0">
                              <a:solidFill>
                                <a:schemeClr val="tx1"/>
                              </a:solidFill>
                            </a:rPr>
                            <a:t>0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p>
                                  <m:sSupPr>
                                    <m:ctrlPr>
                                      <a:rPr lang="en-US" b="1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d>
                                      <m:dPr>
                                        <m:ctrlPr>
                                          <a:rPr lang="en-US" b="1" i="1" smtClean="0">
                                            <a:solidFill>
                                              <a:schemeClr val="tx1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dPr>
                                      <m:e>
                                        <m:f>
                                          <m:fPr>
                                            <m:ctrlPr>
                                              <a:rPr lang="en-US" b="1" i="1" smtClean="0">
                                                <a:solidFill>
                                                  <a:schemeClr val="tx1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fPr>
                                          <m:num>
                                            <m:r>
                                              <a:rPr lang="en-US" b="1" i="1" smtClean="0">
                                                <a:solidFill>
                                                  <a:schemeClr val="tx1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  <m:t>𝟏</m:t>
                                            </m:r>
                                            <m:r>
                                              <a:rPr lang="en-US" b="1" i="1" smtClean="0">
                                                <a:solidFill>
                                                  <a:schemeClr val="tx1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  <m:t>−</m:t>
                                            </m:r>
                                            <m:rad>
                                              <m:radPr>
                                                <m:degHide m:val="on"/>
                                                <m:ctrlPr>
                                                  <a:rPr lang="en-US" b="1" i="1" smtClean="0">
                                                    <a:solidFill>
                                                      <a:schemeClr val="tx1"/>
                                                    </a:solidFill>
                                                    <a:latin typeface="Cambria Math" panose="02040503050406030204" pitchFamily="18" charset="0"/>
                                                  </a:rPr>
                                                </m:ctrlPr>
                                              </m:radPr>
                                              <m:deg/>
                                              <m:e>
                                                <m:r>
                                                  <a:rPr lang="en-US" b="1" i="1" smtClean="0">
                                                    <a:solidFill>
                                                      <a:schemeClr val="tx1"/>
                                                    </a:solidFill>
                                                    <a:latin typeface="Cambria Math" panose="02040503050406030204" pitchFamily="18" charset="0"/>
                                                  </a:rPr>
                                                  <m:t>𝟓</m:t>
                                                </m:r>
                                              </m:e>
                                            </m:rad>
                                          </m:num>
                                          <m:den>
                                            <m:r>
                                              <a:rPr lang="en-US" b="1" i="1" smtClean="0">
                                                <a:solidFill>
                                                  <a:schemeClr val="tx1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  <m:t>𝟐</m:t>
                                            </m:r>
                                          </m:den>
                                        </m:f>
                                        <m:r>
                                          <m:rPr>
                                            <m:nor/>
                                          </m:rPr>
                                          <a:rPr lang="en-US" b="1" dirty="0">
                                            <a:solidFill>
                                              <a:schemeClr val="tx1"/>
                                            </a:solidFill>
                                          </a:rPr>
                                          <m:t> </m:t>
                                        </m:r>
                                      </m:e>
                                    </m:d>
                                  </m:e>
                                  <m:sup>
                                    <m:r>
                                      <a:rPr lang="en-US" b="1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𝒏</m:t>
                                    </m:r>
                                  </m:sup>
                                </m:sSup>
                              </m:oMath>
                            </m:oMathPara>
                          </a14:m>
                          <a:endParaRPr lang="en-US" b="1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399787955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28" name="Table 27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844692440"/>
                  </p:ext>
                </p:extLst>
              </p:nvPr>
            </p:nvGraphicFramePr>
            <p:xfrm>
              <a:off x="4219380" y="5514199"/>
              <a:ext cx="2538271" cy="1630128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1302453">
                      <a:extLst>
                        <a:ext uri="{9D8B030D-6E8A-4147-A177-3AD203B41FA5}">
                          <a16:colId xmlns:a16="http://schemas.microsoft.com/office/drawing/2014/main" val="2351011183"/>
                        </a:ext>
                      </a:extLst>
                    </a:gridCol>
                    <a:gridCol w="1235818">
                      <a:extLst>
                        <a:ext uri="{9D8B030D-6E8A-4147-A177-3AD203B41FA5}">
                          <a16:colId xmlns:a16="http://schemas.microsoft.com/office/drawing/2014/main" val="3027147053"/>
                        </a:ext>
                      </a:extLst>
                    </a:gridCol>
                  </a:tblGrid>
                  <a:tr h="796283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7"/>
                          <a:stretch>
                            <a:fillRect l="-467" t="-763" r="-95794" b="-10687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7"/>
                          <a:stretch>
                            <a:fillRect l="-105911" t="-763" r="-985" b="-10687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431291437"/>
                      </a:ext>
                    </a:extLst>
                  </a:tr>
                  <a:tr h="833845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="1" dirty="0" smtClean="0">
                              <a:solidFill>
                                <a:schemeClr val="tx1"/>
                              </a:solidFill>
                            </a:rPr>
                            <a:t>0</a:t>
                          </a:r>
                          <a:endParaRPr lang="en-US" b="1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7"/>
                          <a:stretch>
                            <a:fillRect l="-105911" t="-96350" r="-985" b="-219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99787955"/>
                      </a:ext>
                    </a:extLst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29" name="Table 28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926004315"/>
                  </p:ext>
                </p:extLst>
              </p:nvPr>
            </p:nvGraphicFramePr>
            <p:xfrm>
              <a:off x="6936127" y="5514199"/>
              <a:ext cx="2015526" cy="1630128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1034219">
                      <a:extLst>
                        <a:ext uri="{9D8B030D-6E8A-4147-A177-3AD203B41FA5}">
                          <a16:colId xmlns:a16="http://schemas.microsoft.com/office/drawing/2014/main" val="2351011183"/>
                        </a:ext>
                      </a:extLst>
                    </a:gridCol>
                    <a:gridCol w="981307">
                      <a:extLst>
                        <a:ext uri="{9D8B030D-6E8A-4147-A177-3AD203B41FA5}">
                          <a16:colId xmlns:a16="http://schemas.microsoft.com/office/drawing/2014/main" val="3027147053"/>
                        </a:ext>
                      </a:extLst>
                    </a:gridCol>
                  </a:tblGrid>
                  <a:tr h="796283"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US" b="1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b="1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−</m:t>
                                    </m:r>
                                    <m:r>
                                      <a:rPr lang="en-US" b="1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𝟏</m:t>
                                    </m:r>
                                    <m:r>
                                      <a:rPr lang="en-US" b="1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+</m:t>
                                    </m:r>
                                    <m:rad>
                                      <m:radPr>
                                        <m:degHide m:val="on"/>
                                        <m:ctrlPr>
                                          <a:rPr lang="en-US" b="1" i="1" smtClean="0">
                                            <a:solidFill>
                                              <a:schemeClr val="tx1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radPr>
                                      <m:deg/>
                                      <m:e>
                                        <m:r>
                                          <a:rPr lang="en-US" b="1" i="1" smtClean="0">
                                            <a:solidFill>
                                              <a:schemeClr val="tx1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𝟓</m:t>
                                        </m:r>
                                      </m:e>
                                    </m:rad>
                                  </m:num>
                                  <m:den>
                                    <m:r>
                                      <a:rPr lang="en-US" b="1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𝟐</m:t>
                                    </m:r>
                                    <m:rad>
                                      <m:radPr>
                                        <m:degHide m:val="on"/>
                                        <m:ctrlPr>
                                          <a:rPr lang="en-US" b="1" i="1" smtClean="0">
                                            <a:solidFill>
                                              <a:schemeClr val="tx1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radPr>
                                      <m:deg/>
                                      <m:e>
                                        <m:r>
                                          <a:rPr lang="en-US" b="1" i="1" smtClean="0">
                                            <a:solidFill>
                                              <a:schemeClr val="tx1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𝟓</m:t>
                                        </m:r>
                                      </m:e>
                                    </m:rad>
                                  </m:den>
                                </m:f>
                              </m:oMath>
                            </m:oMathPara>
                          </a14:m>
                          <a:endParaRPr lang="en-US" b="1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US" b="1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b="1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𝟏</m:t>
                                    </m:r>
                                  </m:num>
                                  <m:den>
                                    <m:rad>
                                      <m:radPr>
                                        <m:degHide m:val="on"/>
                                        <m:ctrlPr>
                                          <a:rPr lang="en-US" b="1" i="1" smtClean="0">
                                            <a:solidFill>
                                              <a:schemeClr val="tx1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radPr>
                                      <m:deg/>
                                      <m:e>
                                        <m:r>
                                          <a:rPr lang="en-US" b="1" i="1" smtClean="0">
                                            <a:solidFill>
                                              <a:schemeClr val="tx1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𝟓</m:t>
                                        </m:r>
                                      </m:e>
                                    </m:rad>
                                  </m:den>
                                </m:f>
                              </m:oMath>
                            </m:oMathPara>
                          </a14:m>
                          <a:endParaRPr lang="en-US" b="1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3431291437"/>
                      </a:ext>
                    </a:extLst>
                  </a:tr>
                  <a:tr h="833845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US" b="1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b="1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𝟏</m:t>
                                    </m:r>
                                    <m:r>
                                      <a:rPr lang="en-US" b="1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+</m:t>
                                    </m:r>
                                    <m:rad>
                                      <m:radPr>
                                        <m:degHide m:val="on"/>
                                        <m:ctrlPr>
                                          <a:rPr lang="en-US" b="1" i="1" smtClean="0">
                                            <a:solidFill>
                                              <a:schemeClr val="tx1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radPr>
                                      <m:deg/>
                                      <m:e>
                                        <m:r>
                                          <a:rPr lang="en-US" b="1" i="1" smtClean="0">
                                            <a:solidFill>
                                              <a:schemeClr val="tx1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𝟓</m:t>
                                        </m:r>
                                      </m:e>
                                    </m:rad>
                                  </m:num>
                                  <m:den>
                                    <m:r>
                                      <a:rPr lang="en-US" b="1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𝟐</m:t>
                                    </m:r>
                                    <m:rad>
                                      <m:radPr>
                                        <m:degHide m:val="on"/>
                                        <m:ctrlPr>
                                          <a:rPr lang="en-US" b="1" i="1" smtClean="0">
                                            <a:solidFill>
                                              <a:schemeClr val="tx1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radPr>
                                      <m:deg/>
                                      <m:e>
                                        <m:r>
                                          <a:rPr lang="en-US" b="1" i="1" smtClean="0">
                                            <a:solidFill>
                                              <a:schemeClr val="tx1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𝟓</m:t>
                                        </m:r>
                                      </m:e>
                                    </m:rad>
                                  </m:den>
                                </m:f>
                              </m:oMath>
                            </m:oMathPara>
                          </a14:m>
                          <a:endParaRPr lang="en-US" b="1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1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f>
                                  <m:fPr>
                                    <m:ctrlPr>
                                      <a:rPr lang="en-US" b="1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b="1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𝟏</m:t>
                                    </m:r>
                                  </m:num>
                                  <m:den>
                                    <m:rad>
                                      <m:radPr>
                                        <m:degHide m:val="on"/>
                                        <m:ctrlPr>
                                          <a:rPr lang="en-US" b="1" i="1" smtClean="0">
                                            <a:solidFill>
                                              <a:schemeClr val="tx1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radPr>
                                      <m:deg/>
                                      <m:e>
                                        <m:r>
                                          <a:rPr lang="en-US" b="1" i="1" smtClean="0">
                                            <a:solidFill>
                                              <a:schemeClr val="tx1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𝟓</m:t>
                                        </m:r>
                                      </m:e>
                                    </m:rad>
                                  </m:den>
                                </m:f>
                              </m:oMath>
                            </m:oMathPara>
                          </a14:m>
                          <a:endParaRPr lang="en-US" b="1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399787955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29" name="Table 28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926004315"/>
                  </p:ext>
                </p:extLst>
              </p:nvPr>
            </p:nvGraphicFramePr>
            <p:xfrm>
              <a:off x="6936127" y="5514199"/>
              <a:ext cx="2015526" cy="1630128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1034219">
                      <a:extLst>
                        <a:ext uri="{9D8B030D-6E8A-4147-A177-3AD203B41FA5}">
                          <a16:colId xmlns:a16="http://schemas.microsoft.com/office/drawing/2014/main" val="2351011183"/>
                        </a:ext>
                      </a:extLst>
                    </a:gridCol>
                    <a:gridCol w="981307">
                      <a:extLst>
                        <a:ext uri="{9D8B030D-6E8A-4147-A177-3AD203B41FA5}">
                          <a16:colId xmlns:a16="http://schemas.microsoft.com/office/drawing/2014/main" val="3027147053"/>
                        </a:ext>
                      </a:extLst>
                    </a:gridCol>
                  </a:tblGrid>
                  <a:tr h="796283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8"/>
                          <a:stretch>
                            <a:fillRect l="-588" t="-763" r="-96471" b="-10687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8"/>
                          <a:stretch>
                            <a:fillRect l="-105556" t="-763" r="-1235" b="-10687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431291437"/>
                      </a:ext>
                    </a:extLst>
                  </a:tr>
                  <a:tr h="833845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8"/>
                          <a:stretch>
                            <a:fillRect l="-588" t="-96350" r="-96471" b="-219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8"/>
                          <a:stretch>
                            <a:fillRect l="-105556" t="-96350" r="-1235" b="-219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99787955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6002506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1" grpId="0"/>
      <p:bldP spid="19" grpId="0"/>
      <p:bldP spid="20" grpId="0"/>
      <p:bldP spid="15" grpId="0"/>
      <p:bldP spid="23" grpId="0"/>
      <p:bldP spid="12" grpId="0" animBg="1"/>
      <p:bldP spid="25" grpId="0"/>
      <p:bldP spid="26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/>
        <p:txBody>
          <a:bodyPr anchorCtr="0"/>
          <a:lstStyle/>
          <a:p>
            <a:pPr lvl="0" algn="l"/>
            <a:r>
              <a:rPr lang="de-DE" sz="3600" dirty="0">
                <a:latin typeface="Arial" panose="020B0604020202020204" pitchFamily="34" charset="0"/>
                <a:cs typeface="Arial" panose="020B0604020202020204" pitchFamily="34" charset="0"/>
              </a:rPr>
              <a:t>Fibonacci sequence – closed formula</a:t>
            </a:r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70079078"/>
              </p:ext>
            </p:extLst>
          </p:nvPr>
        </p:nvGraphicFramePr>
        <p:xfrm>
          <a:off x="2430054" y="1707476"/>
          <a:ext cx="694108" cy="731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94108">
                  <a:extLst>
                    <a:ext uri="{9D8B030D-6E8A-4147-A177-3AD203B41FA5}">
                      <a16:colId xmlns:a16="http://schemas.microsoft.com/office/drawing/2014/main" val="2351011183"/>
                    </a:ext>
                  </a:extLst>
                </a:gridCol>
              </a:tblGrid>
              <a:tr h="327431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US" b="1" baseline="-25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1291437"/>
                  </a:ext>
                </a:extLst>
              </a:tr>
              <a:tr h="327431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US" b="1" baseline="-25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9787955"/>
                  </a:ext>
                </a:extLst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10" name="Table 9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046181824"/>
                  </p:ext>
                </p:extLst>
              </p:nvPr>
            </p:nvGraphicFramePr>
            <p:xfrm>
              <a:off x="650480" y="1707476"/>
              <a:ext cx="694108" cy="725234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694108">
                      <a:extLst>
                        <a:ext uri="{9D8B030D-6E8A-4147-A177-3AD203B41FA5}">
                          <a16:colId xmlns:a16="http://schemas.microsoft.com/office/drawing/2014/main" val="2351011183"/>
                        </a:ext>
                      </a:extLst>
                    </a:gridCol>
                  </a:tblGrid>
                  <a:tr h="327431"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sz="1800" b="1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800" b="1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𝑭</m:t>
                                    </m:r>
                                  </m:e>
                                  <m:sub>
                                    <m:r>
                                      <a:rPr lang="en-US" sz="1800" b="1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𝒏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US" sz="1800" b="1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3431291437"/>
                      </a:ext>
                    </a:extLst>
                  </a:tr>
                  <a:tr h="327431"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sz="1800" b="1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800" b="1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𝑭</m:t>
                                    </m:r>
                                  </m:e>
                                  <m:sub>
                                    <m:r>
                                      <a:rPr lang="en-US" sz="1800" b="1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𝒏</m:t>
                                    </m:r>
                                    <m:r>
                                      <a:rPr lang="en-US" sz="1800" b="1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+</m:t>
                                    </m:r>
                                    <m:r>
                                      <a:rPr lang="en-US" sz="1800" b="1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𝟏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US" b="1" baseline="-250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399787955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10" name="Table 9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046181824"/>
                  </p:ext>
                </p:extLst>
              </p:nvPr>
            </p:nvGraphicFramePr>
            <p:xfrm>
              <a:off x="650480" y="1707476"/>
              <a:ext cx="694108" cy="725234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694108">
                      <a:extLst>
                        <a:ext uri="{9D8B030D-6E8A-4147-A177-3AD203B41FA5}">
                          <a16:colId xmlns:a16="http://schemas.microsoft.com/office/drawing/2014/main" val="2351011183"/>
                        </a:ext>
                      </a:extLst>
                    </a:gridCol>
                  </a:tblGrid>
                  <a:tr h="36576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l="-870" t="-1639" r="-1739" b="-10000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431291437"/>
                      </a:ext>
                    </a:extLst>
                  </a:tr>
                  <a:tr h="359474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l="-870" t="-105085" r="-1739" b="-339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99787955"/>
                      </a:ext>
                    </a:extLst>
                  </a:tr>
                </a:tbl>
              </a:graphicData>
            </a:graphic>
          </p:graphicFrame>
        </mc:Fallback>
      </mc:AlternateContent>
      <p:sp>
        <p:nvSpPr>
          <p:cNvPr id="11" name="TextBox 10"/>
          <p:cNvSpPr txBox="1"/>
          <p:nvPr/>
        </p:nvSpPr>
        <p:spPr>
          <a:xfrm>
            <a:off x="1412360" y="1811626"/>
            <a:ext cx="44595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/>
              <a:t>= 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856214" y="1811626"/>
            <a:ext cx="53091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/>
              <a:t>A</a:t>
            </a:r>
            <a:r>
              <a:rPr lang="en-US" sz="2800" b="1" baseline="30000" dirty="0"/>
              <a:t>n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1344588" y="2990864"/>
            <a:ext cx="25912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=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24" name="Table 23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229090098"/>
                  </p:ext>
                </p:extLst>
              </p:nvPr>
            </p:nvGraphicFramePr>
            <p:xfrm>
              <a:off x="1876177" y="2542662"/>
              <a:ext cx="1680362" cy="1159543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862238">
                      <a:extLst>
                        <a:ext uri="{9D8B030D-6E8A-4147-A177-3AD203B41FA5}">
                          <a16:colId xmlns:a16="http://schemas.microsoft.com/office/drawing/2014/main" val="2351011183"/>
                        </a:ext>
                      </a:extLst>
                    </a:gridCol>
                    <a:gridCol w="818124">
                      <a:extLst>
                        <a:ext uri="{9D8B030D-6E8A-4147-A177-3AD203B41FA5}">
                          <a16:colId xmlns:a16="http://schemas.microsoft.com/office/drawing/2014/main" val="3027147053"/>
                        </a:ext>
                      </a:extLst>
                    </a:gridCol>
                  </a:tblGrid>
                  <a:tr h="566412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400" b="1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𝟏</m:t>
                                </m:r>
                              </m:oMath>
                            </m:oMathPara>
                          </a14:m>
                          <a:endParaRPr lang="en-US" sz="1400" b="1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400" b="1" i="1" dirty="0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𝟏</m:t>
                                </m:r>
                              </m:oMath>
                            </m:oMathPara>
                          </a14:m>
                          <a:endParaRPr lang="en-US" sz="1400" b="1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3431291437"/>
                      </a:ext>
                    </a:extLst>
                  </a:tr>
                  <a:tr h="593131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US" sz="1400" b="1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1400" b="1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𝟏</m:t>
                                    </m:r>
                                    <m:r>
                                      <a:rPr lang="en-US" sz="1400" b="1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+</m:t>
                                    </m:r>
                                    <m:rad>
                                      <m:radPr>
                                        <m:degHide m:val="on"/>
                                        <m:ctrlPr>
                                          <a:rPr lang="en-US" sz="1400" b="1" i="1" smtClean="0">
                                            <a:solidFill>
                                              <a:schemeClr val="tx1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radPr>
                                      <m:deg/>
                                      <m:e>
                                        <m:r>
                                          <a:rPr lang="en-US" sz="1400" b="1" i="1" smtClean="0">
                                            <a:solidFill>
                                              <a:schemeClr val="tx1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𝟓</m:t>
                                        </m:r>
                                      </m:e>
                                    </m:rad>
                                  </m:num>
                                  <m:den>
                                    <m:r>
                                      <a:rPr lang="en-US" sz="1400" b="1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𝟐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US" sz="1400" b="1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US" sz="1400" b="1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1400" b="1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𝟏</m:t>
                                    </m:r>
                                    <m:r>
                                      <a:rPr lang="en-US" sz="1400" b="1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−</m:t>
                                    </m:r>
                                    <m:rad>
                                      <m:radPr>
                                        <m:degHide m:val="on"/>
                                        <m:ctrlPr>
                                          <a:rPr lang="en-US" sz="1400" b="1" i="1" smtClean="0">
                                            <a:solidFill>
                                              <a:schemeClr val="tx1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radPr>
                                      <m:deg/>
                                      <m:e>
                                        <m:r>
                                          <a:rPr lang="en-US" sz="1400" b="1" i="1" smtClean="0">
                                            <a:solidFill>
                                              <a:schemeClr val="tx1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𝟓</m:t>
                                        </m:r>
                                      </m:e>
                                    </m:rad>
                                  </m:num>
                                  <m:den>
                                    <m:r>
                                      <a:rPr lang="en-US" sz="1400" b="1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𝟐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US" sz="1400" b="1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399787955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24" name="Table 23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229090098"/>
                  </p:ext>
                </p:extLst>
              </p:nvPr>
            </p:nvGraphicFramePr>
            <p:xfrm>
              <a:off x="1876177" y="2542662"/>
              <a:ext cx="1680362" cy="1159543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862238">
                      <a:extLst>
                        <a:ext uri="{9D8B030D-6E8A-4147-A177-3AD203B41FA5}">
                          <a16:colId xmlns:a16="http://schemas.microsoft.com/office/drawing/2014/main" val="2351011183"/>
                        </a:ext>
                      </a:extLst>
                    </a:gridCol>
                    <a:gridCol w="818124">
                      <a:extLst>
                        <a:ext uri="{9D8B030D-6E8A-4147-A177-3AD203B41FA5}">
                          <a16:colId xmlns:a16="http://schemas.microsoft.com/office/drawing/2014/main" val="3027147053"/>
                        </a:ext>
                      </a:extLst>
                    </a:gridCol>
                  </a:tblGrid>
                  <a:tr h="566412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4"/>
                          <a:stretch>
                            <a:fillRect l="-704" t="-1075" r="-96479" b="-10752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4"/>
                          <a:stretch>
                            <a:fillRect l="-105926" t="-1075" r="-1481" b="-107527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431291437"/>
                      </a:ext>
                    </a:extLst>
                  </a:tr>
                  <a:tr h="593131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4"/>
                          <a:stretch>
                            <a:fillRect l="-704" t="-95918" r="-96479" b="-204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4"/>
                          <a:stretch>
                            <a:fillRect l="-105926" t="-95918" r="-1481" b="-2041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99787955"/>
                      </a:ext>
                    </a:extLst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30" name="Table 29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313224911"/>
                  </p:ext>
                </p:extLst>
              </p:nvPr>
            </p:nvGraphicFramePr>
            <p:xfrm>
              <a:off x="3863845" y="2542662"/>
              <a:ext cx="2116179" cy="1243838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1085867">
                      <a:extLst>
                        <a:ext uri="{9D8B030D-6E8A-4147-A177-3AD203B41FA5}">
                          <a16:colId xmlns:a16="http://schemas.microsoft.com/office/drawing/2014/main" val="2351011183"/>
                        </a:ext>
                      </a:extLst>
                    </a:gridCol>
                    <a:gridCol w="1030312">
                      <a:extLst>
                        <a:ext uri="{9D8B030D-6E8A-4147-A177-3AD203B41FA5}">
                          <a16:colId xmlns:a16="http://schemas.microsoft.com/office/drawing/2014/main" val="3027147053"/>
                        </a:ext>
                      </a:extLst>
                    </a:gridCol>
                  </a:tblGrid>
                  <a:tr h="566412"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p>
                                  <m:sSupPr>
                                    <m:ctrlPr>
                                      <a:rPr lang="en-US" sz="1400" b="1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d>
                                      <m:dPr>
                                        <m:ctrlPr>
                                          <a:rPr lang="en-US" sz="1400" b="1" i="1" smtClean="0">
                                            <a:solidFill>
                                              <a:schemeClr val="tx1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dPr>
                                      <m:e>
                                        <m:f>
                                          <m:fPr>
                                            <m:ctrlPr>
                                              <a:rPr lang="en-US" sz="1400" b="1" i="1" smtClean="0">
                                                <a:solidFill>
                                                  <a:schemeClr val="tx1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fPr>
                                          <m:num>
                                            <m:r>
                                              <a:rPr lang="en-US" sz="1400" b="1" i="1" smtClean="0">
                                                <a:solidFill>
                                                  <a:schemeClr val="tx1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  <m:t>𝟏</m:t>
                                            </m:r>
                                            <m:r>
                                              <a:rPr lang="en-US" sz="1400" b="1" i="1" smtClean="0">
                                                <a:solidFill>
                                                  <a:schemeClr val="tx1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  <m:t>+</m:t>
                                            </m:r>
                                            <m:rad>
                                              <m:radPr>
                                                <m:degHide m:val="on"/>
                                                <m:ctrlPr>
                                                  <a:rPr lang="en-US" sz="1400" b="1" i="1" smtClean="0">
                                                    <a:solidFill>
                                                      <a:schemeClr val="tx1"/>
                                                    </a:solidFill>
                                                    <a:latin typeface="Cambria Math" panose="02040503050406030204" pitchFamily="18" charset="0"/>
                                                  </a:rPr>
                                                </m:ctrlPr>
                                              </m:radPr>
                                              <m:deg/>
                                              <m:e>
                                                <m:r>
                                                  <a:rPr lang="en-US" sz="1400" b="1" i="1" smtClean="0">
                                                    <a:solidFill>
                                                      <a:schemeClr val="tx1"/>
                                                    </a:solidFill>
                                                    <a:latin typeface="Cambria Math" panose="02040503050406030204" pitchFamily="18" charset="0"/>
                                                  </a:rPr>
                                                  <m:t>𝟓</m:t>
                                                </m:r>
                                              </m:e>
                                            </m:rad>
                                          </m:num>
                                          <m:den>
                                            <m:r>
                                              <a:rPr lang="en-US" sz="1400" b="1" i="1" smtClean="0">
                                                <a:solidFill>
                                                  <a:schemeClr val="tx1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  <m:t>𝟐</m:t>
                                            </m:r>
                                          </m:den>
                                        </m:f>
                                      </m:e>
                                    </m:d>
                                  </m:e>
                                  <m:sup>
                                    <m:r>
                                      <a:rPr lang="en-US" sz="1400" b="1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𝒏</m:t>
                                    </m:r>
                                  </m:sup>
                                </m:sSup>
                              </m:oMath>
                            </m:oMathPara>
                          </a14:m>
                          <a:endParaRPr lang="en-US" sz="1400" b="1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400" b="1" i="1" dirty="0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𝟎</m:t>
                                </m:r>
                              </m:oMath>
                            </m:oMathPara>
                          </a14:m>
                          <a:endParaRPr lang="en-US" sz="1400" b="1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3431291437"/>
                      </a:ext>
                    </a:extLst>
                  </a:tr>
                  <a:tr h="593131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b="1" dirty="0">
                              <a:solidFill>
                                <a:schemeClr val="tx1"/>
                              </a:solidFill>
                            </a:rPr>
                            <a:t>0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p>
                                  <m:sSupPr>
                                    <m:ctrlPr>
                                      <a:rPr lang="en-US" sz="1400" b="1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d>
                                      <m:dPr>
                                        <m:ctrlPr>
                                          <a:rPr lang="en-US" sz="1400" b="1" i="1" smtClean="0">
                                            <a:solidFill>
                                              <a:schemeClr val="tx1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dPr>
                                      <m:e>
                                        <m:f>
                                          <m:fPr>
                                            <m:ctrlPr>
                                              <a:rPr lang="en-US" sz="1400" b="1" i="1" smtClean="0">
                                                <a:solidFill>
                                                  <a:schemeClr val="tx1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fPr>
                                          <m:num>
                                            <m:r>
                                              <a:rPr lang="en-US" sz="1400" b="1" i="1" smtClean="0">
                                                <a:solidFill>
                                                  <a:schemeClr val="tx1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  <m:t>𝟏</m:t>
                                            </m:r>
                                            <m:r>
                                              <a:rPr lang="en-US" sz="1400" b="1" i="1" smtClean="0">
                                                <a:solidFill>
                                                  <a:schemeClr val="tx1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  <m:t>−</m:t>
                                            </m:r>
                                            <m:rad>
                                              <m:radPr>
                                                <m:degHide m:val="on"/>
                                                <m:ctrlPr>
                                                  <a:rPr lang="en-US" sz="1400" b="1" i="1" smtClean="0">
                                                    <a:solidFill>
                                                      <a:schemeClr val="tx1"/>
                                                    </a:solidFill>
                                                    <a:latin typeface="Cambria Math" panose="02040503050406030204" pitchFamily="18" charset="0"/>
                                                  </a:rPr>
                                                </m:ctrlPr>
                                              </m:radPr>
                                              <m:deg/>
                                              <m:e>
                                                <m:r>
                                                  <a:rPr lang="en-US" sz="1400" b="1" i="1" smtClean="0">
                                                    <a:solidFill>
                                                      <a:schemeClr val="tx1"/>
                                                    </a:solidFill>
                                                    <a:latin typeface="Cambria Math" panose="02040503050406030204" pitchFamily="18" charset="0"/>
                                                  </a:rPr>
                                                  <m:t>𝟓</m:t>
                                                </m:r>
                                              </m:e>
                                            </m:rad>
                                          </m:num>
                                          <m:den>
                                            <m:r>
                                              <a:rPr lang="en-US" sz="1400" b="1" i="1" smtClean="0">
                                                <a:solidFill>
                                                  <a:schemeClr val="tx1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  <m:t>𝟐</m:t>
                                            </m:r>
                                          </m:den>
                                        </m:f>
                                        <m:r>
                                          <m:rPr>
                                            <m:nor/>
                                          </m:rPr>
                                          <a:rPr lang="en-US" sz="1400" b="1" dirty="0">
                                            <a:solidFill>
                                              <a:schemeClr val="tx1"/>
                                            </a:solidFill>
                                          </a:rPr>
                                          <m:t> </m:t>
                                        </m:r>
                                      </m:e>
                                    </m:d>
                                  </m:e>
                                  <m:sup>
                                    <m:r>
                                      <a:rPr lang="en-US" sz="1400" b="1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𝒏</m:t>
                                    </m:r>
                                  </m:sup>
                                </m:sSup>
                              </m:oMath>
                            </m:oMathPara>
                          </a14:m>
                          <a:endParaRPr lang="en-US" sz="1400" b="1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399787955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30" name="Table 29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313224911"/>
                  </p:ext>
                </p:extLst>
              </p:nvPr>
            </p:nvGraphicFramePr>
            <p:xfrm>
              <a:off x="3863845" y="2542662"/>
              <a:ext cx="2116179" cy="1189482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1085867">
                      <a:extLst>
                        <a:ext uri="{9D8B030D-6E8A-4147-A177-3AD203B41FA5}">
                          <a16:colId xmlns:a16="http://schemas.microsoft.com/office/drawing/2014/main" val="2351011183"/>
                        </a:ext>
                      </a:extLst>
                    </a:gridCol>
                    <a:gridCol w="1030312">
                      <a:extLst>
                        <a:ext uri="{9D8B030D-6E8A-4147-A177-3AD203B41FA5}">
                          <a16:colId xmlns:a16="http://schemas.microsoft.com/office/drawing/2014/main" val="3027147053"/>
                        </a:ext>
                      </a:extLst>
                    </a:gridCol>
                  </a:tblGrid>
                  <a:tr h="594741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5"/>
                          <a:stretch>
                            <a:fillRect l="-559" t="-1020" r="-96089" b="-10204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5"/>
                          <a:stretch>
                            <a:fillRect l="-106509" t="-1020" r="-1775" b="-102041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431291437"/>
                      </a:ext>
                    </a:extLst>
                  </a:tr>
                  <a:tr h="594741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b="1" dirty="0" smtClean="0">
                              <a:solidFill>
                                <a:schemeClr val="tx1"/>
                              </a:solidFill>
                            </a:rPr>
                            <a:t>0</a:t>
                          </a:r>
                          <a:endParaRPr lang="en-US" sz="1400" b="1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5"/>
                          <a:stretch>
                            <a:fillRect l="-106509" t="-101020" r="-1775" b="-2041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99787955"/>
                      </a:ext>
                    </a:extLst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31" name="Table 30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970191961"/>
                  </p:ext>
                </p:extLst>
              </p:nvPr>
            </p:nvGraphicFramePr>
            <p:xfrm>
              <a:off x="6287330" y="2556718"/>
              <a:ext cx="1680362" cy="1175426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862238">
                      <a:extLst>
                        <a:ext uri="{9D8B030D-6E8A-4147-A177-3AD203B41FA5}">
                          <a16:colId xmlns:a16="http://schemas.microsoft.com/office/drawing/2014/main" val="2351011183"/>
                        </a:ext>
                      </a:extLst>
                    </a:gridCol>
                    <a:gridCol w="818124">
                      <a:extLst>
                        <a:ext uri="{9D8B030D-6E8A-4147-A177-3AD203B41FA5}">
                          <a16:colId xmlns:a16="http://schemas.microsoft.com/office/drawing/2014/main" val="3027147053"/>
                        </a:ext>
                      </a:extLst>
                    </a:gridCol>
                  </a:tblGrid>
                  <a:tr h="566412"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US" sz="1400" b="1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1400" b="1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−</m:t>
                                    </m:r>
                                    <m:r>
                                      <a:rPr lang="en-US" sz="1400" b="1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𝟏</m:t>
                                    </m:r>
                                    <m:r>
                                      <a:rPr lang="en-US" sz="1400" b="1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+</m:t>
                                    </m:r>
                                    <m:rad>
                                      <m:radPr>
                                        <m:degHide m:val="on"/>
                                        <m:ctrlPr>
                                          <a:rPr lang="en-US" sz="1400" b="1" i="1" smtClean="0">
                                            <a:solidFill>
                                              <a:schemeClr val="tx1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radPr>
                                      <m:deg/>
                                      <m:e>
                                        <m:r>
                                          <a:rPr lang="en-US" sz="1400" b="1" i="1" smtClean="0">
                                            <a:solidFill>
                                              <a:schemeClr val="tx1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𝟓</m:t>
                                        </m:r>
                                      </m:e>
                                    </m:rad>
                                  </m:num>
                                  <m:den>
                                    <m:r>
                                      <a:rPr lang="en-US" sz="1400" b="1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𝟐</m:t>
                                    </m:r>
                                    <m:rad>
                                      <m:radPr>
                                        <m:degHide m:val="on"/>
                                        <m:ctrlPr>
                                          <a:rPr lang="en-US" sz="1400" b="1" i="1" smtClean="0">
                                            <a:solidFill>
                                              <a:schemeClr val="tx1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radPr>
                                      <m:deg/>
                                      <m:e>
                                        <m:r>
                                          <a:rPr lang="en-US" sz="1400" b="1" i="1" smtClean="0">
                                            <a:solidFill>
                                              <a:schemeClr val="tx1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𝟓</m:t>
                                        </m:r>
                                      </m:e>
                                    </m:rad>
                                  </m:den>
                                </m:f>
                              </m:oMath>
                            </m:oMathPara>
                          </a14:m>
                          <a:endParaRPr lang="en-US" sz="1400" b="1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US" sz="1400" b="1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1400" b="1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𝟏</m:t>
                                    </m:r>
                                  </m:num>
                                  <m:den>
                                    <m:rad>
                                      <m:radPr>
                                        <m:degHide m:val="on"/>
                                        <m:ctrlPr>
                                          <a:rPr lang="en-US" sz="1400" b="1" i="1" smtClean="0">
                                            <a:solidFill>
                                              <a:schemeClr val="tx1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radPr>
                                      <m:deg/>
                                      <m:e>
                                        <m:r>
                                          <a:rPr lang="en-US" sz="1400" b="1" i="1" smtClean="0">
                                            <a:solidFill>
                                              <a:schemeClr val="tx1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𝟓</m:t>
                                        </m:r>
                                      </m:e>
                                    </m:rad>
                                  </m:den>
                                </m:f>
                              </m:oMath>
                            </m:oMathPara>
                          </a14:m>
                          <a:endParaRPr lang="en-US" sz="1400" b="1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3431291437"/>
                      </a:ext>
                    </a:extLst>
                  </a:tr>
                  <a:tr h="593131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US" sz="1400" b="1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1400" b="1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𝟏</m:t>
                                    </m:r>
                                    <m:r>
                                      <a:rPr lang="en-US" sz="1400" b="1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+</m:t>
                                    </m:r>
                                    <m:rad>
                                      <m:radPr>
                                        <m:degHide m:val="on"/>
                                        <m:ctrlPr>
                                          <a:rPr lang="en-US" sz="1400" b="1" i="1" smtClean="0">
                                            <a:solidFill>
                                              <a:schemeClr val="tx1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radPr>
                                      <m:deg/>
                                      <m:e>
                                        <m:r>
                                          <a:rPr lang="en-US" sz="1400" b="1" i="1" smtClean="0">
                                            <a:solidFill>
                                              <a:schemeClr val="tx1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𝟓</m:t>
                                        </m:r>
                                      </m:e>
                                    </m:rad>
                                  </m:num>
                                  <m:den>
                                    <m:r>
                                      <a:rPr lang="en-US" sz="1400" b="1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𝟐</m:t>
                                    </m:r>
                                    <m:rad>
                                      <m:radPr>
                                        <m:degHide m:val="on"/>
                                        <m:ctrlPr>
                                          <a:rPr lang="en-US" sz="1400" b="1" i="1" smtClean="0">
                                            <a:solidFill>
                                              <a:schemeClr val="tx1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radPr>
                                      <m:deg/>
                                      <m:e>
                                        <m:r>
                                          <a:rPr lang="en-US" sz="1400" b="1" i="1" smtClean="0">
                                            <a:solidFill>
                                              <a:schemeClr val="tx1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𝟓</m:t>
                                        </m:r>
                                      </m:e>
                                    </m:rad>
                                  </m:den>
                                </m:f>
                              </m:oMath>
                            </m:oMathPara>
                          </a14:m>
                          <a:endParaRPr lang="en-US" sz="1400" b="1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400" b="1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f>
                                  <m:fPr>
                                    <m:ctrlPr>
                                      <a:rPr lang="en-US" sz="1400" b="1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1400" b="1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𝟏</m:t>
                                    </m:r>
                                  </m:num>
                                  <m:den>
                                    <m:rad>
                                      <m:radPr>
                                        <m:degHide m:val="on"/>
                                        <m:ctrlPr>
                                          <a:rPr lang="en-US" sz="1400" b="1" i="1" smtClean="0">
                                            <a:solidFill>
                                              <a:schemeClr val="tx1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radPr>
                                      <m:deg/>
                                      <m:e>
                                        <m:r>
                                          <a:rPr lang="en-US" sz="1400" b="1" i="1" smtClean="0">
                                            <a:solidFill>
                                              <a:schemeClr val="tx1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𝟓</m:t>
                                        </m:r>
                                      </m:e>
                                    </m:rad>
                                  </m:den>
                                </m:f>
                              </m:oMath>
                            </m:oMathPara>
                          </a14:m>
                          <a:endParaRPr lang="en-US" sz="1400" b="1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399787955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31" name="Table 30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970191961"/>
                  </p:ext>
                </p:extLst>
              </p:nvPr>
            </p:nvGraphicFramePr>
            <p:xfrm>
              <a:off x="6287330" y="2556718"/>
              <a:ext cx="1680362" cy="1175426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862238">
                      <a:extLst>
                        <a:ext uri="{9D8B030D-6E8A-4147-A177-3AD203B41FA5}">
                          <a16:colId xmlns:a16="http://schemas.microsoft.com/office/drawing/2014/main" val="2351011183"/>
                        </a:ext>
                      </a:extLst>
                    </a:gridCol>
                    <a:gridCol w="818124">
                      <a:extLst>
                        <a:ext uri="{9D8B030D-6E8A-4147-A177-3AD203B41FA5}">
                          <a16:colId xmlns:a16="http://schemas.microsoft.com/office/drawing/2014/main" val="3027147053"/>
                        </a:ext>
                      </a:extLst>
                    </a:gridCol>
                  </a:tblGrid>
                  <a:tr h="582295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6"/>
                          <a:stretch>
                            <a:fillRect l="-704" t="-1042" r="-96479" b="-1041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6"/>
                          <a:stretch>
                            <a:fillRect l="-105926" t="-1042" r="-1481" b="-104167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431291437"/>
                      </a:ext>
                    </a:extLst>
                  </a:tr>
                  <a:tr h="593131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6"/>
                          <a:stretch>
                            <a:fillRect l="-704" t="-98980" r="-96479" b="-204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6"/>
                          <a:stretch>
                            <a:fillRect l="-105926" t="-98980" r="-1481" b="-2041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99787955"/>
                      </a:ext>
                    </a:extLst>
                  </a:tr>
                </a:tbl>
              </a:graphicData>
            </a:graphic>
          </p:graphicFrame>
        </mc:Fallback>
      </mc:AlternateContent>
      <p:graphicFrame>
        <p:nvGraphicFramePr>
          <p:cNvPr id="32" name="Table 3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88934756"/>
              </p:ext>
            </p:extLst>
          </p:nvPr>
        </p:nvGraphicFramePr>
        <p:xfrm>
          <a:off x="8186174" y="2580470"/>
          <a:ext cx="578684" cy="115954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8684">
                  <a:extLst>
                    <a:ext uri="{9D8B030D-6E8A-4147-A177-3AD203B41FA5}">
                      <a16:colId xmlns:a16="http://schemas.microsoft.com/office/drawing/2014/main" val="2351011183"/>
                    </a:ext>
                  </a:extLst>
                </a:gridCol>
              </a:tblGrid>
              <a:tr h="579772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US" sz="1400" b="1" baseline="-25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1291437"/>
                  </a:ext>
                </a:extLst>
              </a:tr>
              <a:tr h="579772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US" sz="1400" b="1" baseline="-25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9787955"/>
                  </a:ext>
                </a:extLst>
              </a:tr>
            </a:tbl>
          </a:graphicData>
        </a:graphic>
      </p:graphicFrame>
      <p:sp>
        <p:nvSpPr>
          <p:cNvPr id="42" name="TextBox 41"/>
          <p:cNvSpPr txBox="1"/>
          <p:nvPr/>
        </p:nvSpPr>
        <p:spPr>
          <a:xfrm>
            <a:off x="1344588" y="4344167"/>
            <a:ext cx="25912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=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43" name="Table 42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521152955"/>
                  </p:ext>
                </p:extLst>
              </p:nvPr>
            </p:nvGraphicFramePr>
            <p:xfrm>
              <a:off x="1876177" y="3895965"/>
              <a:ext cx="1680362" cy="1159543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862238">
                      <a:extLst>
                        <a:ext uri="{9D8B030D-6E8A-4147-A177-3AD203B41FA5}">
                          <a16:colId xmlns:a16="http://schemas.microsoft.com/office/drawing/2014/main" val="2351011183"/>
                        </a:ext>
                      </a:extLst>
                    </a:gridCol>
                    <a:gridCol w="818124">
                      <a:extLst>
                        <a:ext uri="{9D8B030D-6E8A-4147-A177-3AD203B41FA5}">
                          <a16:colId xmlns:a16="http://schemas.microsoft.com/office/drawing/2014/main" val="3027147053"/>
                        </a:ext>
                      </a:extLst>
                    </a:gridCol>
                  </a:tblGrid>
                  <a:tr h="566412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400" b="1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𝟏</m:t>
                                </m:r>
                              </m:oMath>
                            </m:oMathPara>
                          </a14:m>
                          <a:endParaRPr lang="en-US" sz="1400" b="1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400" b="1" i="1" dirty="0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𝟏</m:t>
                                </m:r>
                              </m:oMath>
                            </m:oMathPara>
                          </a14:m>
                          <a:endParaRPr lang="en-US" sz="1400" b="1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3431291437"/>
                      </a:ext>
                    </a:extLst>
                  </a:tr>
                  <a:tr h="593131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US" sz="1400" b="1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1400" b="1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𝟏</m:t>
                                    </m:r>
                                    <m:r>
                                      <a:rPr lang="en-US" sz="1400" b="1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+</m:t>
                                    </m:r>
                                    <m:rad>
                                      <m:radPr>
                                        <m:degHide m:val="on"/>
                                        <m:ctrlPr>
                                          <a:rPr lang="en-US" sz="1400" b="1" i="1" smtClean="0">
                                            <a:solidFill>
                                              <a:schemeClr val="tx1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radPr>
                                      <m:deg/>
                                      <m:e>
                                        <m:r>
                                          <a:rPr lang="en-US" sz="1400" b="1" i="1" smtClean="0">
                                            <a:solidFill>
                                              <a:schemeClr val="tx1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𝟓</m:t>
                                        </m:r>
                                      </m:e>
                                    </m:rad>
                                  </m:num>
                                  <m:den>
                                    <m:r>
                                      <a:rPr lang="en-US" sz="1400" b="1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𝟐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US" sz="1400" b="1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US" sz="1400" b="1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1400" b="1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𝟏</m:t>
                                    </m:r>
                                    <m:r>
                                      <a:rPr lang="en-US" sz="1400" b="1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−</m:t>
                                    </m:r>
                                    <m:rad>
                                      <m:radPr>
                                        <m:degHide m:val="on"/>
                                        <m:ctrlPr>
                                          <a:rPr lang="en-US" sz="1400" b="1" i="1" smtClean="0">
                                            <a:solidFill>
                                              <a:schemeClr val="tx1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radPr>
                                      <m:deg/>
                                      <m:e>
                                        <m:r>
                                          <a:rPr lang="en-US" sz="1400" b="1" i="1" smtClean="0">
                                            <a:solidFill>
                                              <a:schemeClr val="tx1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𝟓</m:t>
                                        </m:r>
                                      </m:e>
                                    </m:rad>
                                  </m:num>
                                  <m:den>
                                    <m:r>
                                      <a:rPr lang="en-US" sz="1400" b="1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𝟐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US" sz="1400" b="1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399787955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43" name="Table 42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521152955"/>
                  </p:ext>
                </p:extLst>
              </p:nvPr>
            </p:nvGraphicFramePr>
            <p:xfrm>
              <a:off x="1876177" y="3895965"/>
              <a:ext cx="1680362" cy="1159543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862238">
                      <a:extLst>
                        <a:ext uri="{9D8B030D-6E8A-4147-A177-3AD203B41FA5}">
                          <a16:colId xmlns:a16="http://schemas.microsoft.com/office/drawing/2014/main" val="2351011183"/>
                        </a:ext>
                      </a:extLst>
                    </a:gridCol>
                    <a:gridCol w="818124">
                      <a:extLst>
                        <a:ext uri="{9D8B030D-6E8A-4147-A177-3AD203B41FA5}">
                          <a16:colId xmlns:a16="http://schemas.microsoft.com/office/drawing/2014/main" val="3027147053"/>
                        </a:ext>
                      </a:extLst>
                    </a:gridCol>
                  </a:tblGrid>
                  <a:tr h="566412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7"/>
                          <a:stretch>
                            <a:fillRect l="-704" t="-1075" r="-96479" b="-10752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7"/>
                          <a:stretch>
                            <a:fillRect l="-105926" t="-1075" r="-1481" b="-107527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431291437"/>
                      </a:ext>
                    </a:extLst>
                  </a:tr>
                  <a:tr h="593131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7"/>
                          <a:stretch>
                            <a:fillRect l="-704" t="-95918" r="-96479" b="-204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7"/>
                          <a:stretch>
                            <a:fillRect l="-105926" t="-95918" r="-1481" b="-2041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99787955"/>
                      </a:ext>
                    </a:extLst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44" name="Table 43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04373215"/>
                  </p:ext>
                </p:extLst>
              </p:nvPr>
            </p:nvGraphicFramePr>
            <p:xfrm>
              <a:off x="3863845" y="3895965"/>
              <a:ext cx="2116179" cy="1243838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1085867">
                      <a:extLst>
                        <a:ext uri="{9D8B030D-6E8A-4147-A177-3AD203B41FA5}">
                          <a16:colId xmlns:a16="http://schemas.microsoft.com/office/drawing/2014/main" val="2351011183"/>
                        </a:ext>
                      </a:extLst>
                    </a:gridCol>
                    <a:gridCol w="1030312">
                      <a:extLst>
                        <a:ext uri="{9D8B030D-6E8A-4147-A177-3AD203B41FA5}">
                          <a16:colId xmlns:a16="http://schemas.microsoft.com/office/drawing/2014/main" val="3027147053"/>
                        </a:ext>
                      </a:extLst>
                    </a:gridCol>
                  </a:tblGrid>
                  <a:tr h="566412"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p>
                                  <m:sSupPr>
                                    <m:ctrlPr>
                                      <a:rPr lang="en-US" sz="1400" b="1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d>
                                      <m:dPr>
                                        <m:ctrlPr>
                                          <a:rPr lang="en-US" sz="1400" b="1" i="1" smtClean="0">
                                            <a:solidFill>
                                              <a:schemeClr val="tx1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dPr>
                                      <m:e>
                                        <m:f>
                                          <m:fPr>
                                            <m:ctrlPr>
                                              <a:rPr lang="en-US" sz="1400" b="1" i="1" smtClean="0">
                                                <a:solidFill>
                                                  <a:schemeClr val="tx1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fPr>
                                          <m:num>
                                            <m:r>
                                              <a:rPr lang="en-US" sz="1400" b="1" i="1" smtClean="0">
                                                <a:solidFill>
                                                  <a:schemeClr val="tx1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  <m:t>𝟏</m:t>
                                            </m:r>
                                            <m:r>
                                              <a:rPr lang="en-US" sz="1400" b="1" i="1" smtClean="0">
                                                <a:solidFill>
                                                  <a:schemeClr val="tx1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  <m:t>+</m:t>
                                            </m:r>
                                            <m:rad>
                                              <m:radPr>
                                                <m:degHide m:val="on"/>
                                                <m:ctrlPr>
                                                  <a:rPr lang="en-US" sz="1400" b="1" i="1" smtClean="0">
                                                    <a:solidFill>
                                                      <a:schemeClr val="tx1"/>
                                                    </a:solidFill>
                                                    <a:latin typeface="Cambria Math" panose="02040503050406030204" pitchFamily="18" charset="0"/>
                                                  </a:rPr>
                                                </m:ctrlPr>
                                              </m:radPr>
                                              <m:deg/>
                                              <m:e>
                                                <m:r>
                                                  <a:rPr lang="en-US" sz="1400" b="1" i="1" smtClean="0">
                                                    <a:solidFill>
                                                      <a:schemeClr val="tx1"/>
                                                    </a:solidFill>
                                                    <a:latin typeface="Cambria Math" panose="02040503050406030204" pitchFamily="18" charset="0"/>
                                                  </a:rPr>
                                                  <m:t>𝟓</m:t>
                                                </m:r>
                                              </m:e>
                                            </m:rad>
                                          </m:num>
                                          <m:den>
                                            <m:r>
                                              <a:rPr lang="en-US" sz="1400" b="1" i="1" smtClean="0">
                                                <a:solidFill>
                                                  <a:schemeClr val="tx1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  <m:t>𝟐</m:t>
                                            </m:r>
                                          </m:den>
                                        </m:f>
                                      </m:e>
                                    </m:d>
                                  </m:e>
                                  <m:sup>
                                    <m:r>
                                      <a:rPr lang="en-US" sz="1400" b="1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𝒏</m:t>
                                    </m:r>
                                  </m:sup>
                                </m:sSup>
                              </m:oMath>
                            </m:oMathPara>
                          </a14:m>
                          <a:endParaRPr lang="en-US" sz="1400" b="1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400" b="1" i="1" dirty="0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𝟎</m:t>
                                </m:r>
                              </m:oMath>
                            </m:oMathPara>
                          </a14:m>
                          <a:endParaRPr lang="en-US" sz="1400" b="1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3431291437"/>
                      </a:ext>
                    </a:extLst>
                  </a:tr>
                  <a:tr h="593131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b="1" dirty="0">
                              <a:solidFill>
                                <a:schemeClr val="tx1"/>
                              </a:solidFill>
                            </a:rPr>
                            <a:t>0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p>
                                  <m:sSupPr>
                                    <m:ctrlPr>
                                      <a:rPr lang="en-US" sz="1400" b="1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d>
                                      <m:dPr>
                                        <m:ctrlPr>
                                          <a:rPr lang="en-US" sz="1400" b="1" i="1" smtClean="0">
                                            <a:solidFill>
                                              <a:schemeClr val="tx1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dPr>
                                      <m:e>
                                        <m:f>
                                          <m:fPr>
                                            <m:ctrlPr>
                                              <a:rPr lang="en-US" sz="1400" b="1" i="1" smtClean="0">
                                                <a:solidFill>
                                                  <a:schemeClr val="tx1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fPr>
                                          <m:num>
                                            <m:r>
                                              <a:rPr lang="en-US" sz="1400" b="1" i="1" smtClean="0">
                                                <a:solidFill>
                                                  <a:schemeClr val="tx1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  <m:t>𝟏</m:t>
                                            </m:r>
                                            <m:r>
                                              <a:rPr lang="en-US" sz="1400" b="1" i="1" smtClean="0">
                                                <a:solidFill>
                                                  <a:schemeClr val="tx1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  <m:t>−</m:t>
                                            </m:r>
                                            <m:rad>
                                              <m:radPr>
                                                <m:degHide m:val="on"/>
                                                <m:ctrlPr>
                                                  <a:rPr lang="en-US" sz="1400" b="1" i="1" smtClean="0">
                                                    <a:solidFill>
                                                      <a:schemeClr val="tx1"/>
                                                    </a:solidFill>
                                                    <a:latin typeface="Cambria Math" panose="02040503050406030204" pitchFamily="18" charset="0"/>
                                                  </a:rPr>
                                                </m:ctrlPr>
                                              </m:radPr>
                                              <m:deg/>
                                              <m:e>
                                                <m:r>
                                                  <a:rPr lang="en-US" sz="1400" b="1" i="1" smtClean="0">
                                                    <a:solidFill>
                                                      <a:schemeClr val="tx1"/>
                                                    </a:solidFill>
                                                    <a:latin typeface="Cambria Math" panose="02040503050406030204" pitchFamily="18" charset="0"/>
                                                  </a:rPr>
                                                  <m:t>𝟓</m:t>
                                                </m:r>
                                              </m:e>
                                            </m:rad>
                                          </m:num>
                                          <m:den>
                                            <m:r>
                                              <a:rPr lang="en-US" sz="1400" b="1" i="1" smtClean="0">
                                                <a:solidFill>
                                                  <a:schemeClr val="tx1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  <m:t>𝟐</m:t>
                                            </m:r>
                                          </m:den>
                                        </m:f>
                                        <m:r>
                                          <m:rPr>
                                            <m:nor/>
                                          </m:rPr>
                                          <a:rPr lang="en-US" sz="1400" b="1" dirty="0">
                                            <a:solidFill>
                                              <a:schemeClr val="tx1"/>
                                            </a:solidFill>
                                          </a:rPr>
                                          <m:t> </m:t>
                                        </m:r>
                                      </m:e>
                                    </m:d>
                                  </m:e>
                                  <m:sup>
                                    <m:r>
                                      <a:rPr lang="en-US" sz="1400" b="1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𝒏</m:t>
                                    </m:r>
                                  </m:sup>
                                </m:sSup>
                              </m:oMath>
                            </m:oMathPara>
                          </a14:m>
                          <a:endParaRPr lang="en-US" sz="1400" b="1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399787955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44" name="Table 43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04373215"/>
                  </p:ext>
                </p:extLst>
              </p:nvPr>
            </p:nvGraphicFramePr>
            <p:xfrm>
              <a:off x="3863845" y="3895965"/>
              <a:ext cx="2116179" cy="1189482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1085867">
                      <a:extLst>
                        <a:ext uri="{9D8B030D-6E8A-4147-A177-3AD203B41FA5}">
                          <a16:colId xmlns:a16="http://schemas.microsoft.com/office/drawing/2014/main" val="2351011183"/>
                        </a:ext>
                      </a:extLst>
                    </a:gridCol>
                    <a:gridCol w="1030312">
                      <a:extLst>
                        <a:ext uri="{9D8B030D-6E8A-4147-A177-3AD203B41FA5}">
                          <a16:colId xmlns:a16="http://schemas.microsoft.com/office/drawing/2014/main" val="3027147053"/>
                        </a:ext>
                      </a:extLst>
                    </a:gridCol>
                  </a:tblGrid>
                  <a:tr h="594741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8"/>
                          <a:stretch>
                            <a:fillRect l="-559" t="-1020" r="-96089" b="-10204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8"/>
                          <a:stretch>
                            <a:fillRect l="-106509" t="-1020" r="-1775" b="-102041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431291437"/>
                      </a:ext>
                    </a:extLst>
                  </a:tr>
                  <a:tr h="594741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400" b="1" dirty="0" smtClean="0">
                              <a:solidFill>
                                <a:schemeClr val="tx1"/>
                              </a:solidFill>
                            </a:rPr>
                            <a:t>0</a:t>
                          </a:r>
                          <a:endParaRPr lang="en-US" sz="1400" b="1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8"/>
                          <a:stretch>
                            <a:fillRect l="-106509" t="-101020" r="-1775" b="-2041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99787955"/>
                      </a:ext>
                    </a:extLst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45" name="Table 44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60805945"/>
                  </p:ext>
                </p:extLst>
              </p:nvPr>
            </p:nvGraphicFramePr>
            <p:xfrm>
              <a:off x="6287330" y="3910021"/>
              <a:ext cx="818124" cy="1159543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818124">
                      <a:extLst>
                        <a:ext uri="{9D8B030D-6E8A-4147-A177-3AD203B41FA5}">
                          <a16:colId xmlns:a16="http://schemas.microsoft.com/office/drawing/2014/main" val="3027147053"/>
                        </a:ext>
                      </a:extLst>
                    </a:gridCol>
                  </a:tblGrid>
                  <a:tr h="566412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US" sz="1400" b="1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1400" b="1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𝟏</m:t>
                                    </m:r>
                                  </m:num>
                                  <m:den>
                                    <m:rad>
                                      <m:radPr>
                                        <m:degHide m:val="on"/>
                                        <m:ctrlPr>
                                          <a:rPr lang="en-US" sz="1400" b="1" i="1" smtClean="0">
                                            <a:solidFill>
                                              <a:schemeClr val="tx1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radPr>
                                      <m:deg/>
                                      <m:e>
                                        <m:r>
                                          <a:rPr lang="en-US" sz="1400" b="1" i="1" smtClean="0">
                                            <a:solidFill>
                                              <a:schemeClr val="tx1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𝟓</m:t>
                                        </m:r>
                                      </m:e>
                                    </m:rad>
                                  </m:den>
                                </m:f>
                              </m:oMath>
                            </m:oMathPara>
                          </a14:m>
                          <a:endParaRPr lang="en-US" sz="1400" b="1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3431291437"/>
                      </a:ext>
                    </a:extLst>
                  </a:tr>
                  <a:tr h="593131"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400" b="1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f>
                                  <m:fPr>
                                    <m:ctrlPr>
                                      <a:rPr lang="en-US" sz="1400" b="1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1400" b="1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𝟏</m:t>
                                    </m:r>
                                  </m:num>
                                  <m:den>
                                    <m:rad>
                                      <m:radPr>
                                        <m:degHide m:val="on"/>
                                        <m:ctrlPr>
                                          <a:rPr lang="en-US" sz="1400" b="1" i="1" smtClean="0">
                                            <a:solidFill>
                                              <a:schemeClr val="tx1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radPr>
                                      <m:deg/>
                                      <m:e>
                                        <m:r>
                                          <a:rPr lang="en-US" sz="1400" b="1" i="1" smtClean="0">
                                            <a:solidFill>
                                              <a:schemeClr val="tx1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𝟓</m:t>
                                        </m:r>
                                      </m:e>
                                    </m:rad>
                                  </m:den>
                                </m:f>
                              </m:oMath>
                            </m:oMathPara>
                          </a14:m>
                          <a:endParaRPr lang="en-US" sz="1400" b="1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399787955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45" name="Table 44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60805945"/>
                  </p:ext>
                </p:extLst>
              </p:nvPr>
            </p:nvGraphicFramePr>
            <p:xfrm>
              <a:off x="6287330" y="3910021"/>
              <a:ext cx="818124" cy="1159543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818124">
                      <a:extLst>
                        <a:ext uri="{9D8B030D-6E8A-4147-A177-3AD203B41FA5}">
                          <a16:colId xmlns:a16="http://schemas.microsoft.com/office/drawing/2014/main" val="3027147053"/>
                        </a:ext>
                      </a:extLst>
                    </a:gridCol>
                  </a:tblGrid>
                  <a:tr h="566412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9"/>
                          <a:stretch>
                            <a:fillRect l="-741" t="-1075" r="-1481" b="-107527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431291437"/>
                      </a:ext>
                    </a:extLst>
                  </a:tr>
                  <a:tr h="593131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9"/>
                          <a:stretch>
                            <a:fillRect l="-741" t="-95918" r="-1481" b="-2041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99787955"/>
                      </a:ext>
                    </a:extLst>
                  </a:tr>
                </a:tbl>
              </a:graphicData>
            </a:graphic>
          </p:graphicFrame>
        </mc:Fallback>
      </mc:AlternateContent>
      <p:sp>
        <p:nvSpPr>
          <p:cNvPr id="47" name="TextBox 46"/>
          <p:cNvSpPr txBox="1"/>
          <p:nvPr/>
        </p:nvSpPr>
        <p:spPr>
          <a:xfrm>
            <a:off x="1344588" y="5737901"/>
            <a:ext cx="25912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=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48" name="Table 47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733274975"/>
                  </p:ext>
                </p:extLst>
              </p:nvPr>
            </p:nvGraphicFramePr>
            <p:xfrm>
              <a:off x="1876177" y="5289699"/>
              <a:ext cx="1680362" cy="1248156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862238">
                      <a:extLst>
                        <a:ext uri="{9D8B030D-6E8A-4147-A177-3AD203B41FA5}">
                          <a16:colId xmlns:a16="http://schemas.microsoft.com/office/drawing/2014/main" val="2351011183"/>
                        </a:ext>
                      </a:extLst>
                    </a:gridCol>
                    <a:gridCol w="818124">
                      <a:extLst>
                        <a:ext uri="{9D8B030D-6E8A-4147-A177-3AD203B41FA5}">
                          <a16:colId xmlns:a16="http://schemas.microsoft.com/office/drawing/2014/main" val="3027147053"/>
                        </a:ext>
                      </a:extLst>
                    </a:gridCol>
                  </a:tblGrid>
                  <a:tr h="609698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400" b="1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𝟏</m:t>
                                </m:r>
                              </m:oMath>
                            </m:oMathPara>
                          </a14:m>
                          <a:endParaRPr lang="en-US" sz="1400" b="1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400" b="1" i="1" dirty="0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𝟏</m:t>
                                </m:r>
                              </m:oMath>
                            </m:oMathPara>
                          </a14:m>
                          <a:endParaRPr lang="en-US" sz="1400" b="1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3431291437"/>
                      </a:ext>
                    </a:extLst>
                  </a:tr>
                  <a:tr h="638458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US" sz="1400" b="1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1400" b="1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𝟏</m:t>
                                    </m:r>
                                    <m:r>
                                      <a:rPr lang="en-US" sz="1400" b="1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+</m:t>
                                    </m:r>
                                    <m:rad>
                                      <m:radPr>
                                        <m:degHide m:val="on"/>
                                        <m:ctrlPr>
                                          <a:rPr lang="en-US" sz="1400" b="1" i="1" smtClean="0">
                                            <a:solidFill>
                                              <a:schemeClr val="tx1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radPr>
                                      <m:deg/>
                                      <m:e>
                                        <m:r>
                                          <a:rPr lang="en-US" sz="1400" b="1" i="1" smtClean="0">
                                            <a:solidFill>
                                              <a:schemeClr val="tx1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𝟓</m:t>
                                        </m:r>
                                      </m:e>
                                    </m:rad>
                                  </m:num>
                                  <m:den>
                                    <m:r>
                                      <a:rPr lang="en-US" sz="1400" b="1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𝟐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US" sz="1400" b="1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US" sz="1400" b="1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1400" b="1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𝟏</m:t>
                                    </m:r>
                                    <m:r>
                                      <a:rPr lang="en-US" sz="1400" b="1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−</m:t>
                                    </m:r>
                                    <m:rad>
                                      <m:radPr>
                                        <m:degHide m:val="on"/>
                                        <m:ctrlPr>
                                          <a:rPr lang="en-US" sz="1400" b="1" i="1" smtClean="0">
                                            <a:solidFill>
                                              <a:schemeClr val="tx1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radPr>
                                      <m:deg/>
                                      <m:e>
                                        <m:r>
                                          <a:rPr lang="en-US" sz="1400" b="1" i="1" smtClean="0">
                                            <a:solidFill>
                                              <a:schemeClr val="tx1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𝟓</m:t>
                                        </m:r>
                                      </m:e>
                                    </m:rad>
                                  </m:num>
                                  <m:den>
                                    <m:r>
                                      <a:rPr lang="en-US" sz="1400" b="1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𝟐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US" sz="1400" b="1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399787955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48" name="Table 47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733274975"/>
                  </p:ext>
                </p:extLst>
              </p:nvPr>
            </p:nvGraphicFramePr>
            <p:xfrm>
              <a:off x="1876177" y="5289699"/>
              <a:ext cx="1680362" cy="1248156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862238">
                      <a:extLst>
                        <a:ext uri="{9D8B030D-6E8A-4147-A177-3AD203B41FA5}">
                          <a16:colId xmlns:a16="http://schemas.microsoft.com/office/drawing/2014/main" val="2351011183"/>
                        </a:ext>
                      </a:extLst>
                    </a:gridCol>
                    <a:gridCol w="818124">
                      <a:extLst>
                        <a:ext uri="{9D8B030D-6E8A-4147-A177-3AD203B41FA5}">
                          <a16:colId xmlns:a16="http://schemas.microsoft.com/office/drawing/2014/main" val="3027147053"/>
                        </a:ext>
                      </a:extLst>
                    </a:gridCol>
                  </a:tblGrid>
                  <a:tr h="609698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10"/>
                          <a:stretch>
                            <a:fillRect l="-704" t="-990" r="-96479" b="-10594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10"/>
                          <a:stretch>
                            <a:fillRect l="-105926" t="-990" r="-1481" b="-105941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431291437"/>
                      </a:ext>
                    </a:extLst>
                  </a:tr>
                  <a:tr h="638458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10"/>
                          <a:stretch>
                            <a:fillRect l="-704" t="-97143" r="-96479" b="-190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10"/>
                          <a:stretch>
                            <a:fillRect l="-105926" t="-97143" r="-1481" b="-1905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99787955"/>
                      </a:ext>
                    </a:extLst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50" name="Table 49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152902221"/>
                  </p:ext>
                </p:extLst>
              </p:nvPr>
            </p:nvGraphicFramePr>
            <p:xfrm>
              <a:off x="3863845" y="5289699"/>
              <a:ext cx="1680363" cy="1243838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1680363">
                      <a:extLst>
                        <a:ext uri="{9D8B030D-6E8A-4147-A177-3AD203B41FA5}">
                          <a16:colId xmlns:a16="http://schemas.microsoft.com/office/drawing/2014/main" val="3027147053"/>
                        </a:ext>
                      </a:extLst>
                    </a:gridCol>
                  </a:tblGrid>
                  <a:tr h="566412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US" sz="1400" b="1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1400" b="1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𝟏</m:t>
                                    </m:r>
                                  </m:num>
                                  <m:den>
                                    <m:rad>
                                      <m:radPr>
                                        <m:degHide m:val="on"/>
                                        <m:ctrlPr>
                                          <a:rPr lang="en-US" sz="1400" b="1" i="1" smtClean="0">
                                            <a:solidFill>
                                              <a:schemeClr val="tx1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radPr>
                                      <m:deg/>
                                      <m:e>
                                        <m:r>
                                          <a:rPr lang="en-US" sz="1400" b="1" i="1" smtClean="0">
                                            <a:solidFill>
                                              <a:schemeClr val="tx1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𝟓</m:t>
                                        </m:r>
                                      </m:e>
                                    </m:rad>
                                  </m:den>
                                </m:f>
                                <m:r>
                                  <a:rPr lang="en-US" sz="1400" b="1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⋅</m:t>
                                </m:r>
                                <m:sSup>
                                  <m:sSupPr>
                                    <m:ctrlPr>
                                      <a:rPr lang="en-US" sz="1400" b="1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d>
                                      <m:dPr>
                                        <m:ctrlPr>
                                          <a:rPr lang="en-US" sz="1400" b="1" i="1" smtClean="0">
                                            <a:solidFill>
                                              <a:schemeClr val="tx1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dPr>
                                      <m:e>
                                        <m:f>
                                          <m:fPr>
                                            <m:ctrlPr>
                                              <a:rPr lang="en-US" sz="1400" b="1" i="1" smtClean="0">
                                                <a:solidFill>
                                                  <a:schemeClr val="tx1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fPr>
                                          <m:num>
                                            <m:r>
                                              <a:rPr lang="en-US" sz="1400" b="1" i="1" smtClean="0">
                                                <a:solidFill>
                                                  <a:schemeClr val="tx1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  <m:t>𝟏</m:t>
                                            </m:r>
                                            <m:r>
                                              <a:rPr lang="en-US" sz="1400" b="1" i="1" smtClean="0">
                                                <a:solidFill>
                                                  <a:schemeClr val="tx1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  <m:t>+</m:t>
                                            </m:r>
                                            <m:rad>
                                              <m:radPr>
                                                <m:degHide m:val="on"/>
                                                <m:ctrlPr>
                                                  <a:rPr lang="en-US" sz="1400" b="1" i="1" smtClean="0">
                                                    <a:solidFill>
                                                      <a:schemeClr val="tx1"/>
                                                    </a:solidFill>
                                                    <a:latin typeface="Cambria Math" panose="02040503050406030204" pitchFamily="18" charset="0"/>
                                                  </a:rPr>
                                                </m:ctrlPr>
                                              </m:radPr>
                                              <m:deg/>
                                              <m:e>
                                                <m:r>
                                                  <a:rPr lang="en-US" sz="1400" b="1" i="1" smtClean="0">
                                                    <a:solidFill>
                                                      <a:schemeClr val="tx1"/>
                                                    </a:solidFill>
                                                    <a:latin typeface="Cambria Math" panose="02040503050406030204" pitchFamily="18" charset="0"/>
                                                  </a:rPr>
                                                  <m:t>𝟓</m:t>
                                                </m:r>
                                              </m:e>
                                            </m:rad>
                                          </m:num>
                                          <m:den>
                                            <m:r>
                                              <a:rPr lang="en-US" sz="1400" b="1" i="1" smtClean="0">
                                                <a:solidFill>
                                                  <a:schemeClr val="tx1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  <m:t>𝟐</m:t>
                                            </m:r>
                                          </m:den>
                                        </m:f>
                                      </m:e>
                                    </m:d>
                                  </m:e>
                                  <m:sup>
                                    <m:r>
                                      <a:rPr lang="en-US" sz="1400" b="1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𝒏</m:t>
                                    </m:r>
                                  </m:sup>
                                </m:sSup>
                              </m:oMath>
                            </m:oMathPara>
                          </a14:m>
                          <a:endParaRPr lang="en-US" sz="1400" b="1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3431291437"/>
                      </a:ext>
                    </a:extLst>
                  </a:tr>
                  <a:tr h="593131"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400" b="1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f>
                                  <m:fPr>
                                    <m:ctrlPr>
                                      <a:rPr lang="en-US" sz="1400" b="1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1400" b="1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𝟏</m:t>
                                    </m:r>
                                  </m:num>
                                  <m:den>
                                    <m:rad>
                                      <m:radPr>
                                        <m:degHide m:val="on"/>
                                        <m:ctrlPr>
                                          <a:rPr lang="en-US" sz="1400" b="1" i="1" smtClean="0">
                                            <a:solidFill>
                                              <a:schemeClr val="tx1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radPr>
                                      <m:deg/>
                                      <m:e>
                                        <m:r>
                                          <a:rPr lang="en-US" sz="1400" b="1" i="1" smtClean="0">
                                            <a:solidFill>
                                              <a:schemeClr val="tx1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𝟓</m:t>
                                        </m:r>
                                      </m:e>
                                    </m:rad>
                                  </m:den>
                                </m:f>
                                <m:r>
                                  <a:rPr lang="en-US" sz="1400" b="1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⋅</m:t>
                                </m:r>
                                <m:sSup>
                                  <m:sSupPr>
                                    <m:ctrlPr>
                                      <a:rPr lang="en-US" sz="1400" b="1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d>
                                      <m:dPr>
                                        <m:ctrlPr>
                                          <a:rPr lang="en-US" sz="1400" b="1" i="1" smtClean="0">
                                            <a:solidFill>
                                              <a:schemeClr val="tx1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dPr>
                                      <m:e>
                                        <m:f>
                                          <m:fPr>
                                            <m:ctrlPr>
                                              <a:rPr lang="en-US" sz="1400" b="1" i="1" smtClean="0">
                                                <a:solidFill>
                                                  <a:schemeClr val="tx1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fPr>
                                          <m:num>
                                            <m:r>
                                              <a:rPr lang="en-US" sz="1400" b="1" i="1" smtClean="0">
                                                <a:solidFill>
                                                  <a:schemeClr val="tx1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  <m:t>𝟏</m:t>
                                            </m:r>
                                            <m:r>
                                              <a:rPr lang="en-US" sz="1400" b="1" i="1" smtClean="0">
                                                <a:solidFill>
                                                  <a:schemeClr val="tx1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  <m:t>−</m:t>
                                            </m:r>
                                            <m:rad>
                                              <m:radPr>
                                                <m:degHide m:val="on"/>
                                                <m:ctrlPr>
                                                  <a:rPr lang="en-US" sz="1400" b="1" i="1" smtClean="0">
                                                    <a:solidFill>
                                                      <a:schemeClr val="tx1"/>
                                                    </a:solidFill>
                                                    <a:latin typeface="Cambria Math" panose="02040503050406030204" pitchFamily="18" charset="0"/>
                                                  </a:rPr>
                                                </m:ctrlPr>
                                              </m:radPr>
                                              <m:deg/>
                                              <m:e>
                                                <m:r>
                                                  <a:rPr lang="en-US" sz="1400" b="1" i="1" smtClean="0">
                                                    <a:solidFill>
                                                      <a:schemeClr val="tx1"/>
                                                    </a:solidFill>
                                                    <a:latin typeface="Cambria Math" panose="02040503050406030204" pitchFamily="18" charset="0"/>
                                                  </a:rPr>
                                                  <m:t>𝟓</m:t>
                                                </m:r>
                                              </m:e>
                                            </m:rad>
                                          </m:num>
                                          <m:den>
                                            <m:r>
                                              <a:rPr lang="en-US" sz="1400" b="1" i="1" smtClean="0">
                                                <a:solidFill>
                                                  <a:schemeClr val="tx1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  <m:t>𝟐</m:t>
                                            </m:r>
                                          </m:den>
                                        </m:f>
                                        <m:r>
                                          <m:rPr>
                                            <m:nor/>
                                          </m:rPr>
                                          <a:rPr lang="en-US" sz="1400" b="1" dirty="0">
                                            <a:solidFill>
                                              <a:schemeClr val="tx1"/>
                                            </a:solidFill>
                                          </a:rPr>
                                          <m:t> </m:t>
                                        </m:r>
                                      </m:e>
                                    </m:d>
                                  </m:e>
                                  <m:sup>
                                    <m:r>
                                      <a:rPr lang="en-US" sz="1400" b="1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𝒏</m:t>
                                    </m:r>
                                  </m:sup>
                                </m:sSup>
                              </m:oMath>
                            </m:oMathPara>
                          </a14:m>
                          <a:endParaRPr lang="en-US" sz="1400" b="1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399787955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50" name="Table 49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152902221"/>
                  </p:ext>
                </p:extLst>
              </p:nvPr>
            </p:nvGraphicFramePr>
            <p:xfrm>
              <a:off x="3863845" y="5289699"/>
              <a:ext cx="1680363" cy="1248156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1680363">
                      <a:extLst>
                        <a:ext uri="{9D8B030D-6E8A-4147-A177-3AD203B41FA5}">
                          <a16:colId xmlns:a16="http://schemas.microsoft.com/office/drawing/2014/main" val="3027147053"/>
                        </a:ext>
                      </a:extLst>
                    </a:gridCol>
                  </a:tblGrid>
                  <a:tr h="624078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11"/>
                          <a:stretch>
                            <a:fillRect l="-361" t="-971" r="-722" b="-101942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431291437"/>
                      </a:ext>
                    </a:extLst>
                  </a:tr>
                  <a:tr h="624078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11"/>
                          <a:stretch>
                            <a:fillRect l="-361" t="-100971" r="-722" b="-1942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99787955"/>
                      </a:ext>
                    </a:extLst>
                  </a:tr>
                </a:tbl>
              </a:graphicData>
            </a:graphic>
          </p:graphicFrame>
        </mc:Fallback>
      </mc:AlternateContent>
      <p:sp>
        <p:nvSpPr>
          <p:cNvPr id="51" name="TextBox 50"/>
          <p:cNvSpPr txBox="1"/>
          <p:nvPr/>
        </p:nvSpPr>
        <p:spPr>
          <a:xfrm>
            <a:off x="5544208" y="5695643"/>
            <a:ext cx="25912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=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53" name="Table 52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70759876"/>
                  </p:ext>
                </p:extLst>
              </p:nvPr>
            </p:nvGraphicFramePr>
            <p:xfrm>
              <a:off x="5980024" y="5289699"/>
              <a:ext cx="3398152" cy="142841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3398152">
                      <a:extLst>
                        <a:ext uri="{9D8B030D-6E8A-4147-A177-3AD203B41FA5}">
                          <a16:colId xmlns:a16="http://schemas.microsoft.com/office/drawing/2014/main" val="3027147053"/>
                        </a:ext>
                      </a:extLst>
                    </a:gridCol>
                  </a:tblGrid>
                  <a:tr h="566412"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US" sz="1400" b="1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1400" b="1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𝟏</m:t>
                                    </m:r>
                                  </m:num>
                                  <m:den>
                                    <m:rad>
                                      <m:radPr>
                                        <m:degHide m:val="on"/>
                                        <m:ctrlPr>
                                          <a:rPr lang="en-US" sz="1400" b="1" i="1" smtClean="0">
                                            <a:solidFill>
                                              <a:schemeClr val="tx1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radPr>
                                      <m:deg/>
                                      <m:e>
                                        <m:r>
                                          <a:rPr lang="en-US" sz="1400" b="1" i="1" smtClean="0">
                                            <a:solidFill>
                                              <a:schemeClr val="tx1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𝟓</m:t>
                                        </m:r>
                                      </m:e>
                                    </m:rad>
                                  </m:den>
                                </m:f>
                                <m:r>
                                  <a:rPr lang="en-US" sz="1400" b="1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⋅</m:t>
                                </m:r>
                                <m:sSup>
                                  <m:sSupPr>
                                    <m:ctrlPr>
                                      <a:rPr lang="en-US" sz="1400" b="1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d>
                                      <m:dPr>
                                        <m:ctrlPr>
                                          <a:rPr lang="en-US" sz="1400" b="1" i="1" smtClean="0">
                                            <a:solidFill>
                                              <a:schemeClr val="tx1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dPr>
                                      <m:e>
                                        <m:f>
                                          <m:fPr>
                                            <m:ctrlPr>
                                              <a:rPr lang="en-US" sz="1400" b="1" i="1" smtClean="0">
                                                <a:solidFill>
                                                  <a:schemeClr val="tx1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fPr>
                                          <m:num>
                                            <m:r>
                                              <a:rPr lang="en-US" sz="1400" b="1" i="1" smtClean="0">
                                                <a:solidFill>
                                                  <a:schemeClr val="tx1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  <m:t>𝟏</m:t>
                                            </m:r>
                                            <m:r>
                                              <a:rPr lang="en-US" sz="1400" b="1" i="1" smtClean="0">
                                                <a:solidFill>
                                                  <a:schemeClr val="tx1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  <m:t>+</m:t>
                                            </m:r>
                                            <m:rad>
                                              <m:radPr>
                                                <m:degHide m:val="on"/>
                                                <m:ctrlPr>
                                                  <a:rPr lang="en-US" sz="1400" b="1" i="1" smtClean="0">
                                                    <a:solidFill>
                                                      <a:schemeClr val="tx1"/>
                                                    </a:solidFill>
                                                    <a:latin typeface="Cambria Math" panose="02040503050406030204" pitchFamily="18" charset="0"/>
                                                  </a:rPr>
                                                </m:ctrlPr>
                                              </m:radPr>
                                              <m:deg/>
                                              <m:e>
                                                <m:r>
                                                  <a:rPr lang="en-US" sz="1400" b="1" i="1" smtClean="0">
                                                    <a:solidFill>
                                                      <a:schemeClr val="tx1"/>
                                                    </a:solidFill>
                                                    <a:latin typeface="Cambria Math" panose="02040503050406030204" pitchFamily="18" charset="0"/>
                                                  </a:rPr>
                                                  <m:t>𝟓</m:t>
                                                </m:r>
                                              </m:e>
                                            </m:rad>
                                          </m:num>
                                          <m:den>
                                            <m:r>
                                              <a:rPr lang="en-US" sz="1400" b="1" i="1" smtClean="0">
                                                <a:solidFill>
                                                  <a:schemeClr val="tx1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  <m:t>𝟐</m:t>
                                            </m:r>
                                          </m:den>
                                        </m:f>
                                      </m:e>
                                    </m:d>
                                  </m:e>
                                  <m:sup>
                                    <m:r>
                                      <a:rPr lang="en-US" sz="1400" b="1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𝒏</m:t>
                                    </m:r>
                                  </m:sup>
                                </m:sSup>
                                <m:r>
                                  <a:rPr lang="en-US" sz="1400" b="1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f>
                                  <m:fPr>
                                    <m:ctrlPr>
                                      <a:rPr lang="en-US" sz="1400" b="1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1400" b="1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𝟏</m:t>
                                    </m:r>
                                  </m:num>
                                  <m:den>
                                    <m:rad>
                                      <m:radPr>
                                        <m:degHide m:val="on"/>
                                        <m:ctrlPr>
                                          <a:rPr lang="en-US" sz="1400" b="1" i="1" smtClean="0">
                                            <a:solidFill>
                                              <a:schemeClr val="tx1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radPr>
                                      <m:deg/>
                                      <m:e>
                                        <m:r>
                                          <a:rPr lang="en-US" sz="1400" b="1" i="1" smtClean="0">
                                            <a:solidFill>
                                              <a:schemeClr val="tx1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𝟓</m:t>
                                        </m:r>
                                      </m:e>
                                    </m:rad>
                                  </m:den>
                                </m:f>
                                <m:r>
                                  <a:rPr lang="en-US" sz="1400" b="1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⋅</m:t>
                                </m:r>
                                <m:sSup>
                                  <m:sSupPr>
                                    <m:ctrlPr>
                                      <a:rPr lang="en-US" sz="1400" b="1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d>
                                      <m:dPr>
                                        <m:ctrlPr>
                                          <a:rPr lang="en-US" sz="1400" b="1" i="1" smtClean="0">
                                            <a:solidFill>
                                              <a:schemeClr val="tx1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dPr>
                                      <m:e>
                                        <m:f>
                                          <m:fPr>
                                            <m:ctrlPr>
                                              <a:rPr lang="en-US" sz="1400" b="1" i="1" smtClean="0">
                                                <a:solidFill>
                                                  <a:schemeClr val="tx1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fPr>
                                          <m:num>
                                            <m:r>
                                              <a:rPr lang="en-US" sz="1400" b="1" i="1" smtClean="0">
                                                <a:solidFill>
                                                  <a:schemeClr val="tx1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  <m:t>𝟏</m:t>
                                            </m:r>
                                            <m:r>
                                              <a:rPr lang="en-US" sz="1400" b="1" i="1" smtClean="0">
                                                <a:solidFill>
                                                  <a:schemeClr val="tx1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  <m:t>−</m:t>
                                            </m:r>
                                            <m:rad>
                                              <m:radPr>
                                                <m:degHide m:val="on"/>
                                                <m:ctrlPr>
                                                  <a:rPr lang="en-US" sz="1400" b="1" i="1" smtClean="0">
                                                    <a:solidFill>
                                                      <a:schemeClr val="tx1"/>
                                                    </a:solidFill>
                                                    <a:latin typeface="Cambria Math" panose="02040503050406030204" pitchFamily="18" charset="0"/>
                                                  </a:rPr>
                                                </m:ctrlPr>
                                              </m:radPr>
                                              <m:deg/>
                                              <m:e>
                                                <m:r>
                                                  <a:rPr lang="en-US" sz="1400" b="1" i="1" smtClean="0">
                                                    <a:solidFill>
                                                      <a:schemeClr val="tx1"/>
                                                    </a:solidFill>
                                                    <a:latin typeface="Cambria Math" panose="02040503050406030204" pitchFamily="18" charset="0"/>
                                                  </a:rPr>
                                                  <m:t>𝟓</m:t>
                                                </m:r>
                                              </m:e>
                                            </m:rad>
                                          </m:num>
                                          <m:den>
                                            <m:r>
                                              <a:rPr lang="en-US" sz="1400" b="1" i="1" smtClean="0">
                                                <a:solidFill>
                                                  <a:schemeClr val="tx1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  <m:t>𝟐</m:t>
                                            </m:r>
                                          </m:den>
                                        </m:f>
                                        <m:r>
                                          <m:rPr>
                                            <m:nor/>
                                          </m:rPr>
                                          <a:rPr lang="en-US" sz="1400" b="1" dirty="0">
                                            <a:solidFill>
                                              <a:schemeClr val="tx1"/>
                                            </a:solidFill>
                                          </a:rPr>
                                          <m:t> </m:t>
                                        </m:r>
                                      </m:e>
                                    </m:d>
                                  </m:e>
                                  <m:sup>
                                    <m:r>
                                      <a:rPr lang="en-US" sz="1400" b="1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𝒏</m:t>
                                    </m:r>
                                  </m:sup>
                                </m:sSup>
                              </m:oMath>
                            </m:oMathPara>
                          </a14:m>
                          <a:endParaRPr lang="en-US" sz="1400" b="1" dirty="0">
                            <a:solidFill>
                              <a:schemeClr val="tx1"/>
                            </a:solidFill>
                          </a:endParaRPr>
                        </a:p>
                        <a:p>
                          <a:pPr algn="ctr"/>
                          <a:endParaRPr lang="en-US" sz="1400" b="1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3431291437"/>
                      </a:ext>
                    </a:extLst>
                  </a:tr>
                  <a:tr h="593131"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sz="1400" b="1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400" b="1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𝑭</m:t>
                                    </m:r>
                                  </m:e>
                                  <m:sub>
                                    <m:r>
                                      <a:rPr lang="en-US" sz="1400" b="1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𝒏</m:t>
                                    </m:r>
                                    <m:r>
                                      <a:rPr lang="en-US" sz="1400" b="1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+</m:t>
                                    </m:r>
                                    <m:r>
                                      <a:rPr lang="en-US" sz="1400" b="1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𝟏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US" sz="1400" b="1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399787955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53" name="Table 52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70759876"/>
                  </p:ext>
                </p:extLst>
              </p:nvPr>
            </p:nvGraphicFramePr>
            <p:xfrm>
              <a:off x="5980024" y="5289699"/>
              <a:ext cx="3398152" cy="1430569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3398152">
                      <a:extLst>
                        <a:ext uri="{9D8B030D-6E8A-4147-A177-3AD203B41FA5}">
                          <a16:colId xmlns:a16="http://schemas.microsoft.com/office/drawing/2014/main" val="3027147053"/>
                        </a:ext>
                      </a:extLst>
                    </a:gridCol>
                  </a:tblGrid>
                  <a:tr h="837438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12"/>
                          <a:stretch>
                            <a:fillRect l="-179" t="-725" r="-358" b="-72464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431291437"/>
                      </a:ext>
                    </a:extLst>
                  </a:tr>
                  <a:tr h="593131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12"/>
                          <a:stretch>
                            <a:fillRect l="-179" t="-141837" r="-358" b="-2041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99787955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32225357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9" grpId="0"/>
      <p:bldP spid="21" grpId="0"/>
      <p:bldP spid="42" grpId="0"/>
      <p:bldP spid="47" grpId="0"/>
      <p:bldP spid="51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/>
        <p:txBody>
          <a:bodyPr anchorCtr="0"/>
          <a:lstStyle/>
          <a:p>
            <a:pPr lvl="0" algn="l"/>
            <a:r>
              <a:rPr lang="de-DE" sz="3600" dirty="0">
                <a:latin typeface="Arial" panose="020B0604020202020204" pitchFamily="34" charset="0"/>
                <a:cs typeface="Arial" panose="020B0604020202020204" pitchFamily="34" charset="0"/>
              </a:rPr>
              <a:t>Fibonacci sequence – even more efficient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5051163"/>
          </a:xfrm>
        </p:spPr>
        <p:txBody>
          <a:bodyPr/>
          <a:lstStyle/>
          <a:p>
            <a:r>
              <a:rPr lang="en-US" sz="2400" u="sng" dirty="0"/>
              <a:t>Comments</a:t>
            </a:r>
            <a:r>
              <a:rPr lang="en-US" sz="2400" dirty="0"/>
              <a:t>: The recursive formula doesn’t work mod p</a:t>
            </a:r>
          </a:p>
          <a:p>
            <a:r>
              <a:rPr lang="en-US" sz="2400" dirty="0"/>
              <a:t>Because the eigenvalues don’t work mod p</a:t>
            </a:r>
          </a:p>
        </p:txBody>
      </p:sp>
    </p:spTree>
    <p:extLst>
      <p:ext uri="{BB962C8B-B14F-4D97-AF65-F5344CB8AC3E}">
        <p14:creationId xmlns:p14="http://schemas.microsoft.com/office/powerpoint/2010/main" val="4295634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4763155"/>
          </a:xfrm>
        </p:spPr>
        <p:txBody>
          <a:bodyPr/>
          <a:lstStyle/>
          <a:p>
            <a:pPr lvl="0" algn="ctr"/>
            <a:endParaRPr lang="de-DE" sz="6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ctr"/>
            <a:r>
              <a:rPr lang="de-DE" sz="6000" dirty="0">
                <a:latin typeface="Arial" panose="020B0604020202020204" pitchFamily="34" charset="0"/>
                <a:cs typeface="Arial" panose="020B0604020202020204" pitchFamily="34" charset="0"/>
              </a:rPr>
              <a:t>Edit distance /</a:t>
            </a:r>
          </a:p>
          <a:p>
            <a:pPr lvl="0" algn="ctr"/>
            <a:r>
              <a:rPr lang="de-DE" sz="6000" dirty="0">
                <a:latin typeface="Arial" panose="020B0604020202020204" pitchFamily="34" charset="0"/>
                <a:cs typeface="Arial" panose="020B0604020202020204" pitchFamily="34" charset="0"/>
              </a:rPr>
              <a:t>Sequence alignment</a:t>
            </a:r>
          </a:p>
        </p:txBody>
      </p:sp>
    </p:spTree>
    <p:extLst>
      <p:ext uri="{BB962C8B-B14F-4D97-AF65-F5344CB8AC3E}">
        <p14:creationId xmlns:p14="http://schemas.microsoft.com/office/powerpoint/2010/main" val="236577278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/>
        <p:txBody>
          <a:bodyPr anchorCtr="0"/>
          <a:lstStyle/>
          <a:p>
            <a:pPr lvl="0" algn="l"/>
            <a:r>
              <a:rPr lang="de-DE" sz="4000" dirty="0">
                <a:latin typeface="Arial" panose="020B0604020202020204" pitchFamily="34" charset="0"/>
                <a:cs typeface="Arial" panose="020B0604020202020204" pitchFamily="34" charset="0"/>
              </a:rPr>
              <a:t>Edit distance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5051163"/>
          </a:xfrm>
        </p:spPr>
        <p:txBody>
          <a:bodyPr/>
          <a:lstStyle/>
          <a:p>
            <a:pPr>
              <a:defRPr/>
            </a:pPr>
            <a:r>
              <a:rPr lang="en-US" altLang="he-IL" sz="2000" u="sng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Input:</a:t>
            </a:r>
            <a:r>
              <a:rPr lang="en-US" altLang="he-IL" sz="20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 Two strings X and Y</a:t>
            </a:r>
          </a:p>
          <a:p>
            <a:pPr>
              <a:defRPr/>
            </a:pPr>
            <a:r>
              <a:rPr lang="en-US" altLang="he-IL" sz="2000" u="sng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Goal:</a:t>
            </a:r>
            <a:r>
              <a:rPr lang="en-US" altLang="he-IL" sz="20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 find smallest number of edit operations required to convert X into Y.</a:t>
            </a:r>
          </a:p>
          <a:p>
            <a:pPr>
              <a:defRPr/>
            </a:pPr>
            <a:endParaRPr lang="en-US" altLang="he-IL" sz="2000" dirty="0">
              <a:latin typeface="Arial" panose="020B0604020202020204" pitchFamily="34" charset="0"/>
              <a:ea typeface="Arial Unicode MS" pitchFamily="34" charset="-128"/>
              <a:cs typeface="Arial" panose="020B0604020202020204" pitchFamily="34" charset="0"/>
            </a:endParaRPr>
          </a:p>
          <a:p>
            <a:pPr>
              <a:defRPr/>
            </a:pPr>
            <a:endParaRPr lang="en-US" altLang="he-IL" sz="2000" dirty="0">
              <a:latin typeface="Arial" panose="020B0604020202020204" pitchFamily="34" charset="0"/>
              <a:ea typeface="Arial Unicode MS" pitchFamily="34" charset="-128"/>
              <a:cs typeface="Arial" panose="020B0604020202020204" pitchFamily="34" charset="0"/>
            </a:endParaRPr>
          </a:p>
        </p:txBody>
      </p:sp>
      <p:sp>
        <p:nvSpPr>
          <p:cNvPr id="4" name="Rounded Rectangle 8">
            <a:extLst>
              <a:ext uri="{FF2B5EF4-FFF2-40B4-BE49-F238E27FC236}">
                <a16:creationId xmlns:a16="http://schemas.microsoft.com/office/drawing/2014/main" id="{61C7A3AF-7EB0-4B3F-8AE4-FA9006B58BCF}"/>
              </a:ext>
            </a:extLst>
          </p:cNvPr>
          <p:cNvSpPr/>
          <p:nvPr/>
        </p:nvSpPr>
        <p:spPr>
          <a:xfrm>
            <a:off x="3044733" y="3843337"/>
            <a:ext cx="1924050" cy="696524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/>
              <a:t>Mismatch</a:t>
            </a:r>
          </a:p>
        </p:txBody>
      </p:sp>
      <p:sp>
        <p:nvSpPr>
          <p:cNvPr id="7" name="Rounded Rectangle 8">
            <a:extLst>
              <a:ext uri="{FF2B5EF4-FFF2-40B4-BE49-F238E27FC236}">
                <a16:creationId xmlns:a16="http://schemas.microsoft.com/office/drawing/2014/main" id="{2BE6D8D9-8ABD-43D6-B283-0F07447F221C}"/>
              </a:ext>
            </a:extLst>
          </p:cNvPr>
          <p:cNvSpPr/>
          <p:nvPr/>
        </p:nvSpPr>
        <p:spPr>
          <a:xfrm>
            <a:off x="3044733" y="4975613"/>
            <a:ext cx="1924050" cy="696524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/>
              <a:t>Gap in X / Insertion in Y</a:t>
            </a:r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909739A0-238A-45DF-AF84-23C6BB7EB004}"/>
              </a:ext>
            </a:extLst>
          </p:cNvPr>
          <p:cNvSpPr/>
          <p:nvPr/>
        </p:nvSpPr>
        <p:spPr>
          <a:xfrm>
            <a:off x="5208814" y="4910137"/>
            <a:ext cx="2941319" cy="838200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CA" sz="2000" dirty="0"/>
              <a:t>X = G T A G C G C G</a:t>
            </a:r>
          </a:p>
          <a:p>
            <a:pPr marL="0" indent="0">
              <a:buNone/>
            </a:pPr>
            <a:r>
              <a:rPr lang="en-CA" sz="2000" dirty="0"/>
              <a:t>Y = G T A G C </a:t>
            </a:r>
            <a:r>
              <a:rPr lang="en-CA" sz="2000" dirty="0">
                <a:solidFill>
                  <a:srgbClr val="FF0000"/>
                </a:solidFill>
              </a:rPr>
              <a:t>T</a:t>
            </a:r>
            <a:r>
              <a:rPr lang="en-CA" sz="2000" dirty="0"/>
              <a:t> G C G</a:t>
            </a: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AB7D347D-3755-4A53-A1CC-E8C307AD857E}"/>
              </a:ext>
            </a:extLst>
          </p:cNvPr>
          <p:cNvSpPr/>
          <p:nvPr/>
        </p:nvSpPr>
        <p:spPr>
          <a:xfrm>
            <a:off x="5254533" y="3767137"/>
            <a:ext cx="2941319" cy="838200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CA" sz="2000" dirty="0"/>
              <a:t>X = G T A </a:t>
            </a:r>
            <a:r>
              <a:rPr lang="en-CA" sz="2000" dirty="0">
                <a:solidFill>
                  <a:srgbClr val="FF0000"/>
                </a:solidFill>
              </a:rPr>
              <a:t>G</a:t>
            </a:r>
            <a:r>
              <a:rPr lang="en-CA" sz="2000" dirty="0"/>
              <a:t> C G </a:t>
            </a:r>
            <a:r>
              <a:rPr lang="en-CA" sz="2000" dirty="0" err="1"/>
              <a:t>G</a:t>
            </a:r>
            <a:r>
              <a:rPr lang="en-CA" sz="2000" dirty="0"/>
              <a:t> C G</a:t>
            </a:r>
          </a:p>
          <a:p>
            <a:pPr marL="0" indent="0">
              <a:buNone/>
            </a:pPr>
            <a:r>
              <a:rPr lang="en-CA" sz="2000" dirty="0"/>
              <a:t>Y = G T A </a:t>
            </a:r>
            <a:r>
              <a:rPr lang="en-CA" sz="2000" dirty="0" err="1">
                <a:solidFill>
                  <a:srgbClr val="FF0000"/>
                </a:solidFill>
              </a:rPr>
              <a:t>A</a:t>
            </a:r>
            <a:r>
              <a:rPr lang="en-CA" sz="2000" dirty="0"/>
              <a:t> C G </a:t>
            </a:r>
            <a:r>
              <a:rPr lang="en-CA" sz="2000" dirty="0" err="1"/>
              <a:t>G</a:t>
            </a:r>
            <a:r>
              <a:rPr lang="en-CA" sz="2000" dirty="0"/>
              <a:t> C G</a:t>
            </a:r>
          </a:p>
        </p:txBody>
      </p:sp>
      <p:sp>
        <p:nvSpPr>
          <p:cNvPr id="11" name="Rounded Rectangle 8">
            <a:extLst>
              <a:ext uri="{FF2B5EF4-FFF2-40B4-BE49-F238E27FC236}">
                <a16:creationId xmlns:a16="http://schemas.microsoft.com/office/drawing/2014/main" id="{E86831D5-9A50-46A3-99C9-DFB48D6B332B}"/>
              </a:ext>
            </a:extLst>
          </p:cNvPr>
          <p:cNvSpPr/>
          <p:nvPr/>
        </p:nvSpPr>
        <p:spPr>
          <a:xfrm>
            <a:off x="3044733" y="6042413"/>
            <a:ext cx="1924050" cy="696524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/>
              <a:t>Gap in Y /</a:t>
            </a:r>
            <a:br>
              <a:rPr lang="en-US" sz="2000" dirty="0"/>
            </a:br>
            <a:r>
              <a:rPr lang="en-US" sz="2000" dirty="0"/>
              <a:t>Insertion in X</a:t>
            </a:r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F8896F36-7DCD-44AF-827E-4ABEFF6489D3}"/>
              </a:ext>
            </a:extLst>
          </p:cNvPr>
          <p:cNvSpPr/>
          <p:nvPr/>
        </p:nvSpPr>
        <p:spPr>
          <a:xfrm>
            <a:off x="5208814" y="5976937"/>
            <a:ext cx="2941319" cy="838200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CA" sz="2000" dirty="0"/>
              <a:t>X = G T </a:t>
            </a:r>
            <a:r>
              <a:rPr lang="en-CA" sz="2000" dirty="0">
                <a:solidFill>
                  <a:srgbClr val="FF0000"/>
                </a:solidFill>
              </a:rPr>
              <a:t>A</a:t>
            </a:r>
            <a:r>
              <a:rPr lang="en-CA" sz="2000" dirty="0"/>
              <a:t> G C G C G</a:t>
            </a:r>
          </a:p>
          <a:p>
            <a:pPr marL="0" indent="0">
              <a:buNone/>
            </a:pPr>
            <a:r>
              <a:rPr lang="en-CA" sz="2000" dirty="0"/>
              <a:t>Y = G T G C G C G</a:t>
            </a:r>
          </a:p>
        </p:txBody>
      </p:sp>
    </p:spTree>
    <p:extLst>
      <p:ext uri="{BB962C8B-B14F-4D97-AF65-F5344CB8AC3E}">
        <p14:creationId xmlns:p14="http://schemas.microsoft.com/office/powerpoint/2010/main" val="3238526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7" grpId="0" animBg="1"/>
      <p:bldP spid="8" grpId="0" animBg="1"/>
      <p:bldP spid="9" grpId="0" animBg="1"/>
      <p:bldP spid="11" grpId="0" animBg="1"/>
      <p:bldP spid="12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/>
        <p:txBody>
          <a:bodyPr anchorCtr="0"/>
          <a:lstStyle/>
          <a:p>
            <a:pPr lvl="0" algn="l"/>
            <a:r>
              <a:rPr lang="de-DE" sz="4000" dirty="0">
                <a:latin typeface="Arial" panose="020B0604020202020204" pitchFamily="34" charset="0"/>
                <a:cs typeface="Arial" panose="020B0604020202020204" pitchFamily="34" charset="0"/>
              </a:rPr>
              <a:t>Edit distance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5051163"/>
          </a:xfrm>
        </p:spPr>
        <p:txBody>
          <a:bodyPr/>
          <a:lstStyle/>
          <a:p>
            <a:pPr>
              <a:defRPr/>
            </a:pPr>
            <a:r>
              <a:rPr lang="en-US" altLang="he-IL" sz="2000" u="sng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Input:</a:t>
            </a:r>
            <a:r>
              <a:rPr lang="en-US" altLang="he-IL" sz="20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 Two strings X and Y</a:t>
            </a:r>
          </a:p>
          <a:p>
            <a:pPr>
              <a:defRPr/>
            </a:pPr>
            <a:r>
              <a:rPr lang="en-US" altLang="he-IL" sz="2000" u="sng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Goal:</a:t>
            </a:r>
            <a:r>
              <a:rPr lang="en-US" altLang="he-IL" sz="20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 find smallest number of edit operations required to convert X into Y.</a:t>
            </a:r>
          </a:p>
          <a:p>
            <a:pPr>
              <a:defRPr/>
            </a:pPr>
            <a:endParaRPr lang="en-US" altLang="he-IL" sz="2000" dirty="0">
              <a:latin typeface="Arial" panose="020B0604020202020204" pitchFamily="34" charset="0"/>
              <a:ea typeface="Arial Unicode MS" pitchFamily="34" charset="-128"/>
              <a:cs typeface="Arial" panose="020B0604020202020204" pitchFamily="34" charset="0"/>
            </a:endParaRPr>
          </a:p>
          <a:p>
            <a:pPr>
              <a:defRPr/>
            </a:pPr>
            <a:r>
              <a:rPr lang="en-US" sz="2000" u="sng" dirty="0"/>
              <a:t>Example</a:t>
            </a:r>
            <a:r>
              <a:rPr lang="en-US" sz="2000" dirty="0"/>
              <a:t>:</a:t>
            </a:r>
          </a:p>
          <a:p>
            <a:pPr>
              <a:defRPr/>
            </a:pPr>
            <a:endParaRPr lang="en-US" altLang="he-IL" sz="2000" dirty="0">
              <a:latin typeface="Arial" panose="020B0604020202020204" pitchFamily="34" charset="0"/>
              <a:ea typeface="Arial Unicode MS" pitchFamily="34" charset="-128"/>
              <a:cs typeface="Arial" panose="020B0604020202020204" pitchFamily="34" charset="0"/>
            </a:endParaRPr>
          </a:p>
        </p:txBody>
      </p:sp>
      <p:sp>
        <p:nvSpPr>
          <p:cNvPr id="10" name="Rounded Rectangle 8">
            <a:extLst>
              <a:ext uri="{FF2B5EF4-FFF2-40B4-BE49-F238E27FC236}">
                <a16:creationId xmlns:a16="http://schemas.microsoft.com/office/drawing/2014/main" id="{61C7A3AF-7EB0-4B3F-8AE4-FA9006B58BCF}"/>
              </a:ext>
            </a:extLst>
          </p:cNvPr>
          <p:cNvSpPr/>
          <p:nvPr/>
        </p:nvSpPr>
        <p:spPr>
          <a:xfrm>
            <a:off x="1086710" y="4493030"/>
            <a:ext cx="2367690" cy="838199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/>
              <a:t>Optimal alignment</a:t>
            </a:r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DF84DA8E-F5D5-49F3-B1CA-F3FC3AE5CD92}"/>
              </a:ext>
            </a:extLst>
          </p:cNvPr>
          <p:cNvSpPr/>
          <p:nvPr/>
        </p:nvSpPr>
        <p:spPr>
          <a:xfrm>
            <a:off x="2164239" y="3360737"/>
            <a:ext cx="4765950" cy="838200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CA" sz="2000" dirty="0">
                <a:solidFill>
                  <a:schemeClr val="tx1"/>
                </a:solidFill>
              </a:rPr>
              <a:t>X = </a:t>
            </a:r>
            <a:r>
              <a:rPr lang="en-CA" sz="2000" dirty="0"/>
              <a:t>G C </a:t>
            </a:r>
            <a:r>
              <a:rPr lang="en-CA" sz="2000" b="1" dirty="0">
                <a:solidFill>
                  <a:srgbClr val="FF0000"/>
                </a:solidFill>
              </a:rPr>
              <a:t>G</a:t>
            </a:r>
            <a:r>
              <a:rPr lang="en-CA" sz="2000" dirty="0"/>
              <a:t> T A T G </a:t>
            </a:r>
            <a:r>
              <a:rPr lang="en-CA" sz="2000" b="1" dirty="0">
                <a:solidFill>
                  <a:srgbClr val="FF0000"/>
                </a:solidFill>
              </a:rPr>
              <a:t>A</a:t>
            </a:r>
            <a:r>
              <a:rPr lang="en-CA" sz="2000" dirty="0"/>
              <a:t> G </a:t>
            </a:r>
            <a:r>
              <a:rPr lang="en-CA" sz="2000" dirty="0" err="1"/>
              <a:t>G</a:t>
            </a:r>
            <a:r>
              <a:rPr lang="en-CA" sz="2000" dirty="0"/>
              <a:t> C T A    </a:t>
            </a:r>
            <a:r>
              <a:rPr lang="en-CA" sz="2000" dirty="0" err="1"/>
              <a:t>A</a:t>
            </a:r>
            <a:r>
              <a:rPr lang="en-CA" sz="2000" dirty="0"/>
              <a:t> C G C</a:t>
            </a:r>
          </a:p>
          <a:p>
            <a:pPr marL="0" indent="0">
              <a:buNone/>
            </a:pPr>
            <a:r>
              <a:rPr lang="en-CA" sz="2000" dirty="0">
                <a:solidFill>
                  <a:schemeClr val="tx1"/>
                </a:solidFill>
              </a:rPr>
              <a:t>Y = </a:t>
            </a:r>
            <a:r>
              <a:rPr lang="en-CA" sz="2000" dirty="0"/>
              <a:t>G C     T A T G </a:t>
            </a:r>
            <a:r>
              <a:rPr lang="en-CA" sz="2000" b="1" dirty="0">
                <a:solidFill>
                  <a:srgbClr val="FF0000"/>
                </a:solidFill>
              </a:rPr>
              <a:t>C</a:t>
            </a:r>
            <a:r>
              <a:rPr lang="en-CA" sz="2000" dirty="0"/>
              <a:t> G </a:t>
            </a:r>
            <a:r>
              <a:rPr lang="en-CA" sz="2000" dirty="0" err="1"/>
              <a:t>G</a:t>
            </a:r>
            <a:r>
              <a:rPr lang="en-CA" sz="2000" dirty="0"/>
              <a:t> C T A </a:t>
            </a:r>
            <a:r>
              <a:rPr lang="en-CA" sz="2000" b="1" dirty="0">
                <a:solidFill>
                  <a:srgbClr val="FF0000"/>
                </a:solidFill>
              </a:rPr>
              <a:t>T</a:t>
            </a:r>
            <a:r>
              <a:rPr lang="en-CA" sz="2000" dirty="0"/>
              <a:t> A C G C</a:t>
            </a:r>
            <a:endParaRPr lang="en-CA" sz="2000" dirty="0">
              <a:solidFill>
                <a:schemeClr val="tx1"/>
              </a:solidFill>
            </a:endParaRPr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AB7D347D-3755-4A53-A1CC-E8C307AD857E}"/>
              </a:ext>
            </a:extLst>
          </p:cNvPr>
          <p:cNvSpPr/>
          <p:nvPr/>
        </p:nvSpPr>
        <p:spPr>
          <a:xfrm>
            <a:off x="3723481" y="4493030"/>
            <a:ext cx="4506912" cy="838200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CA" sz="2000" dirty="0"/>
              <a:t>X = G C </a:t>
            </a:r>
            <a:r>
              <a:rPr lang="en-CA" sz="2000" dirty="0">
                <a:solidFill>
                  <a:srgbClr val="FF0000"/>
                </a:solidFill>
              </a:rPr>
              <a:t>G</a:t>
            </a:r>
            <a:r>
              <a:rPr lang="en-CA" sz="2000" dirty="0"/>
              <a:t> T A T G </a:t>
            </a:r>
            <a:r>
              <a:rPr lang="en-CA" sz="2000" dirty="0">
                <a:solidFill>
                  <a:srgbClr val="FF0000"/>
                </a:solidFill>
              </a:rPr>
              <a:t>A</a:t>
            </a:r>
            <a:r>
              <a:rPr lang="en-CA" sz="2000" dirty="0"/>
              <a:t> G </a:t>
            </a:r>
            <a:r>
              <a:rPr lang="en-CA" sz="2000" dirty="0" err="1"/>
              <a:t>G</a:t>
            </a:r>
            <a:r>
              <a:rPr lang="en-CA" sz="2000" dirty="0"/>
              <a:t> C T A </a:t>
            </a:r>
            <a:r>
              <a:rPr lang="en-CA" sz="2000" dirty="0">
                <a:solidFill>
                  <a:srgbClr val="FF0000"/>
                </a:solidFill>
              </a:rPr>
              <a:t>–</a:t>
            </a:r>
            <a:r>
              <a:rPr lang="en-CA" sz="2000" dirty="0"/>
              <a:t> A C G C</a:t>
            </a:r>
          </a:p>
          <a:p>
            <a:pPr marL="0" indent="0">
              <a:buNone/>
            </a:pPr>
            <a:r>
              <a:rPr lang="en-CA" sz="2000" dirty="0"/>
              <a:t>Y = G C </a:t>
            </a:r>
            <a:r>
              <a:rPr lang="en-CA" sz="2000" dirty="0">
                <a:solidFill>
                  <a:srgbClr val="FF0000"/>
                </a:solidFill>
              </a:rPr>
              <a:t>– </a:t>
            </a:r>
            <a:r>
              <a:rPr lang="en-CA" sz="2000" dirty="0"/>
              <a:t> T A T G </a:t>
            </a:r>
            <a:r>
              <a:rPr lang="en-CA" sz="2000" dirty="0">
                <a:solidFill>
                  <a:srgbClr val="FF0000"/>
                </a:solidFill>
              </a:rPr>
              <a:t>C</a:t>
            </a:r>
            <a:r>
              <a:rPr lang="en-CA" sz="2000" dirty="0"/>
              <a:t> G </a:t>
            </a:r>
            <a:r>
              <a:rPr lang="en-CA" sz="2000" dirty="0" err="1"/>
              <a:t>G</a:t>
            </a:r>
            <a:r>
              <a:rPr lang="en-CA" sz="2000" dirty="0"/>
              <a:t> C T A </a:t>
            </a:r>
            <a:r>
              <a:rPr lang="en-CA" sz="2000" dirty="0">
                <a:solidFill>
                  <a:srgbClr val="FF0000"/>
                </a:solidFill>
              </a:rPr>
              <a:t>T</a:t>
            </a:r>
            <a:r>
              <a:rPr lang="en-CA" sz="2000" dirty="0"/>
              <a:t> A C G C  </a:t>
            </a:r>
          </a:p>
        </p:txBody>
      </p:sp>
      <p:sp>
        <p:nvSpPr>
          <p:cNvPr id="15" name="Rounded Rectangle 8">
            <a:extLst>
              <a:ext uri="{FF2B5EF4-FFF2-40B4-BE49-F238E27FC236}">
                <a16:creationId xmlns:a16="http://schemas.microsoft.com/office/drawing/2014/main" id="{67015F51-3F68-4F5C-BA2E-C187D19569AC}"/>
              </a:ext>
            </a:extLst>
          </p:cNvPr>
          <p:cNvSpPr/>
          <p:nvPr/>
        </p:nvSpPr>
        <p:spPr>
          <a:xfrm>
            <a:off x="3723481" y="5610631"/>
            <a:ext cx="2253456" cy="688569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/>
              <a:t>Edit Distance = 3</a:t>
            </a:r>
          </a:p>
        </p:txBody>
      </p:sp>
    </p:spTree>
    <p:extLst>
      <p:ext uri="{BB962C8B-B14F-4D97-AF65-F5344CB8AC3E}">
        <p14:creationId xmlns:p14="http://schemas.microsoft.com/office/powerpoint/2010/main" val="30607564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3" grpId="0" animBg="1"/>
      <p:bldP spid="14" grpId="0" animBg="1"/>
      <p:bldP spid="15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/>
        <p:txBody>
          <a:bodyPr anchorCtr="0"/>
          <a:lstStyle/>
          <a:p>
            <a:pPr lvl="0" algn="l"/>
            <a:r>
              <a:rPr lang="de-DE" sz="4000" dirty="0">
                <a:latin typeface="Arial" panose="020B0604020202020204" pitchFamily="34" charset="0"/>
                <a:cs typeface="Arial" panose="020B0604020202020204" pitchFamily="34" charset="0"/>
              </a:rPr>
              <a:t>Hamming distance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5051163"/>
          </a:xfrm>
        </p:spPr>
        <p:txBody>
          <a:bodyPr/>
          <a:lstStyle/>
          <a:p>
            <a:pPr>
              <a:defRPr/>
            </a:pPr>
            <a:r>
              <a:rPr lang="en-US" altLang="he-IL" sz="2000" u="sng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A related (simpler) notion:</a:t>
            </a:r>
            <a:r>
              <a:rPr lang="en-US" altLang="he-IL" sz="20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 Two strings X and Y of the same length</a:t>
            </a:r>
          </a:p>
          <a:p>
            <a:pPr>
              <a:defRPr/>
            </a:pPr>
            <a:r>
              <a:rPr lang="en-US" altLang="he-IL" sz="2000" u="sng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Goal:</a:t>
            </a:r>
            <a:r>
              <a:rPr lang="en-US" altLang="he-IL" sz="20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 smallest number of mismatches between X to Y.</a:t>
            </a:r>
          </a:p>
          <a:p>
            <a:pPr>
              <a:defRPr/>
            </a:pPr>
            <a:endParaRPr lang="en-US" altLang="he-IL" sz="2000" u="sng" dirty="0">
              <a:latin typeface="Arial" panose="020B0604020202020204" pitchFamily="34" charset="0"/>
              <a:ea typeface="Arial Unicode MS" pitchFamily="34" charset="-128"/>
              <a:cs typeface="Arial" panose="020B0604020202020204" pitchFamily="34" charset="0"/>
            </a:endParaRPr>
          </a:p>
          <a:p>
            <a:pPr>
              <a:defRPr/>
            </a:pPr>
            <a:r>
              <a:rPr lang="en-US" altLang="he-IL" sz="2000" u="sng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Examples:</a:t>
            </a:r>
          </a:p>
          <a:p>
            <a:pPr>
              <a:defRPr/>
            </a:pPr>
            <a:endParaRPr lang="en-US" altLang="he-IL" sz="2000" u="sng" dirty="0">
              <a:latin typeface="Arial" panose="020B0604020202020204" pitchFamily="34" charset="0"/>
              <a:ea typeface="Arial Unicode MS" pitchFamily="34" charset="-128"/>
              <a:cs typeface="Arial" panose="020B0604020202020204" pitchFamily="34" charset="0"/>
            </a:endParaRPr>
          </a:p>
          <a:p>
            <a:pPr>
              <a:defRPr/>
            </a:pPr>
            <a:endParaRPr lang="en-US" altLang="he-IL" sz="2000" u="sng" dirty="0">
              <a:latin typeface="Arial" panose="020B0604020202020204" pitchFamily="34" charset="0"/>
              <a:ea typeface="Arial Unicode MS" pitchFamily="34" charset="-128"/>
              <a:cs typeface="Arial" panose="020B0604020202020204" pitchFamily="34" charset="0"/>
            </a:endParaRPr>
          </a:p>
          <a:p>
            <a:pPr>
              <a:defRPr/>
            </a:pPr>
            <a:endParaRPr lang="en-US" altLang="he-IL" sz="2000" u="sng" dirty="0">
              <a:latin typeface="Arial" panose="020B0604020202020204" pitchFamily="34" charset="0"/>
              <a:ea typeface="Arial Unicode MS" pitchFamily="34" charset="-128"/>
              <a:cs typeface="Arial" panose="020B0604020202020204" pitchFamily="34" charset="0"/>
            </a:endParaRPr>
          </a:p>
          <a:p>
            <a:pPr>
              <a:defRPr/>
            </a:pPr>
            <a:endParaRPr lang="en-US" altLang="he-IL" sz="2000" u="sng" dirty="0">
              <a:latin typeface="Arial" panose="020B0604020202020204" pitchFamily="34" charset="0"/>
              <a:ea typeface="Arial Unicode MS" pitchFamily="34" charset="-128"/>
              <a:cs typeface="Arial" panose="020B0604020202020204" pitchFamily="34" charset="0"/>
            </a:endParaRPr>
          </a:p>
          <a:p>
            <a:pPr>
              <a:defRPr/>
            </a:pPr>
            <a:r>
              <a:rPr lang="en-US" altLang="he-IL" sz="20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Design a linear time algorithm that given two strings X,Y of length n,</a:t>
            </a:r>
            <a:br>
              <a:rPr lang="en-US" altLang="he-IL" sz="20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</a:br>
            <a:r>
              <a:rPr lang="en-US" altLang="he-IL" sz="20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	computes the hamming distance between X and Y.</a:t>
            </a:r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AB7D347D-3755-4A53-A1CC-E8C307AD857E}"/>
              </a:ext>
            </a:extLst>
          </p:cNvPr>
          <p:cNvSpPr/>
          <p:nvPr/>
        </p:nvSpPr>
        <p:spPr>
          <a:xfrm>
            <a:off x="998537" y="3816401"/>
            <a:ext cx="3181350" cy="838200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CA" sz="2000" dirty="0"/>
              <a:t>X = G T A </a:t>
            </a:r>
            <a:r>
              <a:rPr lang="en-CA" sz="2000" dirty="0">
                <a:solidFill>
                  <a:srgbClr val="FF0000"/>
                </a:solidFill>
              </a:rPr>
              <a:t>G</a:t>
            </a:r>
            <a:r>
              <a:rPr lang="en-CA" sz="2000" dirty="0"/>
              <a:t> C G </a:t>
            </a:r>
            <a:r>
              <a:rPr lang="en-CA" sz="2000" dirty="0" err="1"/>
              <a:t>G</a:t>
            </a:r>
            <a:r>
              <a:rPr lang="en-CA" sz="2000" dirty="0"/>
              <a:t> C G </a:t>
            </a:r>
            <a:r>
              <a:rPr lang="en-CA" sz="2000" dirty="0" err="1"/>
              <a:t>G</a:t>
            </a:r>
            <a:r>
              <a:rPr lang="en-CA" sz="2000" dirty="0"/>
              <a:t> A </a:t>
            </a:r>
            <a:r>
              <a:rPr lang="en-CA" sz="2000" dirty="0">
                <a:solidFill>
                  <a:srgbClr val="FF0000"/>
                </a:solidFill>
              </a:rPr>
              <a:t>C</a:t>
            </a:r>
          </a:p>
          <a:p>
            <a:pPr marL="0" indent="0">
              <a:buNone/>
            </a:pPr>
            <a:r>
              <a:rPr lang="en-CA" sz="2000" dirty="0"/>
              <a:t>Y = G T A </a:t>
            </a:r>
            <a:r>
              <a:rPr lang="en-CA" sz="2000" dirty="0" err="1">
                <a:solidFill>
                  <a:srgbClr val="FF0000"/>
                </a:solidFill>
              </a:rPr>
              <a:t>A</a:t>
            </a:r>
            <a:r>
              <a:rPr lang="en-CA" sz="2000" dirty="0"/>
              <a:t> C G </a:t>
            </a:r>
            <a:r>
              <a:rPr lang="en-CA" sz="2000" dirty="0" err="1"/>
              <a:t>G</a:t>
            </a:r>
            <a:r>
              <a:rPr lang="en-CA" sz="2000" dirty="0"/>
              <a:t> C G </a:t>
            </a:r>
            <a:r>
              <a:rPr lang="en-CA" sz="2000" dirty="0" err="1"/>
              <a:t>G</a:t>
            </a:r>
            <a:r>
              <a:rPr lang="en-CA" sz="2000" dirty="0"/>
              <a:t> A </a:t>
            </a:r>
            <a:r>
              <a:rPr lang="en-CA" sz="2000" dirty="0">
                <a:solidFill>
                  <a:srgbClr val="FF0000"/>
                </a:solidFill>
              </a:rPr>
              <a:t>T</a:t>
            </a: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9E10962E-1967-4A9B-AACB-10DDD924989B}"/>
              </a:ext>
            </a:extLst>
          </p:cNvPr>
          <p:cNvSpPr/>
          <p:nvPr/>
        </p:nvSpPr>
        <p:spPr>
          <a:xfrm>
            <a:off x="2979737" y="4860875"/>
            <a:ext cx="2724150" cy="838200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CA" sz="2000" dirty="0"/>
              <a:t>X = S T R </a:t>
            </a:r>
            <a:r>
              <a:rPr lang="en-CA" sz="2000" dirty="0">
                <a:solidFill>
                  <a:srgbClr val="FF0000"/>
                </a:solidFill>
              </a:rPr>
              <a:t>O</a:t>
            </a:r>
            <a:r>
              <a:rPr lang="en-CA" sz="2000" dirty="0"/>
              <a:t> N G </a:t>
            </a:r>
            <a:r>
              <a:rPr lang="en-CA" sz="2000" dirty="0">
                <a:solidFill>
                  <a:srgbClr val="FF0000"/>
                </a:solidFill>
              </a:rPr>
              <a:t>E R</a:t>
            </a:r>
          </a:p>
          <a:p>
            <a:pPr marL="0" indent="0">
              <a:buNone/>
            </a:pPr>
            <a:r>
              <a:rPr lang="en-CA" sz="2000" dirty="0"/>
              <a:t>Y = S T R </a:t>
            </a:r>
            <a:r>
              <a:rPr lang="en-CA" sz="2000" dirty="0">
                <a:solidFill>
                  <a:srgbClr val="FF0000"/>
                </a:solidFill>
              </a:rPr>
              <a:t>E </a:t>
            </a:r>
            <a:r>
              <a:rPr lang="en-CA" sz="2000" dirty="0"/>
              <a:t> N G </a:t>
            </a:r>
            <a:r>
              <a:rPr lang="en-CA" sz="2000" dirty="0">
                <a:solidFill>
                  <a:srgbClr val="FF0000"/>
                </a:solidFill>
              </a:rPr>
              <a:t>T H</a:t>
            </a:r>
          </a:p>
        </p:txBody>
      </p:sp>
      <p:sp>
        <p:nvSpPr>
          <p:cNvPr id="11" name="Rounded Rectangle 8">
            <a:extLst>
              <a:ext uri="{FF2B5EF4-FFF2-40B4-BE49-F238E27FC236}">
                <a16:creationId xmlns:a16="http://schemas.microsoft.com/office/drawing/2014/main" id="{D62FF161-2BB2-47D8-BC27-D1CF711FF454}"/>
              </a:ext>
            </a:extLst>
          </p:cNvPr>
          <p:cNvSpPr/>
          <p:nvPr/>
        </p:nvSpPr>
        <p:spPr>
          <a:xfrm>
            <a:off x="6138419" y="4860875"/>
            <a:ext cx="2230882" cy="838200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 err="1"/>
              <a:t>HamDist</a:t>
            </a:r>
            <a:r>
              <a:rPr lang="en-US" sz="2000" dirty="0"/>
              <a:t>(X,Y) = 3</a:t>
            </a:r>
          </a:p>
        </p:txBody>
      </p:sp>
      <p:sp>
        <p:nvSpPr>
          <p:cNvPr id="12" name="Rounded Rectangle 8">
            <a:extLst>
              <a:ext uri="{FF2B5EF4-FFF2-40B4-BE49-F238E27FC236}">
                <a16:creationId xmlns:a16="http://schemas.microsoft.com/office/drawing/2014/main" id="{97F3D804-1212-493C-87CC-9E402CF490DB}"/>
              </a:ext>
            </a:extLst>
          </p:cNvPr>
          <p:cNvSpPr/>
          <p:nvPr/>
        </p:nvSpPr>
        <p:spPr>
          <a:xfrm>
            <a:off x="4576319" y="3816401"/>
            <a:ext cx="2230882" cy="838200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 err="1"/>
              <a:t>HamDist</a:t>
            </a:r>
            <a:r>
              <a:rPr lang="en-US" sz="2000" dirty="0"/>
              <a:t>(X,Y) = 2</a:t>
            </a:r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15884E0A-BB16-4677-8F2D-7B6C211330EC}"/>
              </a:ext>
            </a:extLst>
          </p:cNvPr>
          <p:cNvSpPr/>
          <p:nvPr/>
        </p:nvSpPr>
        <p:spPr>
          <a:xfrm>
            <a:off x="4325686" y="2771927"/>
            <a:ext cx="3181350" cy="838200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CA" sz="2000" dirty="0"/>
              <a:t>X = G T A </a:t>
            </a:r>
            <a:r>
              <a:rPr lang="en-CA" sz="2000" dirty="0">
                <a:solidFill>
                  <a:srgbClr val="FF0000"/>
                </a:solidFill>
              </a:rPr>
              <a:t>C G</a:t>
            </a:r>
            <a:r>
              <a:rPr lang="en-CA" sz="2000" dirty="0"/>
              <a:t> </a:t>
            </a:r>
            <a:r>
              <a:rPr lang="en-CA" sz="2000" dirty="0" err="1"/>
              <a:t>G</a:t>
            </a:r>
            <a:r>
              <a:rPr lang="en-CA" sz="2000" dirty="0"/>
              <a:t> </a:t>
            </a:r>
            <a:r>
              <a:rPr lang="en-CA" sz="2000" dirty="0">
                <a:solidFill>
                  <a:srgbClr val="FF0000"/>
                </a:solidFill>
              </a:rPr>
              <a:t>C G</a:t>
            </a:r>
            <a:r>
              <a:rPr lang="en-CA" sz="2000" dirty="0"/>
              <a:t> </a:t>
            </a:r>
            <a:r>
              <a:rPr lang="en-CA" sz="2000" dirty="0" err="1"/>
              <a:t>G</a:t>
            </a:r>
            <a:r>
              <a:rPr lang="en-CA" sz="2000" dirty="0"/>
              <a:t> </a:t>
            </a:r>
            <a:r>
              <a:rPr lang="en-CA" sz="2000" dirty="0">
                <a:solidFill>
                  <a:srgbClr val="FF0000"/>
                </a:solidFill>
              </a:rPr>
              <a:t>A</a:t>
            </a:r>
            <a:r>
              <a:rPr lang="en-CA" sz="2000" dirty="0"/>
              <a:t> </a:t>
            </a:r>
            <a:r>
              <a:rPr lang="en-CA" sz="2000" dirty="0">
                <a:solidFill>
                  <a:srgbClr val="FF0000"/>
                </a:solidFill>
              </a:rPr>
              <a:t>C A</a:t>
            </a:r>
          </a:p>
          <a:p>
            <a:pPr marL="0" indent="0">
              <a:buNone/>
            </a:pPr>
            <a:r>
              <a:rPr lang="en-CA" sz="2000" dirty="0"/>
              <a:t>Y = G T A </a:t>
            </a:r>
            <a:r>
              <a:rPr lang="en-CA" sz="2000" dirty="0" err="1">
                <a:solidFill>
                  <a:srgbClr val="FF0000"/>
                </a:solidFill>
              </a:rPr>
              <a:t>A</a:t>
            </a:r>
            <a:r>
              <a:rPr lang="en-CA" sz="2000" dirty="0"/>
              <a:t> </a:t>
            </a:r>
            <a:r>
              <a:rPr lang="en-CA" sz="2000" dirty="0">
                <a:solidFill>
                  <a:srgbClr val="FF0000"/>
                </a:solidFill>
              </a:rPr>
              <a:t>C</a:t>
            </a:r>
            <a:r>
              <a:rPr lang="en-CA" sz="2000" dirty="0"/>
              <a:t> G </a:t>
            </a:r>
            <a:r>
              <a:rPr lang="en-CA" sz="2000" dirty="0" err="1">
                <a:solidFill>
                  <a:srgbClr val="FF0000"/>
                </a:solidFill>
              </a:rPr>
              <a:t>G</a:t>
            </a:r>
            <a:r>
              <a:rPr lang="en-CA" sz="2000" dirty="0">
                <a:solidFill>
                  <a:srgbClr val="FF0000"/>
                </a:solidFill>
              </a:rPr>
              <a:t> C</a:t>
            </a:r>
            <a:r>
              <a:rPr lang="en-CA" sz="2000" dirty="0"/>
              <a:t> G </a:t>
            </a:r>
            <a:r>
              <a:rPr lang="en-CA" sz="2000" dirty="0" err="1">
                <a:solidFill>
                  <a:srgbClr val="FF0000"/>
                </a:solidFill>
              </a:rPr>
              <a:t>G</a:t>
            </a:r>
            <a:r>
              <a:rPr lang="en-CA" sz="2000" dirty="0">
                <a:solidFill>
                  <a:srgbClr val="FF0000"/>
                </a:solidFill>
              </a:rPr>
              <a:t> A</a:t>
            </a:r>
            <a:r>
              <a:rPr lang="en-CA" sz="2000" dirty="0"/>
              <a:t> </a:t>
            </a:r>
            <a:r>
              <a:rPr lang="en-CA" sz="2000" dirty="0">
                <a:solidFill>
                  <a:srgbClr val="FF0000"/>
                </a:solidFill>
              </a:rPr>
              <a:t>T</a:t>
            </a:r>
          </a:p>
        </p:txBody>
      </p:sp>
    </p:spTree>
    <p:extLst>
      <p:ext uri="{BB962C8B-B14F-4D97-AF65-F5344CB8AC3E}">
        <p14:creationId xmlns:p14="http://schemas.microsoft.com/office/powerpoint/2010/main" val="37933981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1" grpId="0" animBg="1"/>
      <p:bldP spid="12" grpId="0" animBg="1"/>
      <p:bldP spid="10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/>
        <p:txBody>
          <a:bodyPr anchorCtr="0"/>
          <a:lstStyle/>
          <a:p>
            <a:pPr lvl="0" algn="l"/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Plan for this week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5051163"/>
          </a:xfrm>
        </p:spPr>
        <p:txBody>
          <a:bodyPr/>
          <a:lstStyle/>
          <a:p>
            <a:pPr lvl="0"/>
            <a:r>
              <a:rPr lang="de-DE" sz="2200" u="sng" dirty="0">
                <a:latin typeface="Arial" panose="020B0604020202020204" pitchFamily="34" charset="0"/>
                <a:cs typeface="Arial" panose="020B0604020202020204" pitchFamily="34" charset="0"/>
              </a:rPr>
              <a:t>Dynamic programming</a:t>
            </a:r>
            <a:endParaRPr lang="de-DE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sz="2200" dirty="0">
                <a:latin typeface="Arial" panose="020B0604020202020204" pitchFamily="34" charset="0"/>
                <a:cs typeface="Arial" panose="020B0604020202020204" pitchFamily="34" charset="0"/>
              </a:rPr>
              <a:t>Fibonacci sequence (a warmup example)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sz="2200" dirty="0">
                <a:latin typeface="Arial" panose="020B0604020202020204" pitchFamily="34" charset="0"/>
                <a:cs typeface="Arial" panose="020B0604020202020204" pitchFamily="34" charset="0"/>
              </a:rPr>
              <a:t>Edit distance/Sequence alignment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sz="2200" dirty="0">
                <a:latin typeface="Arial" panose="020B0604020202020204" pitchFamily="34" charset="0"/>
                <a:cs typeface="Arial" panose="020B0604020202020204" pitchFamily="34" charset="0"/>
              </a:rPr>
              <a:t>The knapsack problem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Finding Hamiltonian path in time O(2</a:t>
            </a:r>
            <a:r>
              <a:rPr lang="en-US" sz="2200" baseline="30000" dirty="0"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Finding a path of length k in time exp(k)</a:t>
            </a:r>
          </a:p>
          <a:p>
            <a:pPr marL="1028700" lvl="1" indent="-342900">
              <a:buFont typeface="Arial" panose="020B0604020202020204" pitchFamily="34" charset="0"/>
              <a:buChar char="•"/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Color coding</a:t>
            </a:r>
            <a:endParaRPr lang="de-DE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2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4840462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/>
        <p:txBody>
          <a:bodyPr anchorCtr="0"/>
          <a:lstStyle/>
          <a:p>
            <a:pPr lvl="0" algn="l"/>
            <a:r>
              <a:rPr lang="de-DE" sz="4000" dirty="0">
                <a:latin typeface="Arial" panose="020B0604020202020204" pitchFamily="34" charset="0"/>
                <a:cs typeface="Arial" panose="020B0604020202020204" pitchFamily="34" charset="0"/>
              </a:rPr>
              <a:t>Edit distance vs Hamming distance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5051163"/>
          </a:xfrm>
        </p:spPr>
        <p:txBody>
          <a:bodyPr/>
          <a:lstStyle/>
          <a:p>
            <a:r>
              <a:rPr lang="en-US" sz="2000" u="sng" dirty="0"/>
              <a:t>Claim</a:t>
            </a:r>
            <a:r>
              <a:rPr lang="en-US" sz="2000" dirty="0"/>
              <a:t>: For two strings X, Y of equal length</a:t>
            </a:r>
          </a:p>
          <a:p>
            <a:r>
              <a:rPr lang="en-US" sz="2000" dirty="0"/>
              <a:t>	 </a:t>
            </a:r>
            <a:r>
              <a:rPr lang="en-US" sz="2000" dirty="0" err="1"/>
              <a:t>EditDist</a:t>
            </a:r>
            <a:r>
              <a:rPr lang="en-US" sz="2000" dirty="0"/>
              <a:t>(X, Y) &lt;= </a:t>
            </a:r>
            <a:r>
              <a:rPr lang="en-US" sz="2000" dirty="0" err="1"/>
              <a:t>HammingDist</a:t>
            </a:r>
            <a:r>
              <a:rPr lang="en-US" sz="2000" dirty="0"/>
              <a:t>(X, Y)</a:t>
            </a:r>
          </a:p>
          <a:p>
            <a:r>
              <a:rPr lang="en-US" sz="2000" u="sng" dirty="0"/>
              <a:t>Proof</a:t>
            </a:r>
            <a:r>
              <a:rPr lang="en-US" sz="2000" dirty="0"/>
              <a:t>: For edit distance we can use substitution only.</a:t>
            </a:r>
          </a:p>
          <a:p>
            <a:r>
              <a:rPr lang="en-CA" sz="2000" dirty="0"/>
              <a:t/>
            </a:r>
            <a:br>
              <a:rPr lang="en-CA" sz="2000" dirty="0"/>
            </a:br>
            <a:r>
              <a:rPr lang="en-CA" sz="2000" dirty="0"/>
              <a:t>What about the other direction? Is there any non-trivial relation?</a:t>
            </a:r>
          </a:p>
          <a:p>
            <a:r>
              <a:rPr lang="en-CA" sz="2000" u="sng" dirty="0"/>
              <a:t>Example</a:t>
            </a:r>
            <a:r>
              <a:rPr lang="en-CA" sz="2000" dirty="0"/>
              <a:t>:	X = </a:t>
            </a:r>
            <a:r>
              <a:rPr lang="en-CA" sz="2000" dirty="0" err="1"/>
              <a:t>ababababababababab</a:t>
            </a:r>
            <a:r>
              <a:rPr lang="en-CA" sz="2000" dirty="0"/>
              <a:t/>
            </a:r>
            <a:br>
              <a:rPr lang="en-CA" sz="2000" dirty="0"/>
            </a:br>
            <a:r>
              <a:rPr lang="en-CA" sz="2000" dirty="0"/>
              <a:t>		Y = </a:t>
            </a:r>
            <a:r>
              <a:rPr lang="en-CA" sz="2000" dirty="0" err="1"/>
              <a:t>bababababababababa</a:t>
            </a:r>
            <a:endParaRPr lang="en-CA" sz="2000" dirty="0"/>
          </a:p>
          <a:p>
            <a:r>
              <a:rPr lang="en-CA" sz="2000" u="sng" dirty="0"/>
              <a:t>Q1</a:t>
            </a:r>
            <a:r>
              <a:rPr lang="en-CA" sz="2000" dirty="0"/>
              <a:t>: What is the edit distance between X and Y?</a:t>
            </a:r>
          </a:p>
          <a:p>
            <a:r>
              <a:rPr lang="en-CA" sz="2000" u="sng" dirty="0"/>
              <a:t>A1</a:t>
            </a:r>
            <a:r>
              <a:rPr lang="en-CA" sz="2000" dirty="0"/>
              <a:t>: </a:t>
            </a:r>
            <a:r>
              <a:rPr lang="en-CA" sz="2000" dirty="0" err="1"/>
              <a:t>EditDist</a:t>
            </a:r>
            <a:r>
              <a:rPr lang="en-CA" sz="2000" dirty="0"/>
              <a:t>(X,Y) = 2 : remove a from the beginning of X and add a to the end.</a:t>
            </a:r>
          </a:p>
          <a:p>
            <a:r>
              <a:rPr lang="en-CA" sz="2000" dirty="0"/>
              <a:t>Q2: What is the </a:t>
            </a:r>
            <a:r>
              <a:rPr lang="en-US" sz="2000" dirty="0" err="1"/>
              <a:t>HammingDist</a:t>
            </a:r>
            <a:r>
              <a:rPr lang="en-US" sz="2000" dirty="0"/>
              <a:t>(X, Y)? </a:t>
            </a:r>
          </a:p>
          <a:p>
            <a:r>
              <a:rPr lang="en-US" sz="2000" dirty="0"/>
              <a:t>A2: </a:t>
            </a:r>
            <a:r>
              <a:rPr lang="en-US" sz="2000" dirty="0" err="1"/>
              <a:t>HammingDist</a:t>
            </a:r>
            <a:r>
              <a:rPr lang="en-US" sz="2000" dirty="0"/>
              <a:t>(X, Y) = n</a:t>
            </a:r>
            <a:endParaRPr lang="en-CA" sz="2000" dirty="0"/>
          </a:p>
        </p:txBody>
      </p:sp>
    </p:spTree>
    <p:extLst>
      <p:ext uri="{BB962C8B-B14F-4D97-AF65-F5344CB8AC3E}">
        <p14:creationId xmlns:p14="http://schemas.microsoft.com/office/powerpoint/2010/main" val="18091974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/>
        <p:txBody>
          <a:bodyPr anchorCtr="0"/>
          <a:lstStyle/>
          <a:p>
            <a:pPr lvl="0" algn="l"/>
            <a:r>
              <a:rPr lang="de-DE" sz="4000" dirty="0">
                <a:latin typeface="Arial" panose="020B0604020202020204" pitchFamily="34" charset="0"/>
                <a:cs typeface="Arial" panose="020B0604020202020204" pitchFamily="34" charset="0"/>
              </a:rPr>
              <a:t>Edit distance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5051163"/>
          </a:xfrm>
        </p:spPr>
        <p:txBody>
          <a:bodyPr/>
          <a:lstStyle/>
          <a:p>
            <a:pPr>
              <a:defRPr/>
            </a:pPr>
            <a:r>
              <a:rPr lang="en-US" altLang="he-IL" sz="2000" u="sng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Input:</a:t>
            </a:r>
            <a:r>
              <a:rPr lang="en-US" altLang="he-IL" sz="20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 Two strings X and Y</a:t>
            </a:r>
          </a:p>
          <a:p>
            <a:pPr>
              <a:defRPr/>
            </a:pPr>
            <a:r>
              <a:rPr lang="en-US" altLang="he-IL" sz="2000" u="sng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Goal:</a:t>
            </a:r>
            <a:r>
              <a:rPr lang="en-US" altLang="he-IL" sz="20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 find smallest number of edit operations required to convert X into Y.</a:t>
            </a:r>
          </a:p>
          <a:p>
            <a:pPr>
              <a:defRPr/>
            </a:pPr>
            <a:endParaRPr lang="en-US" altLang="he-IL" sz="2000" dirty="0">
              <a:latin typeface="Arial" panose="020B0604020202020204" pitchFamily="34" charset="0"/>
              <a:ea typeface="Arial Unicode MS" pitchFamily="34" charset="-128"/>
              <a:cs typeface="Arial" panose="020B0604020202020204" pitchFamily="34" charset="0"/>
            </a:endParaRPr>
          </a:p>
          <a:p>
            <a:pPr>
              <a:defRPr/>
            </a:pPr>
            <a:r>
              <a:rPr lang="en-US" sz="2000" u="sng" dirty="0"/>
              <a:t>Allowed operations: </a:t>
            </a: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en-US" sz="2000" dirty="0"/>
              <a:t>R – replace</a:t>
            </a: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en-US" sz="2000" dirty="0"/>
              <a:t>I – insert into X</a:t>
            </a: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en-US" sz="2000" dirty="0"/>
              <a:t>D – delete from X</a:t>
            </a:r>
          </a:p>
          <a:p>
            <a:pPr>
              <a:defRPr/>
            </a:pPr>
            <a:endParaRPr lang="en-US" altLang="he-IL" sz="2000" dirty="0">
              <a:latin typeface="Arial" panose="020B0604020202020204" pitchFamily="34" charset="0"/>
              <a:ea typeface="Arial Unicode MS" pitchFamily="34" charset="-128"/>
              <a:cs typeface="Arial" panose="020B0604020202020204" pitchFamily="34" charset="0"/>
            </a:endParaRPr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DF84DA8E-F5D5-49F3-B1CA-F3FC3AE5CD92}"/>
              </a:ext>
            </a:extLst>
          </p:cNvPr>
          <p:cNvSpPr/>
          <p:nvPr/>
        </p:nvSpPr>
        <p:spPr>
          <a:xfrm>
            <a:off x="3723481" y="3470007"/>
            <a:ext cx="4083685" cy="838200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CA" sz="2000" dirty="0">
                <a:solidFill>
                  <a:schemeClr val="tx1"/>
                </a:solidFill>
              </a:rPr>
              <a:t>X = </a:t>
            </a:r>
            <a:r>
              <a:rPr lang="en-CA" sz="2000" dirty="0"/>
              <a:t>G C G T A T G A G </a:t>
            </a:r>
            <a:r>
              <a:rPr lang="en-CA" sz="2000" dirty="0" err="1"/>
              <a:t>G</a:t>
            </a:r>
            <a:r>
              <a:rPr lang="en-CA" sz="2000" dirty="0"/>
              <a:t> C T A </a:t>
            </a:r>
            <a:r>
              <a:rPr lang="en-CA" sz="2000" dirty="0" err="1"/>
              <a:t>A</a:t>
            </a:r>
            <a:r>
              <a:rPr lang="en-CA" sz="2000" dirty="0"/>
              <a:t> C G C</a:t>
            </a:r>
          </a:p>
          <a:p>
            <a:pPr marL="0" indent="0">
              <a:buNone/>
            </a:pPr>
            <a:r>
              <a:rPr lang="en-CA" sz="2000" dirty="0">
                <a:solidFill>
                  <a:schemeClr val="tx1"/>
                </a:solidFill>
              </a:rPr>
              <a:t>Y = </a:t>
            </a:r>
            <a:r>
              <a:rPr lang="en-CA" sz="2000" dirty="0"/>
              <a:t>G C T A T G C G </a:t>
            </a:r>
            <a:r>
              <a:rPr lang="en-CA" sz="2000" dirty="0" err="1"/>
              <a:t>G</a:t>
            </a:r>
            <a:r>
              <a:rPr lang="en-CA" sz="2000" dirty="0"/>
              <a:t> C T A T A C G C</a:t>
            </a:r>
            <a:endParaRPr lang="en-CA" sz="2000" dirty="0">
              <a:solidFill>
                <a:schemeClr val="tx1"/>
              </a:solidFill>
            </a:endParaRPr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AB7D347D-3755-4A53-A1CC-E8C307AD857E}"/>
              </a:ext>
            </a:extLst>
          </p:cNvPr>
          <p:cNvSpPr/>
          <p:nvPr/>
        </p:nvSpPr>
        <p:spPr>
          <a:xfrm>
            <a:off x="3723481" y="4493030"/>
            <a:ext cx="4252119" cy="838200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CA" sz="2000" dirty="0"/>
              <a:t>X = G C </a:t>
            </a:r>
            <a:r>
              <a:rPr lang="en-CA" sz="2000" dirty="0">
                <a:solidFill>
                  <a:srgbClr val="FF0000"/>
                </a:solidFill>
              </a:rPr>
              <a:t>G</a:t>
            </a:r>
            <a:r>
              <a:rPr lang="en-CA" sz="2000" dirty="0"/>
              <a:t> T A T G </a:t>
            </a:r>
            <a:r>
              <a:rPr lang="en-CA" sz="2000" dirty="0">
                <a:solidFill>
                  <a:srgbClr val="FF0000"/>
                </a:solidFill>
              </a:rPr>
              <a:t>A</a:t>
            </a:r>
            <a:r>
              <a:rPr lang="en-CA" sz="2000" dirty="0"/>
              <a:t> G </a:t>
            </a:r>
            <a:r>
              <a:rPr lang="en-CA" sz="2000" dirty="0" err="1"/>
              <a:t>G</a:t>
            </a:r>
            <a:r>
              <a:rPr lang="en-CA" sz="2000" dirty="0"/>
              <a:t> C T A </a:t>
            </a:r>
            <a:r>
              <a:rPr lang="en-CA" sz="2000" dirty="0">
                <a:solidFill>
                  <a:srgbClr val="FF0000"/>
                </a:solidFill>
              </a:rPr>
              <a:t>–</a:t>
            </a:r>
            <a:r>
              <a:rPr lang="en-CA" sz="2000" dirty="0"/>
              <a:t> A C G C</a:t>
            </a:r>
          </a:p>
          <a:p>
            <a:pPr marL="0" indent="0">
              <a:buNone/>
            </a:pPr>
            <a:r>
              <a:rPr lang="en-CA" sz="2000" dirty="0"/>
              <a:t>Y = G C </a:t>
            </a:r>
            <a:r>
              <a:rPr lang="en-CA" sz="2000" dirty="0">
                <a:solidFill>
                  <a:srgbClr val="FF0000"/>
                </a:solidFill>
              </a:rPr>
              <a:t>– </a:t>
            </a:r>
            <a:r>
              <a:rPr lang="en-CA" sz="2000" dirty="0"/>
              <a:t> T A T G </a:t>
            </a:r>
            <a:r>
              <a:rPr lang="en-CA" sz="2000" dirty="0">
                <a:solidFill>
                  <a:srgbClr val="FF0000"/>
                </a:solidFill>
              </a:rPr>
              <a:t>C</a:t>
            </a:r>
            <a:r>
              <a:rPr lang="en-CA" sz="2000" dirty="0"/>
              <a:t> G </a:t>
            </a:r>
            <a:r>
              <a:rPr lang="en-CA" sz="2000" dirty="0" err="1"/>
              <a:t>G</a:t>
            </a:r>
            <a:r>
              <a:rPr lang="en-CA" sz="2000" dirty="0"/>
              <a:t> C T A </a:t>
            </a:r>
            <a:r>
              <a:rPr lang="en-CA" sz="2000" dirty="0">
                <a:solidFill>
                  <a:srgbClr val="FF0000"/>
                </a:solidFill>
              </a:rPr>
              <a:t>T</a:t>
            </a:r>
            <a:r>
              <a:rPr lang="en-CA" sz="2000" dirty="0"/>
              <a:t> A C G C  </a:t>
            </a:r>
          </a:p>
        </p:txBody>
      </p:sp>
      <p:sp>
        <p:nvSpPr>
          <p:cNvPr id="15" name="Rounded Rectangle 8">
            <a:extLst>
              <a:ext uri="{FF2B5EF4-FFF2-40B4-BE49-F238E27FC236}">
                <a16:creationId xmlns:a16="http://schemas.microsoft.com/office/drawing/2014/main" id="{67015F51-3F68-4F5C-BA2E-C187D19569AC}"/>
              </a:ext>
            </a:extLst>
          </p:cNvPr>
          <p:cNvSpPr/>
          <p:nvPr/>
        </p:nvSpPr>
        <p:spPr>
          <a:xfrm>
            <a:off x="3723481" y="5727700"/>
            <a:ext cx="2253456" cy="571766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/>
              <a:t>Edit Distance = 3</a:t>
            </a:r>
          </a:p>
        </p:txBody>
      </p:sp>
    </p:spTree>
    <p:extLst>
      <p:ext uri="{BB962C8B-B14F-4D97-AF65-F5344CB8AC3E}">
        <p14:creationId xmlns:p14="http://schemas.microsoft.com/office/powerpoint/2010/main" val="16821627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4" grpId="0" animBg="1"/>
      <p:bldP spid="15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/>
        <p:txBody>
          <a:bodyPr anchorCtr="0"/>
          <a:lstStyle/>
          <a:p>
            <a:pPr lvl="0" algn="l"/>
            <a:r>
              <a:rPr lang="de-DE" sz="4000" dirty="0">
                <a:latin typeface="Arial" panose="020B0604020202020204" pitchFamily="34" charset="0"/>
                <a:cs typeface="Arial" panose="020B0604020202020204" pitchFamily="34" charset="0"/>
              </a:rPr>
              <a:t>Edit distance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5051163"/>
          </a:xfrm>
        </p:spPr>
        <p:txBody>
          <a:bodyPr/>
          <a:lstStyle/>
          <a:p>
            <a:pPr>
              <a:defRPr/>
            </a:pPr>
            <a:r>
              <a:rPr lang="en-US" altLang="he-IL" sz="2000" u="sng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Idea</a:t>
            </a:r>
            <a:r>
              <a:rPr lang="en-US" altLang="he-IL" sz="20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: input X of length n, and Y of length m</a:t>
            </a:r>
          </a:p>
          <a:p>
            <a:pPr marL="457200" indent="-457200">
              <a:buFont typeface="+mj-lt"/>
              <a:buAutoNum type="arabicPeriod"/>
              <a:defRPr/>
            </a:pPr>
            <a:r>
              <a:rPr lang="en-US" sz="2000" dirty="0"/>
              <a:t>Let OPT(</a:t>
            </a:r>
            <a:r>
              <a:rPr lang="en-US" sz="2000" dirty="0" err="1"/>
              <a:t>i,j</a:t>
            </a:r>
            <a:r>
              <a:rPr lang="en-US" sz="2000" dirty="0"/>
              <a:t>) = min cost of aligning prefix strings </a:t>
            </a:r>
            <a:r>
              <a:rPr lang="en-US" altLang="he-IL" sz="20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X[1…</a:t>
            </a:r>
            <a:r>
              <a:rPr lang="en-US" altLang="he-IL" sz="2000" dirty="0" err="1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i</a:t>
            </a:r>
            <a:r>
              <a:rPr lang="en-US" altLang="he-IL" sz="20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] and Y[1…j].</a:t>
            </a:r>
          </a:p>
          <a:p>
            <a:pPr marL="457200" indent="-457200">
              <a:buFont typeface="+mj-lt"/>
              <a:buAutoNum type="arabicPeriod"/>
              <a:defRPr/>
            </a:pPr>
            <a:r>
              <a:rPr lang="en-US" altLang="he-IL" sz="20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Then, the goal is to compute OPT(</a:t>
            </a:r>
            <a:r>
              <a:rPr lang="en-US" altLang="he-IL" sz="2000" dirty="0" err="1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n,m</a:t>
            </a:r>
            <a:r>
              <a:rPr lang="en-US" altLang="he-IL" sz="20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)</a:t>
            </a:r>
          </a:p>
          <a:p>
            <a:pPr marL="457200" indent="-457200">
              <a:buFont typeface="+mj-lt"/>
              <a:buAutoNum type="arabicPeriod"/>
              <a:defRPr/>
            </a:pPr>
            <a:r>
              <a:rPr lang="en-US" altLang="he-IL" sz="20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Suppose that (by recursion) we can solve the shorter subproblems.</a:t>
            </a:r>
          </a:p>
          <a:p>
            <a:pPr marL="457200" indent="-457200">
              <a:buFont typeface="+mj-lt"/>
              <a:buAutoNum type="arabicPeriod"/>
              <a:defRPr/>
            </a:pPr>
            <a:r>
              <a:rPr lang="en-US" altLang="he-IL" sz="20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We want to compute OPT(</a:t>
            </a:r>
            <a:r>
              <a:rPr lang="en-US" altLang="he-IL" sz="2000" dirty="0" err="1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i,j</a:t>
            </a:r>
            <a:r>
              <a:rPr lang="en-US" altLang="he-IL" sz="20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): we have 4 options</a:t>
            </a:r>
          </a:p>
          <a:p>
            <a:pPr>
              <a:defRPr/>
            </a:pPr>
            <a:r>
              <a:rPr lang="en-US" altLang="he-IL" sz="20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	4.1 If X[</a:t>
            </a:r>
            <a:r>
              <a:rPr lang="en-US" altLang="he-IL" sz="2000" dirty="0" err="1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i</a:t>
            </a:r>
            <a:r>
              <a:rPr lang="en-US" altLang="he-IL" sz="20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] = Y[j] : use the optimal alignment for X[1…i-1] and Y[1…j-1]</a:t>
            </a:r>
          </a:p>
          <a:p>
            <a:pPr>
              <a:defRPr/>
            </a:pPr>
            <a:r>
              <a:rPr lang="en-US" altLang="he-IL" sz="20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	4.2 Try replacing X[</a:t>
            </a:r>
            <a:r>
              <a:rPr lang="en-US" altLang="he-IL" sz="2000" dirty="0" err="1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i</a:t>
            </a:r>
            <a:r>
              <a:rPr lang="en-US" altLang="he-IL" sz="20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] with Y[j]</a:t>
            </a:r>
          </a:p>
          <a:p>
            <a:pPr>
              <a:defRPr/>
            </a:pPr>
            <a:r>
              <a:rPr lang="en-US" altLang="he-IL" sz="20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	4.3 Try deleting X[</a:t>
            </a:r>
            <a:r>
              <a:rPr lang="en-US" altLang="he-IL" sz="2000" dirty="0" err="1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i</a:t>
            </a:r>
            <a:r>
              <a:rPr lang="en-US" altLang="he-IL" sz="20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] from X</a:t>
            </a:r>
          </a:p>
          <a:p>
            <a:pPr>
              <a:defRPr/>
            </a:pPr>
            <a:r>
              <a:rPr lang="en-US" altLang="he-IL" sz="20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	4.4 Try appending Y[j] to X[1…</a:t>
            </a:r>
            <a:r>
              <a:rPr lang="en-US" altLang="he-IL" sz="2000" dirty="0" err="1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i</a:t>
            </a:r>
            <a:r>
              <a:rPr lang="en-US" altLang="he-IL" sz="20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]	</a:t>
            </a:r>
          </a:p>
          <a:p>
            <a:pPr marL="457200" indent="-457200">
              <a:buFont typeface="+mj-lt"/>
              <a:buAutoNum type="arabicPeriod" startAt="5"/>
              <a:defRPr/>
            </a:pPr>
            <a:r>
              <a:rPr lang="en-US" altLang="he-IL" sz="20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Choose the best of the four options</a:t>
            </a:r>
          </a:p>
        </p:txBody>
      </p:sp>
    </p:spTree>
    <p:extLst>
      <p:ext uri="{BB962C8B-B14F-4D97-AF65-F5344CB8AC3E}">
        <p14:creationId xmlns:p14="http://schemas.microsoft.com/office/powerpoint/2010/main" val="32242147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/>
        <p:txBody>
          <a:bodyPr anchorCtr="0"/>
          <a:lstStyle/>
          <a:p>
            <a:pPr lvl="0" algn="l"/>
            <a:r>
              <a:rPr lang="de-DE" sz="4000" dirty="0">
                <a:latin typeface="Arial" panose="020B0604020202020204" pitchFamily="34" charset="0"/>
                <a:cs typeface="Arial" panose="020B0604020202020204" pitchFamily="34" charset="0"/>
              </a:rPr>
              <a:t>Edit distance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5051163"/>
          </a:xfrm>
        </p:spPr>
        <p:txBody>
          <a:bodyPr/>
          <a:lstStyle/>
          <a:p>
            <a:pPr>
              <a:defRPr/>
            </a:pPr>
            <a:r>
              <a:rPr lang="en-US" altLang="he-IL" sz="2000" u="sng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Input</a:t>
            </a:r>
            <a:r>
              <a:rPr lang="en-US" altLang="he-IL" sz="20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: Two strings: X of length n and Y of length m</a:t>
            </a:r>
          </a:p>
          <a:p>
            <a:pPr>
              <a:defRPr/>
            </a:pPr>
            <a:r>
              <a:rPr lang="en-US" altLang="he-IL" sz="2000" u="sng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Goal</a:t>
            </a:r>
            <a:r>
              <a:rPr lang="en-US" altLang="he-IL" sz="20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: Find an optimal alignment of X and Y, i.e., smallest number of edit operations required to convert X into Y.</a:t>
            </a:r>
          </a:p>
          <a:p>
            <a:pPr>
              <a:defRPr/>
            </a:pPr>
            <a:r>
              <a:rPr lang="en-US" altLang="he-IL" sz="2000" u="sng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Algorithm</a:t>
            </a:r>
            <a:r>
              <a:rPr lang="en-US" altLang="he-IL" sz="20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: </a:t>
            </a:r>
          </a:p>
          <a:p>
            <a:pPr marL="457200" indent="-457200">
              <a:buFont typeface="+mj-lt"/>
              <a:buAutoNum type="arabicPeriod"/>
              <a:defRPr/>
            </a:pPr>
            <a:r>
              <a:rPr lang="en-US" altLang="he-IL" sz="20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Define a matrix D[0…n,0….m],  so that D[</a:t>
            </a:r>
            <a:r>
              <a:rPr lang="en-US" altLang="he-IL" sz="2000" dirty="0" err="1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i,j</a:t>
            </a:r>
            <a:r>
              <a:rPr lang="en-US" altLang="he-IL" sz="20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] = </a:t>
            </a:r>
            <a:r>
              <a:rPr lang="en-US" altLang="he-IL" sz="2000" dirty="0" err="1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EditDist</a:t>
            </a:r>
            <a:r>
              <a:rPr lang="en-US" altLang="he-IL" sz="20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( X[1…</a:t>
            </a:r>
            <a:r>
              <a:rPr lang="en-US" altLang="he-IL" sz="2000" dirty="0" err="1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i</a:t>
            </a:r>
            <a:r>
              <a:rPr lang="en-US" altLang="he-IL" sz="20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] , Y[1…j] )</a:t>
            </a:r>
          </a:p>
          <a:p>
            <a:pPr marL="457200" indent="-457200">
              <a:buFont typeface="+mj-lt"/>
              <a:buAutoNum type="arabicPeriod"/>
              <a:defRPr/>
            </a:pPr>
            <a:r>
              <a:rPr lang="en-US" altLang="he-IL" sz="20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Set D[i,0] = </a:t>
            </a:r>
            <a:r>
              <a:rPr lang="en-US" altLang="he-IL" sz="2000" dirty="0" err="1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i</a:t>
            </a:r>
            <a:r>
              <a:rPr lang="en-US" altLang="he-IL" sz="20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 for all </a:t>
            </a:r>
            <a:r>
              <a:rPr lang="en-US" altLang="he-IL" sz="2000" dirty="0" err="1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i</a:t>
            </a:r>
            <a:r>
              <a:rPr lang="en-US" altLang="he-IL" sz="20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=0…n</a:t>
            </a:r>
          </a:p>
          <a:p>
            <a:pPr marL="457200" indent="-457200">
              <a:buFont typeface="+mj-lt"/>
              <a:buAutoNum type="arabicPeriod"/>
              <a:defRPr/>
            </a:pPr>
            <a:r>
              <a:rPr lang="en-US" altLang="he-IL" sz="20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Set D[0,j] = j for all j=0…m</a:t>
            </a:r>
          </a:p>
          <a:p>
            <a:pPr marL="457200" indent="-457200">
              <a:buFont typeface="+mj-lt"/>
              <a:buAutoNum type="arabicPeriod"/>
              <a:defRPr/>
            </a:pPr>
            <a:r>
              <a:rPr lang="en-US" altLang="he-IL" sz="20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For </a:t>
            </a:r>
            <a:r>
              <a:rPr lang="en-US" altLang="he-IL" sz="2000" dirty="0" err="1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i</a:t>
            </a:r>
            <a:r>
              <a:rPr lang="en-US" altLang="he-IL" sz="20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&gt;0,j&gt;0 define</a:t>
            </a:r>
          </a:p>
          <a:p>
            <a:pPr>
              <a:defRPr/>
            </a:pPr>
            <a:r>
              <a:rPr lang="en-US" altLang="he-IL" sz="20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		(D[ </a:t>
            </a:r>
            <a:r>
              <a:rPr lang="en-US" altLang="he-IL" sz="2000" dirty="0" err="1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i</a:t>
            </a:r>
            <a:r>
              <a:rPr lang="en-US" altLang="he-IL" sz="20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, j-1 ] + 1 		// Insert Y[j] after X[</a:t>
            </a:r>
            <a:r>
              <a:rPr lang="en-US" altLang="he-IL" sz="2000" dirty="0" err="1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i</a:t>
            </a:r>
            <a:r>
              <a:rPr lang="en-US" altLang="he-IL" sz="20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]</a:t>
            </a:r>
            <a:br>
              <a:rPr lang="en-US" altLang="he-IL" sz="20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</a:br>
            <a:r>
              <a:rPr lang="en-US" altLang="he-IL" sz="20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    D[</a:t>
            </a:r>
            <a:r>
              <a:rPr lang="en-US" altLang="he-IL" sz="2000" dirty="0" err="1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i,j</a:t>
            </a:r>
            <a:r>
              <a:rPr lang="en-US" altLang="he-IL" sz="20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] =    min 	(D[ i-1 , j ] + 1 		// Delete X[</a:t>
            </a:r>
            <a:r>
              <a:rPr lang="en-US" altLang="he-IL" sz="2000" dirty="0" err="1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i</a:t>
            </a:r>
            <a:r>
              <a:rPr lang="en-US" altLang="he-IL" sz="20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] from X</a:t>
            </a:r>
            <a:br>
              <a:rPr lang="en-US" altLang="he-IL" sz="20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</a:br>
            <a:r>
              <a:rPr lang="en-US" altLang="he-IL" sz="20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	          	(D[ i-1 , j-1 ] + 1</a:t>
            </a:r>
            <a:r>
              <a:rPr lang="en-US" altLang="he-IL" sz="2000" baseline="-250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X[</a:t>
            </a:r>
            <a:r>
              <a:rPr lang="en-US" altLang="he-IL" sz="2000" baseline="-25000" dirty="0" err="1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i</a:t>
            </a:r>
            <a:r>
              <a:rPr lang="en-US" altLang="he-IL" sz="2000" baseline="-250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] ≠ Y[j]</a:t>
            </a:r>
            <a:r>
              <a:rPr lang="en-US" altLang="he-IL" sz="20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 	// Match or Mismatch</a:t>
            </a:r>
          </a:p>
        </p:txBody>
      </p:sp>
      <p:sp>
        <p:nvSpPr>
          <p:cNvPr id="4" name="Rounded Rectangle 8">
            <a:extLst>
              <a:ext uri="{FF2B5EF4-FFF2-40B4-BE49-F238E27FC236}">
                <a16:creationId xmlns:a16="http://schemas.microsoft.com/office/drawing/2014/main" id="{15D75D58-9BB8-4C4F-B682-543506F01FB1}"/>
              </a:ext>
            </a:extLst>
          </p:cNvPr>
          <p:cNvSpPr/>
          <p:nvPr/>
        </p:nvSpPr>
        <p:spPr>
          <a:xfrm>
            <a:off x="4949999" y="4076700"/>
            <a:ext cx="3736802" cy="1193800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/>
              <a:t>Here: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/>
              <a:t>1</a:t>
            </a:r>
            <a:r>
              <a:rPr lang="en-US" sz="2000" baseline="-25000" dirty="0"/>
              <a:t>X[</a:t>
            </a:r>
            <a:r>
              <a:rPr lang="en-US" sz="2000" baseline="-25000" dirty="0" err="1"/>
              <a:t>i</a:t>
            </a:r>
            <a:r>
              <a:rPr lang="en-US" sz="2000" baseline="-25000" dirty="0"/>
              <a:t>]</a:t>
            </a:r>
            <a:r>
              <a:rPr lang="en-CA" sz="2000" baseline="-25000" dirty="0"/>
              <a:t> ≠</a:t>
            </a:r>
            <a:r>
              <a:rPr lang="en-US" sz="2000" baseline="-25000" dirty="0"/>
              <a:t> Y[j]</a:t>
            </a:r>
            <a:r>
              <a:rPr lang="en-US" sz="2000" dirty="0"/>
              <a:t> = 1   	if X[</a:t>
            </a:r>
            <a:r>
              <a:rPr lang="en-US" sz="2000" dirty="0" err="1"/>
              <a:t>i</a:t>
            </a:r>
            <a:r>
              <a:rPr lang="en-US" sz="2000" dirty="0"/>
              <a:t>]</a:t>
            </a:r>
            <a:r>
              <a:rPr lang="en-CA" sz="2000" dirty="0"/>
              <a:t> ≠</a:t>
            </a:r>
            <a:r>
              <a:rPr lang="en-US" sz="2000" dirty="0"/>
              <a:t> Y[j]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/>
              <a:t>1</a:t>
            </a:r>
            <a:r>
              <a:rPr lang="en-US" sz="2000" baseline="-25000" dirty="0"/>
              <a:t>X[</a:t>
            </a:r>
            <a:r>
              <a:rPr lang="en-US" sz="2000" baseline="-25000" dirty="0" err="1"/>
              <a:t>i</a:t>
            </a:r>
            <a:r>
              <a:rPr lang="en-US" sz="2000" baseline="-25000" dirty="0"/>
              <a:t>]</a:t>
            </a:r>
            <a:r>
              <a:rPr lang="en-CA" sz="2000" baseline="-25000" dirty="0"/>
              <a:t> ≠</a:t>
            </a:r>
            <a:r>
              <a:rPr lang="en-US" sz="2000" baseline="-25000" dirty="0"/>
              <a:t> Y[j]</a:t>
            </a:r>
            <a:r>
              <a:rPr lang="en-US" sz="2000" dirty="0"/>
              <a:t> = 0   	if X[</a:t>
            </a:r>
            <a:r>
              <a:rPr lang="en-US" sz="2000" dirty="0" err="1"/>
              <a:t>i</a:t>
            </a:r>
            <a:r>
              <a:rPr lang="en-US" sz="2000" dirty="0"/>
              <a:t>]</a:t>
            </a:r>
            <a:r>
              <a:rPr lang="en-CA" sz="2000" dirty="0"/>
              <a:t> =</a:t>
            </a:r>
            <a:r>
              <a:rPr lang="en-US" sz="2000" dirty="0"/>
              <a:t> Y[j]</a:t>
            </a:r>
          </a:p>
        </p:txBody>
      </p:sp>
    </p:spTree>
    <p:extLst>
      <p:ext uri="{BB962C8B-B14F-4D97-AF65-F5344CB8AC3E}">
        <p14:creationId xmlns:p14="http://schemas.microsoft.com/office/powerpoint/2010/main" val="13060902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/>
        <p:txBody>
          <a:bodyPr anchorCtr="0"/>
          <a:lstStyle/>
          <a:p>
            <a:pPr lvl="0" algn="l"/>
            <a:r>
              <a:rPr lang="de-DE" sz="4000" dirty="0">
                <a:latin typeface="Arial" panose="020B0604020202020204" pitchFamily="34" charset="0"/>
                <a:cs typeface="Arial" panose="020B0604020202020204" pitchFamily="34" charset="0"/>
              </a:rPr>
              <a:t>Edit distance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5051163"/>
          </a:xfrm>
        </p:spPr>
        <p:txBody>
          <a:bodyPr/>
          <a:lstStyle/>
          <a:p>
            <a:r>
              <a:rPr lang="en-US" sz="2000" u="sng" dirty="0"/>
              <a:t>Example</a:t>
            </a:r>
            <a:r>
              <a:rPr lang="en-US" sz="2000" dirty="0"/>
              <a:t>: X = BLOCK   Y = BOOK: </a:t>
            </a:r>
          </a:p>
          <a:p>
            <a:r>
              <a:rPr lang="en-US" sz="2000" dirty="0"/>
              <a:t>A solution: (1) remove L and (2) replace C with O.</a:t>
            </a:r>
            <a:endParaRPr lang="en-CA" sz="2000" dirty="0"/>
          </a:p>
          <a:p>
            <a:pPr>
              <a:defRPr/>
            </a:pPr>
            <a:r>
              <a:rPr lang="en-US" altLang="he-IL" sz="20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		(D[ </a:t>
            </a:r>
            <a:r>
              <a:rPr lang="en-US" altLang="he-IL" sz="2000" dirty="0" err="1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i</a:t>
            </a:r>
            <a:r>
              <a:rPr lang="en-US" altLang="he-IL" sz="20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 , j-1 ] + 1 		// Insert Y[j] after X[</a:t>
            </a:r>
            <a:r>
              <a:rPr lang="en-US" altLang="he-IL" sz="2000" dirty="0" err="1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i</a:t>
            </a:r>
            <a:r>
              <a:rPr lang="en-US" altLang="he-IL" sz="20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]</a:t>
            </a:r>
            <a:br>
              <a:rPr lang="en-US" altLang="he-IL" sz="20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</a:br>
            <a:r>
              <a:rPr lang="en-US" altLang="he-IL" sz="20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    D[</a:t>
            </a:r>
            <a:r>
              <a:rPr lang="en-US" altLang="he-IL" sz="2000" dirty="0" err="1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i,j</a:t>
            </a:r>
            <a:r>
              <a:rPr lang="en-US" altLang="he-IL" sz="20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] =    min 	(D[ i-1 , j ] + 1 		// Delete X[</a:t>
            </a:r>
            <a:r>
              <a:rPr lang="en-US" altLang="he-IL" sz="2000" dirty="0" err="1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i</a:t>
            </a:r>
            <a:r>
              <a:rPr lang="en-US" altLang="he-IL" sz="20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] from X</a:t>
            </a:r>
            <a:br>
              <a:rPr lang="en-US" altLang="he-IL" sz="20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</a:br>
            <a:r>
              <a:rPr lang="en-US" altLang="he-IL" sz="20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	          	(D[ i-1, j-1 ] + 1</a:t>
            </a:r>
            <a:r>
              <a:rPr lang="en-US" altLang="he-IL" sz="2000" baseline="-250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X[</a:t>
            </a:r>
            <a:r>
              <a:rPr lang="en-US" altLang="he-IL" sz="2000" baseline="-25000" dirty="0" err="1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i</a:t>
            </a:r>
            <a:r>
              <a:rPr lang="en-US" altLang="he-IL" sz="2000" baseline="-250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] ≠ Y[j]</a:t>
            </a:r>
            <a:r>
              <a:rPr lang="en-US" altLang="he-IL" sz="20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 	// Match or Mismatch</a:t>
            </a:r>
          </a:p>
          <a:p>
            <a:pPr>
              <a:defRPr/>
            </a:pPr>
            <a:endParaRPr lang="en-US" altLang="he-IL" sz="2000" dirty="0">
              <a:latin typeface="Arial" panose="020B0604020202020204" pitchFamily="34" charset="0"/>
              <a:ea typeface="Arial Unicode MS" pitchFamily="34" charset="-128"/>
              <a:cs typeface="Arial" panose="020B0604020202020204" pitchFamily="34" charset="0"/>
            </a:endParaRPr>
          </a:p>
        </p:txBody>
      </p:sp>
      <p:pic>
        <p:nvPicPr>
          <p:cNvPr id="5" name="table">
            <a:extLst>
              <a:ext uri="{FF2B5EF4-FFF2-40B4-BE49-F238E27FC236}">
                <a16:creationId xmlns:a16="http://schemas.microsoft.com/office/drawing/2014/main" id="{E7045998-32FD-42F4-AA7C-A73C9E9B798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9998" y="3907271"/>
            <a:ext cx="8310429" cy="3245602"/>
          </a:xfrm>
          <a:prstGeom prst="rect">
            <a:avLst/>
          </a:prstGeom>
        </p:spPr>
      </p:pic>
      <p:grpSp>
        <p:nvGrpSpPr>
          <p:cNvPr id="26" name="Group 25">
            <a:extLst>
              <a:ext uri="{FF2B5EF4-FFF2-40B4-BE49-F238E27FC236}">
                <a16:creationId xmlns:a16="http://schemas.microsoft.com/office/drawing/2014/main" id="{BD69F8E8-5DDF-49E7-B5C1-CC25A065AA47}"/>
              </a:ext>
            </a:extLst>
          </p:cNvPr>
          <p:cNvGrpSpPr/>
          <p:nvPr/>
        </p:nvGrpSpPr>
        <p:grpSpPr>
          <a:xfrm>
            <a:off x="2678112" y="5269722"/>
            <a:ext cx="730329" cy="520700"/>
            <a:chOff x="6221412" y="5803900"/>
            <a:chExt cx="730329" cy="520700"/>
          </a:xfrm>
        </p:grpSpPr>
        <p:cxnSp>
          <p:nvCxnSpPr>
            <p:cNvPr id="7" name="Straight Arrow Connector 6">
              <a:extLst>
                <a:ext uri="{FF2B5EF4-FFF2-40B4-BE49-F238E27FC236}">
                  <a16:creationId xmlns:a16="http://schemas.microsoft.com/office/drawing/2014/main" id="{FFB97266-6B38-4D17-950C-142A4A79477F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6926341" y="5803900"/>
              <a:ext cx="7859" cy="520700"/>
            </a:xfrm>
            <a:prstGeom prst="straightConnector1">
              <a:avLst/>
            </a:prstGeom>
            <a:ln w="50800">
              <a:solidFill>
                <a:srgbClr val="FF0000"/>
              </a:solidFill>
              <a:tailEnd type="triangle"/>
            </a:ln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9" name="Straight Arrow Connector 8">
              <a:extLst>
                <a:ext uri="{FF2B5EF4-FFF2-40B4-BE49-F238E27FC236}">
                  <a16:creationId xmlns:a16="http://schemas.microsoft.com/office/drawing/2014/main" id="{A4200B50-1D44-443D-8CB9-94D4B776343A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6221412" y="6324600"/>
              <a:ext cx="704929" cy="0"/>
            </a:xfrm>
            <a:prstGeom prst="straightConnector1">
              <a:avLst/>
            </a:prstGeom>
            <a:ln w="50800">
              <a:solidFill>
                <a:srgbClr val="FF0000"/>
              </a:solidFill>
              <a:tailEnd type="triangle"/>
            </a:ln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1" name="Straight Arrow Connector 10">
              <a:extLst>
                <a:ext uri="{FF2B5EF4-FFF2-40B4-BE49-F238E27FC236}">
                  <a16:creationId xmlns:a16="http://schemas.microsoft.com/office/drawing/2014/main" id="{1EA1277B-4F4F-4336-BF47-D188C3E18711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6221412" y="5803900"/>
              <a:ext cx="730329" cy="520700"/>
            </a:xfrm>
            <a:prstGeom prst="straightConnector1">
              <a:avLst/>
            </a:prstGeom>
            <a:ln w="50800">
              <a:solidFill>
                <a:srgbClr val="FF0000"/>
              </a:solidFill>
              <a:tailEnd type="triangle"/>
            </a:ln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9143207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/>
        <p:txBody>
          <a:bodyPr anchorCtr="0"/>
          <a:lstStyle/>
          <a:p>
            <a:pPr lvl="0" algn="l"/>
            <a:r>
              <a:rPr lang="de-DE" sz="4000" dirty="0">
                <a:latin typeface="Arial" panose="020B0604020202020204" pitchFamily="34" charset="0"/>
                <a:cs typeface="Arial" panose="020B0604020202020204" pitchFamily="34" charset="0"/>
              </a:rPr>
              <a:t>Edit distance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553309" y="1999843"/>
            <a:ext cx="8855643" cy="5051163"/>
          </a:xfrm>
        </p:spPr>
        <p:txBody>
          <a:bodyPr/>
          <a:lstStyle/>
          <a:p>
            <a:r>
              <a:rPr lang="en-US" sz="2000" u="sng" dirty="0"/>
              <a:t>Example</a:t>
            </a:r>
            <a:r>
              <a:rPr lang="en-US" sz="2000" dirty="0"/>
              <a:t>: X = BLOCK   Y = BOOK: </a:t>
            </a:r>
          </a:p>
          <a:p>
            <a:r>
              <a:rPr lang="en-US" sz="2000" dirty="0"/>
              <a:t>A solution: (1) remove L and (2) replace C with O.</a:t>
            </a:r>
            <a:endParaRPr lang="en-CA" sz="2000" dirty="0"/>
          </a:p>
          <a:p>
            <a:pPr>
              <a:defRPr/>
            </a:pPr>
            <a:r>
              <a:rPr lang="en-US" altLang="he-IL" sz="20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		(D[ </a:t>
            </a:r>
            <a:r>
              <a:rPr lang="en-US" altLang="he-IL" sz="2000" dirty="0" err="1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i</a:t>
            </a:r>
            <a:r>
              <a:rPr lang="en-US" altLang="he-IL" sz="20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 , j-1 ] + 1 		// Insert Y[j] after X[</a:t>
            </a:r>
            <a:r>
              <a:rPr lang="en-US" altLang="he-IL" sz="2000" dirty="0" err="1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i</a:t>
            </a:r>
            <a:r>
              <a:rPr lang="en-US" altLang="he-IL" sz="20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]</a:t>
            </a:r>
            <a:br>
              <a:rPr lang="en-US" altLang="he-IL" sz="20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</a:br>
            <a:r>
              <a:rPr lang="en-US" altLang="he-IL" sz="20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    D[</a:t>
            </a:r>
            <a:r>
              <a:rPr lang="en-US" altLang="he-IL" sz="2000" dirty="0" err="1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i,j</a:t>
            </a:r>
            <a:r>
              <a:rPr lang="en-US" altLang="he-IL" sz="20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] =    min 	(D[ i-1 , j ] + 1 		// Delete X[</a:t>
            </a:r>
            <a:r>
              <a:rPr lang="en-US" altLang="he-IL" sz="2000" dirty="0" err="1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i</a:t>
            </a:r>
            <a:r>
              <a:rPr lang="en-US" altLang="he-IL" sz="20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] from X</a:t>
            </a:r>
            <a:br>
              <a:rPr lang="en-US" altLang="he-IL" sz="20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</a:br>
            <a:r>
              <a:rPr lang="en-US" altLang="he-IL" sz="20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	          	(D[ i-1, j-1 ] + 1</a:t>
            </a:r>
            <a:r>
              <a:rPr lang="en-US" altLang="he-IL" sz="2000" baseline="-250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X[</a:t>
            </a:r>
            <a:r>
              <a:rPr lang="en-US" altLang="he-IL" sz="2000" baseline="-25000" dirty="0" err="1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i</a:t>
            </a:r>
            <a:r>
              <a:rPr lang="en-US" altLang="he-IL" sz="2000" baseline="-250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] ≠ Y[j]</a:t>
            </a:r>
            <a:r>
              <a:rPr lang="en-US" altLang="he-IL" sz="20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 	// Match or Mismatch</a:t>
            </a:r>
          </a:p>
          <a:p>
            <a:pPr>
              <a:defRPr/>
            </a:pPr>
            <a:endParaRPr lang="en-US" altLang="he-IL" sz="2000" dirty="0">
              <a:latin typeface="Arial" panose="020B0604020202020204" pitchFamily="34" charset="0"/>
              <a:ea typeface="Arial Unicode MS" pitchFamily="34" charset="-128"/>
              <a:cs typeface="Arial" panose="020B0604020202020204" pitchFamily="34" charset="0"/>
            </a:endParaRPr>
          </a:p>
        </p:txBody>
      </p:sp>
      <p:pic>
        <p:nvPicPr>
          <p:cNvPr id="5" name="table">
            <a:extLst>
              <a:ext uri="{FF2B5EF4-FFF2-40B4-BE49-F238E27FC236}">
                <a16:creationId xmlns:a16="http://schemas.microsoft.com/office/drawing/2014/main" id="{E7045998-32FD-42F4-AA7C-A73C9E9B798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9998" y="3983471"/>
            <a:ext cx="8310429" cy="3245602"/>
          </a:xfrm>
          <a:prstGeom prst="rect">
            <a:avLst/>
          </a:prstGeom>
        </p:spPr>
      </p:pic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A4200B50-1D44-443D-8CB9-94D4B776343A}"/>
              </a:ext>
            </a:extLst>
          </p:cNvPr>
          <p:cNvCxnSpPr>
            <a:cxnSpLocks/>
          </p:cNvCxnSpPr>
          <p:nvPr/>
        </p:nvCxnSpPr>
        <p:spPr>
          <a:xfrm flipH="1" flipV="1">
            <a:off x="6337300" y="5943600"/>
            <a:ext cx="614441" cy="414612"/>
          </a:xfrm>
          <a:prstGeom prst="straightConnector1">
            <a:avLst/>
          </a:prstGeom>
          <a:ln w="50800">
            <a:solidFill>
              <a:srgbClr val="FF0000"/>
            </a:solidFill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1EA1277B-4F4F-4336-BF47-D188C3E18711}"/>
              </a:ext>
            </a:extLst>
          </p:cNvPr>
          <p:cNvCxnSpPr>
            <a:cxnSpLocks/>
          </p:cNvCxnSpPr>
          <p:nvPr/>
        </p:nvCxnSpPr>
        <p:spPr>
          <a:xfrm flipH="1" flipV="1">
            <a:off x="7364412" y="6346290"/>
            <a:ext cx="730329" cy="520700"/>
          </a:xfrm>
          <a:prstGeom prst="straightConnector1">
            <a:avLst/>
          </a:prstGeom>
          <a:ln w="50800">
            <a:solidFill>
              <a:srgbClr val="FF0000"/>
            </a:solidFill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8AB75376-B245-4B29-A64A-204C51C910F6}"/>
              </a:ext>
            </a:extLst>
          </p:cNvPr>
          <p:cNvCxnSpPr>
            <a:cxnSpLocks/>
          </p:cNvCxnSpPr>
          <p:nvPr/>
        </p:nvCxnSpPr>
        <p:spPr>
          <a:xfrm flipH="1" flipV="1">
            <a:off x="5040312" y="5252534"/>
            <a:ext cx="645748" cy="520700"/>
          </a:xfrm>
          <a:prstGeom prst="straightConnector1">
            <a:avLst/>
          </a:prstGeom>
          <a:ln w="50800">
            <a:solidFill>
              <a:srgbClr val="FF0000"/>
            </a:solidFill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FB8062BE-85FB-4656-9E5F-D346BA01625B}"/>
              </a:ext>
            </a:extLst>
          </p:cNvPr>
          <p:cNvCxnSpPr>
            <a:cxnSpLocks/>
          </p:cNvCxnSpPr>
          <p:nvPr/>
        </p:nvCxnSpPr>
        <p:spPr>
          <a:xfrm flipH="1">
            <a:off x="3884612" y="5252534"/>
            <a:ext cx="674688" cy="0"/>
          </a:xfrm>
          <a:prstGeom prst="straightConnector1">
            <a:avLst/>
          </a:prstGeom>
          <a:ln w="50800">
            <a:solidFill>
              <a:srgbClr val="FF0000"/>
            </a:solidFill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3B4C14E4-1F72-4635-86DC-58823A562DFF}"/>
              </a:ext>
            </a:extLst>
          </p:cNvPr>
          <p:cNvCxnSpPr>
            <a:cxnSpLocks/>
          </p:cNvCxnSpPr>
          <p:nvPr/>
        </p:nvCxnSpPr>
        <p:spPr>
          <a:xfrm flipH="1" flipV="1">
            <a:off x="2783369" y="4731834"/>
            <a:ext cx="730329" cy="520700"/>
          </a:xfrm>
          <a:prstGeom prst="straightConnector1">
            <a:avLst/>
          </a:prstGeom>
          <a:ln w="50800">
            <a:solidFill>
              <a:srgbClr val="FF0000"/>
            </a:solidFill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534719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/>
        <p:txBody>
          <a:bodyPr anchorCtr="0"/>
          <a:lstStyle/>
          <a:p>
            <a:pPr lvl="0" algn="l"/>
            <a:r>
              <a:rPr lang="de-DE" sz="4000" dirty="0">
                <a:latin typeface="Arial" panose="020B0604020202020204" pitchFamily="34" charset="0"/>
                <a:cs typeface="Arial" panose="020B0604020202020204" pitchFamily="34" charset="0"/>
              </a:rPr>
              <a:t>Edit distance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553309" y="1999843"/>
            <a:ext cx="8855643" cy="5051163"/>
          </a:xfrm>
        </p:spPr>
        <p:txBody>
          <a:bodyPr/>
          <a:lstStyle/>
          <a:p>
            <a:r>
              <a:rPr lang="en-US" sz="2000" u="sng" dirty="0"/>
              <a:t>Example</a:t>
            </a:r>
            <a:r>
              <a:rPr lang="en-US" sz="2000" dirty="0"/>
              <a:t>: X = BLOCK   Y = BOOK: </a:t>
            </a:r>
          </a:p>
          <a:p>
            <a:r>
              <a:rPr lang="en-US" sz="2000" dirty="0"/>
              <a:t>A solution: (1) replace L with O and (2) remove C.</a:t>
            </a:r>
            <a:endParaRPr lang="en-CA" sz="2000" dirty="0"/>
          </a:p>
          <a:p>
            <a:pPr>
              <a:defRPr/>
            </a:pPr>
            <a:r>
              <a:rPr lang="en-US" altLang="he-IL" sz="20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		(D[ </a:t>
            </a:r>
            <a:r>
              <a:rPr lang="en-US" altLang="he-IL" sz="2000" dirty="0" err="1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i</a:t>
            </a:r>
            <a:r>
              <a:rPr lang="en-US" altLang="he-IL" sz="20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 , j-1 ] + 1 		// Insert Y[j] after X[</a:t>
            </a:r>
            <a:r>
              <a:rPr lang="en-US" altLang="he-IL" sz="2000" dirty="0" err="1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i</a:t>
            </a:r>
            <a:r>
              <a:rPr lang="en-US" altLang="he-IL" sz="20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]</a:t>
            </a:r>
            <a:br>
              <a:rPr lang="en-US" altLang="he-IL" sz="20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</a:br>
            <a:r>
              <a:rPr lang="en-US" altLang="he-IL" sz="20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    D[</a:t>
            </a:r>
            <a:r>
              <a:rPr lang="en-US" altLang="he-IL" sz="2000" dirty="0" err="1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i,j</a:t>
            </a:r>
            <a:r>
              <a:rPr lang="en-US" altLang="he-IL" sz="20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] =    min 	(D[ i-1 , j ] + 1 		// Delete X[</a:t>
            </a:r>
            <a:r>
              <a:rPr lang="en-US" altLang="he-IL" sz="2000" dirty="0" err="1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i</a:t>
            </a:r>
            <a:r>
              <a:rPr lang="en-US" altLang="he-IL" sz="20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] from X</a:t>
            </a:r>
            <a:br>
              <a:rPr lang="en-US" altLang="he-IL" sz="20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</a:br>
            <a:r>
              <a:rPr lang="en-US" altLang="he-IL" sz="20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	          	(D[ i-1, j-1 ] + 1</a:t>
            </a:r>
            <a:r>
              <a:rPr lang="en-US" altLang="he-IL" sz="2000" baseline="-250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X[</a:t>
            </a:r>
            <a:r>
              <a:rPr lang="en-US" altLang="he-IL" sz="2000" baseline="-25000" dirty="0" err="1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i</a:t>
            </a:r>
            <a:r>
              <a:rPr lang="en-US" altLang="he-IL" sz="2000" baseline="-250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] ≠ Y[j]</a:t>
            </a:r>
            <a:r>
              <a:rPr lang="en-US" altLang="he-IL" sz="20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 	// Match or Mismatch</a:t>
            </a:r>
          </a:p>
          <a:p>
            <a:pPr>
              <a:defRPr/>
            </a:pPr>
            <a:endParaRPr lang="en-US" altLang="he-IL" sz="2000" dirty="0">
              <a:latin typeface="Arial" panose="020B0604020202020204" pitchFamily="34" charset="0"/>
              <a:ea typeface="Arial Unicode MS" pitchFamily="34" charset="-128"/>
              <a:cs typeface="Arial" panose="020B0604020202020204" pitchFamily="34" charset="0"/>
            </a:endParaRPr>
          </a:p>
        </p:txBody>
      </p:sp>
      <p:pic>
        <p:nvPicPr>
          <p:cNvPr id="5" name="table">
            <a:extLst>
              <a:ext uri="{FF2B5EF4-FFF2-40B4-BE49-F238E27FC236}">
                <a16:creationId xmlns:a16="http://schemas.microsoft.com/office/drawing/2014/main" id="{E7045998-32FD-42F4-AA7C-A73C9E9B798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9998" y="3983471"/>
            <a:ext cx="8310429" cy="3245602"/>
          </a:xfrm>
          <a:prstGeom prst="rect">
            <a:avLst/>
          </a:prstGeom>
        </p:spPr>
      </p:pic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FFB97266-6B38-4D17-950C-142A4A79477F}"/>
              </a:ext>
            </a:extLst>
          </p:cNvPr>
          <p:cNvCxnSpPr>
            <a:cxnSpLocks/>
          </p:cNvCxnSpPr>
          <p:nvPr/>
        </p:nvCxnSpPr>
        <p:spPr>
          <a:xfrm flipH="1" flipV="1">
            <a:off x="5040312" y="5880100"/>
            <a:ext cx="669145" cy="478112"/>
          </a:xfrm>
          <a:prstGeom prst="straightConnector1">
            <a:avLst/>
          </a:prstGeom>
          <a:ln w="50800">
            <a:solidFill>
              <a:srgbClr val="FF0000"/>
            </a:solidFill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A4200B50-1D44-443D-8CB9-94D4B776343A}"/>
              </a:ext>
            </a:extLst>
          </p:cNvPr>
          <p:cNvCxnSpPr>
            <a:cxnSpLocks/>
          </p:cNvCxnSpPr>
          <p:nvPr/>
        </p:nvCxnSpPr>
        <p:spPr>
          <a:xfrm flipH="1">
            <a:off x="6246812" y="6358212"/>
            <a:ext cx="704929" cy="0"/>
          </a:xfrm>
          <a:prstGeom prst="straightConnector1">
            <a:avLst/>
          </a:prstGeom>
          <a:ln w="50800">
            <a:solidFill>
              <a:srgbClr val="FF0000"/>
            </a:solidFill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1EA1277B-4F4F-4336-BF47-D188C3E18711}"/>
              </a:ext>
            </a:extLst>
          </p:cNvPr>
          <p:cNvCxnSpPr>
            <a:cxnSpLocks/>
          </p:cNvCxnSpPr>
          <p:nvPr/>
        </p:nvCxnSpPr>
        <p:spPr>
          <a:xfrm flipH="1" flipV="1">
            <a:off x="7364412" y="6346290"/>
            <a:ext cx="730329" cy="520700"/>
          </a:xfrm>
          <a:prstGeom prst="straightConnector1">
            <a:avLst/>
          </a:prstGeom>
          <a:ln w="50800">
            <a:solidFill>
              <a:srgbClr val="FF0000"/>
            </a:solidFill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FB8062BE-85FB-4656-9E5F-D346BA01625B}"/>
              </a:ext>
            </a:extLst>
          </p:cNvPr>
          <p:cNvCxnSpPr>
            <a:cxnSpLocks/>
          </p:cNvCxnSpPr>
          <p:nvPr/>
        </p:nvCxnSpPr>
        <p:spPr>
          <a:xfrm flipH="1" flipV="1">
            <a:off x="3884612" y="5252534"/>
            <a:ext cx="730329" cy="520700"/>
          </a:xfrm>
          <a:prstGeom prst="straightConnector1">
            <a:avLst/>
          </a:prstGeom>
          <a:ln w="50800">
            <a:solidFill>
              <a:srgbClr val="FF0000"/>
            </a:solidFill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3B4C14E4-1F72-4635-86DC-58823A562DFF}"/>
              </a:ext>
            </a:extLst>
          </p:cNvPr>
          <p:cNvCxnSpPr>
            <a:cxnSpLocks/>
          </p:cNvCxnSpPr>
          <p:nvPr/>
        </p:nvCxnSpPr>
        <p:spPr>
          <a:xfrm flipH="1" flipV="1">
            <a:off x="2783369" y="4731834"/>
            <a:ext cx="730329" cy="520700"/>
          </a:xfrm>
          <a:prstGeom prst="straightConnector1">
            <a:avLst/>
          </a:prstGeom>
          <a:ln w="50800">
            <a:solidFill>
              <a:srgbClr val="FF0000"/>
            </a:solidFill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67693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/>
        <p:txBody>
          <a:bodyPr anchorCtr="0"/>
          <a:lstStyle/>
          <a:p>
            <a:pPr lvl="0" algn="l"/>
            <a:r>
              <a:rPr lang="de-DE" sz="4000" dirty="0">
                <a:latin typeface="Arial" panose="020B0604020202020204" pitchFamily="34" charset="0"/>
                <a:cs typeface="Arial" panose="020B0604020202020204" pitchFamily="34" charset="0"/>
              </a:rPr>
              <a:t>Edit distance with costs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5051163"/>
          </a:xfrm>
        </p:spPr>
        <p:txBody>
          <a:bodyPr/>
          <a:lstStyle/>
          <a:p>
            <a:pPr>
              <a:defRPr/>
            </a:pPr>
            <a:r>
              <a:rPr lang="en-US" altLang="he-IL" sz="2000" u="sng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Algorithm</a:t>
            </a:r>
            <a:r>
              <a:rPr lang="en-US" altLang="he-IL" sz="20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: </a:t>
            </a:r>
          </a:p>
          <a:p>
            <a:pPr marL="457200" indent="-457200">
              <a:buFont typeface="+mj-lt"/>
              <a:buAutoNum type="arabicPeriod"/>
              <a:defRPr/>
            </a:pPr>
            <a:r>
              <a:rPr lang="en-US" altLang="he-IL" sz="20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Define a matrix D[0…n,0….m],  so that D[</a:t>
            </a:r>
            <a:r>
              <a:rPr lang="en-US" altLang="he-IL" sz="2000" dirty="0" err="1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i,j</a:t>
            </a:r>
            <a:r>
              <a:rPr lang="en-US" altLang="he-IL" sz="20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] = min-cost( X[1…</a:t>
            </a:r>
            <a:r>
              <a:rPr lang="en-US" altLang="he-IL" sz="2000" dirty="0" err="1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i</a:t>
            </a:r>
            <a:r>
              <a:rPr lang="en-US" altLang="he-IL" sz="20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] , Y[1…j] )</a:t>
            </a:r>
          </a:p>
          <a:p>
            <a:pPr marL="457200" indent="-457200">
              <a:buFont typeface="+mj-lt"/>
              <a:buAutoNum type="arabicPeriod"/>
              <a:defRPr/>
            </a:pPr>
            <a:r>
              <a:rPr lang="en-US" altLang="he-IL" sz="20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Set D[i,0] = </a:t>
            </a:r>
            <a:r>
              <a:rPr lang="en-US" altLang="he-IL" sz="2000" dirty="0" err="1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i</a:t>
            </a:r>
            <a:r>
              <a:rPr lang="en-US" altLang="he-IL" sz="20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*</a:t>
            </a:r>
            <a:r>
              <a:rPr lang="el-GR" altLang="he-IL" sz="20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δ</a:t>
            </a:r>
            <a:r>
              <a:rPr lang="en-US" altLang="he-IL" sz="20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 for all </a:t>
            </a:r>
            <a:r>
              <a:rPr lang="en-US" altLang="he-IL" sz="2000" dirty="0" err="1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i</a:t>
            </a:r>
            <a:r>
              <a:rPr lang="en-US" altLang="he-IL" sz="20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=0…n</a:t>
            </a:r>
          </a:p>
          <a:p>
            <a:pPr marL="457200" indent="-457200">
              <a:buFont typeface="+mj-lt"/>
              <a:buAutoNum type="arabicPeriod"/>
              <a:defRPr/>
            </a:pPr>
            <a:r>
              <a:rPr lang="en-US" altLang="he-IL" sz="20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Set D[0,j] = j*</a:t>
            </a:r>
            <a:r>
              <a:rPr lang="el-GR" altLang="he-IL" sz="20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δ</a:t>
            </a:r>
            <a:r>
              <a:rPr lang="en-US" altLang="he-IL" sz="20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 for all j=0…m</a:t>
            </a:r>
          </a:p>
          <a:p>
            <a:pPr marL="457200" indent="-457200">
              <a:buFont typeface="+mj-lt"/>
              <a:buAutoNum type="arabicPeriod"/>
              <a:defRPr/>
            </a:pPr>
            <a:r>
              <a:rPr lang="en-US" altLang="he-IL" sz="20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For </a:t>
            </a:r>
            <a:r>
              <a:rPr lang="en-US" altLang="he-IL" sz="2000" dirty="0" err="1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i</a:t>
            </a:r>
            <a:r>
              <a:rPr lang="en-US" altLang="he-IL" sz="20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&gt;0,j&gt;0 define</a:t>
            </a:r>
          </a:p>
          <a:p>
            <a:pPr>
              <a:defRPr/>
            </a:pPr>
            <a:r>
              <a:rPr lang="en-US" altLang="he-IL" sz="20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		(D[ I , j-1 ] +  </a:t>
            </a:r>
            <a:r>
              <a:rPr lang="el-GR" altLang="he-IL" sz="20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δ </a:t>
            </a:r>
            <a:r>
              <a:rPr lang="en-US" altLang="he-IL" sz="20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 		// Insert Y[j] after X[</a:t>
            </a:r>
            <a:r>
              <a:rPr lang="en-US" altLang="he-IL" sz="2000" dirty="0" err="1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i</a:t>
            </a:r>
            <a:r>
              <a:rPr lang="en-US" altLang="he-IL" sz="20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]</a:t>
            </a:r>
            <a:br>
              <a:rPr lang="en-US" altLang="he-IL" sz="20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</a:br>
            <a:r>
              <a:rPr lang="en-US" altLang="he-IL" sz="20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    D[</a:t>
            </a:r>
            <a:r>
              <a:rPr lang="en-US" altLang="he-IL" sz="2000" dirty="0" err="1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i,j</a:t>
            </a:r>
            <a:r>
              <a:rPr lang="en-US" altLang="he-IL" sz="20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] =    min 	(D[ i-1 , j ] + </a:t>
            </a:r>
            <a:r>
              <a:rPr lang="el-GR" altLang="he-IL" sz="20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δ</a:t>
            </a:r>
            <a:r>
              <a:rPr lang="en-US" altLang="he-IL" sz="20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 		// Delete X[</a:t>
            </a:r>
            <a:r>
              <a:rPr lang="en-US" altLang="he-IL" sz="2000" dirty="0" err="1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i</a:t>
            </a:r>
            <a:r>
              <a:rPr lang="en-US" altLang="he-IL" sz="20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] from X</a:t>
            </a:r>
            <a:br>
              <a:rPr lang="en-US" altLang="he-IL" sz="20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</a:br>
            <a:r>
              <a:rPr lang="en-US" altLang="he-IL" sz="20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	          	(D[ i-1 , j-1 ] + </a:t>
            </a:r>
            <a:r>
              <a:rPr lang="el-GR" altLang="he-IL" sz="20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α</a:t>
            </a:r>
            <a:r>
              <a:rPr lang="en-US" altLang="he-IL" sz="2000" baseline="-250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X[</a:t>
            </a:r>
            <a:r>
              <a:rPr lang="en-US" altLang="he-IL" sz="2000" baseline="-25000" dirty="0" err="1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i</a:t>
            </a:r>
            <a:r>
              <a:rPr lang="en-US" altLang="he-IL" sz="2000" baseline="-250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], Y[j]</a:t>
            </a:r>
            <a:r>
              <a:rPr lang="en-US" altLang="he-IL" sz="20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 	// Match or Mismatch</a:t>
            </a:r>
            <a:br>
              <a:rPr lang="en-US" altLang="he-IL" sz="20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</a:br>
            <a:endParaRPr lang="en-US" altLang="he-IL" sz="2000" dirty="0">
              <a:latin typeface="Arial" panose="020B0604020202020204" pitchFamily="34" charset="0"/>
              <a:ea typeface="Arial Unicode MS" pitchFamily="34" charset="-128"/>
              <a:cs typeface="Arial" panose="020B0604020202020204" pitchFamily="34" charset="0"/>
            </a:endParaRPr>
          </a:p>
          <a:p>
            <a:pPr>
              <a:defRPr/>
            </a:pPr>
            <a:r>
              <a:rPr lang="en-US" altLang="he-IL" sz="2000" u="sng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Q</a:t>
            </a:r>
            <a:r>
              <a:rPr lang="en-US" altLang="he-IL" sz="20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: What is the running time?</a:t>
            </a:r>
          </a:p>
          <a:p>
            <a:pPr>
              <a:defRPr/>
            </a:pPr>
            <a:r>
              <a:rPr lang="en-US" altLang="he-IL" sz="2000" u="sng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A</a:t>
            </a:r>
            <a:r>
              <a:rPr lang="en-US" altLang="he-IL" sz="20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: The table is of size m*n, and computing each entry takes O(1) operations.\</a:t>
            </a:r>
          </a:p>
          <a:p>
            <a:pPr>
              <a:defRPr/>
            </a:pPr>
            <a:r>
              <a:rPr lang="en-US" altLang="he-IL" sz="20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Therefore, the running time is O(nm)</a:t>
            </a:r>
          </a:p>
        </p:txBody>
      </p:sp>
    </p:spTree>
    <p:extLst>
      <p:ext uri="{BB962C8B-B14F-4D97-AF65-F5344CB8AC3E}">
        <p14:creationId xmlns:p14="http://schemas.microsoft.com/office/powerpoint/2010/main" val="3608185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/>
        <p:txBody>
          <a:bodyPr anchorCtr="0"/>
          <a:lstStyle/>
          <a:p>
            <a:pPr lvl="0" algn="l"/>
            <a:r>
              <a:rPr lang="de-DE" sz="4000" dirty="0">
                <a:latin typeface="Arial" panose="020B0604020202020204" pitchFamily="34" charset="0"/>
                <a:cs typeface="Arial" panose="020B0604020202020204" pitchFamily="34" charset="0"/>
              </a:rPr>
              <a:t>Edit distance with costs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5051163"/>
          </a:xfrm>
        </p:spPr>
        <p:txBody>
          <a:bodyPr/>
          <a:lstStyle/>
          <a:p>
            <a:pPr>
              <a:defRPr/>
            </a:pPr>
            <a:r>
              <a:rPr lang="en-US" altLang="he-IL" sz="2000" u="sng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Theorem</a:t>
            </a:r>
            <a:r>
              <a:rPr lang="en-US" altLang="he-IL" sz="20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: There is an algorithm that given strings X and Y on inputs of length n, computes the edit distance is time O(n</a:t>
            </a:r>
            <a:r>
              <a:rPr lang="en-US" altLang="he-IL" sz="2000" baseline="300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2</a:t>
            </a:r>
            <a:r>
              <a:rPr lang="en-US" altLang="he-IL" sz="2000" dirty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)</a:t>
            </a:r>
          </a:p>
          <a:p>
            <a:pPr>
              <a:defRPr/>
            </a:pPr>
            <a:endParaRPr lang="en-US" altLang="he-IL" sz="2000" dirty="0">
              <a:latin typeface="Arial" panose="020B0604020202020204" pitchFamily="34" charset="0"/>
              <a:ea typeface="Arial Unicode MS" pitchFamily="34" charset="-128"/>
              <a:cs typeface="Arial" panose="020B0604020202020204" pitchFamily="34" charset="0"/>
            </a:endParaRPr>
          </a:p>
          <a:p>
            <a:pPr>
              <a:defRPr/>
            </a:pPr>
            <a:endParaRPr lang="en-US" altLang="he-IL" sz="2000" dirty="0">
              <a:latin typeface="Arial" panose="020B0604020202020204" pitchFamily="34" charset="0"/>
              <a:ea typeface="Arial Unicode MS" pitchFamily="34" charset="-128"/>
              <a:cs typeface="Arial" panose="020B0604020202020204" pitchFamily="34" charset="0"/>
            </a:endParaRPr>
          </a:p>
        </p:txBody>
      </p:sp>
      <p:sp>
        <p:nvSpPr>
          <p:cNvPr id="4" name="Rounded Rectangle 8">
            <a:extLst>
              <a:ext uri="{FF2B5EF4-FFF2-40B4-BE49-F238E27FC236}">
                <a16:creationId xmlns:a16="http://schemas.microsoft.com/office/drawing/2014/main" id="{B089B9AD-F713-4E9F-9562-737536B3B7AF}"/>
              </a:ext>
            </a:extLst>
          </p:cNvPr>
          <p:cNvSpPr/>
          <p:nvPr/>
        </p:nvSpPr>
        <p:spPr>
          <a:xfrm>
            <a:off x="1213196" y="2928938"/>
            <a:ext cx="4285904" cy="850900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/>
              <a:t>Q: Can we design a faster algorithm?</a:t>
            </a:r>
          </a:p>
        </p:txBody>
      </p:sp>
      <p:sp>
        <p:nvSpPr>
          <p:cNvPr id="5" name="Rounded Rectangle 8">
            <a:extLst>
              <a:ext uri="{FF2B5EF4-FFF2-40B4-BE49-F238E27FC236}">
                <a16:creationId xmlns:a16="http://schemas.microsoft.com/office/drawing/2014/main" id="{9D4F38D9-288F-43B0-BDCE-1DAB6B51B6BC}"/>
              </a:ext>
            </a:extLst>
          </p:cNvPr>
          <p:cNvSpPr/>
          <p:nvPr/>
        </p:nvSpPr>
        <p:spPr>
          <a:xfrm>
            <a:off x="504984" y="4021405"/>
            <a:ext cx="8460001" cy="1559261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/>
              <a:t>A: Theorem. [</a:t>
            </a:r>
            <a:r>
              <a:rPr lang="en-US" sz="2000" dirty="0" err="1"/>
              <a:t>Backurs</a:t>
            </a:r>
            <a:r>
              <a:rPr lang="en-US" sz="2000" dirty="0"/>
              <a:t>–Indyk 2015] If can compute edit distance of two strings of length n in O(n</a:t>
            </a:r>
            <a:r>
              <a:rPr lang="en-US" sz="2000" baseline="30000" dirty="0"/>
              <a:t>1.99</a:t>
            </a:r>
            <a:r>
              <a:rPr lang="en-US" sz="2000" dirty="0"/>
              <a:t>) time,</a:t>
            </a:r>
          </a:p>
          <a:p>
            <a:r>
              <a:rPr lang="en-US" sz="2000" dirty="0"/>
              <a:t>then we can solve SAT with n variables and m clauses in poly(m) 2</a:t>
            </a:r>
            <a:r>
              <a:rPr lang="en-US" sz="2000" baseline="30000" dirty="0"/>
              <a:t>(1−δ)n</a:t>
            </a:r>
            <a:r>
              <a:rPr lang="en-US" sz="2000" dirty="0"/>
              <a:t> time for some constant δ &gt; 0</a:t>
            </a:r>
          </a:p>
        </p:txBody>
      </p:sp>
      <p:sp>
        <p:nvSpPr>
          <p:cNvPr id="6" name="Rounded Rectangle 8">
            <a:extLst>
              <a:ext uri="{FF2B5EF4-FFF2-40B4-BE49-F238E27FC236}">
                <a16:creationId xmlns:a16="http://schemas.microsoft.com/office/drawing/2014/main" id="{4CC629BC-D617-4556-A484-FA1AD4C40411}"/>
              </a:ext>
            </a:extLst>
          </p:cNvPr>
          <p:cNvSpPr/>
          <p:nvPr/>
        </p:nvSpPr>
        <p:spPr>
          <a:xfrm>
            <a:off x="1340196" y="5834822"/>
            <a:ext cx="6889404" cy="1165384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/>
              <a:t>I will talk about SAT next week.</a:t>
            </a:r>
          </a:p>
          <a:p>
            <a:r>
              <a:rPr lang="en-US" sz="2000" dirty="0"/>
              <a:t>But the points is: if we can solve Edit Distance faster, then we can solve some other problems faster than we expect possible</a:t>
            </a:r>
          </a:p>
        </p:txBody>
      </p:sp>
    </p:spTree>
    <p:extLst>
      <p:ext uri="{BB962C8B-B14F-4D97-AF65-F5344CB8AC3E}">
        <p14:creationId xmlns:p14="http://schemas.microsoft.com/office/powerpoint/2010/main" val="14030657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4763155"/>
          </a:xfrm>
        </p:spPr>
        <p:txBody>
          <a:bodyPr/>
          <a:lstStyle/>
          <a:p>
            <a:pPr lvl="0" algn="ctr"/>
            <a:endParaRPr lang="de-DE" sz="6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ctr"/>
            <a:r>
              <a:rPr lang="de-DE" sz="6000" dirty="0">
                <a:latin typeface="Arial" panose="020B0604020202020204" pitchFamily="34" charset="0"/>
                <a:cs typeface="Arial" panose="020B0604020202020204" pitchFamily="34" charset="0"/>
              </a:rPr>
              <a:t>The Shortest Path – Bellman-Ford Algorithm</a:t>
            </a:r>
          </a:p>
        </p:txBody>
      </p:sp>
    </p:spTree>
    <p:extLst>
      <p:ext uri="{BB962C8B-B14F-4D97-AF65-F5344CB8AC3E}">
        <p14:creationId xmlns:p14="http://schemas.microsoft.com/office/powerpoint/2010/main" val="40974091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4763155"/>
          </a:xfrm>
        </p:spPr>
        <p:txBody>
          <a:bodyPr/>
          <a:lstStyle/>
          <a:p>
            <a:pPr lvl="0" algn="ctr"/>
            <a:endParaRPr lang="de-DE" sz="6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ctr"/>
            <a:r>
              <a:rPr lang="de-DE" sz="6000" dirty="0">
                <a:latin typeface="Arial" panose="020B0604020202020204" pitchFamily="34" charset="0"/>
                <a:cs typeface="Arial" panose="020B0604020202020204" pitchFamily="34" charset="0"/>
              </a:rPr>
              <a:t>Dynamic Programming (DP)</a:t>
            </a:r>
          </a:p>
        </p:txBody>
      </p:sp>
    </p:spTree>
    <p:extLst>
      <p:ext uri="{BB962C8B-B14F-4D97-AF65-F5344CB8AC3E}">
        <p14:creationId xmlns:p14="http://schemas.microsoft.com/office/powerpoint/2010/main" val="911996931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/>
        <p:txBody>
          <a:bodyPr anchorCtr="0"/>
          <a:lstStyle/>
          <a:p>
            <a:pPr lvl="0" algn="l"/>
            <a:r>
              <a:rPr lang="de-DE" sz="4000" dirty="0">
                <a:latin typeface="Arial" panose="020B0604020202020204" pitchFamily="34" charset="0"/>
                <a:cs typeface="Arial" panose="020B0604020202020204" pitchFamily="34" charset="0"/>
              </a:rPr>
              <a:t>The shortest path problem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12948"/>
            <a:ext cx="8855643" cy="5051163"/>
          </a:xfrm>
        </p:spPr>
        <p:txBody>
          <a:bodyPr/>
          <a:lstStyle/>
          <a:p>
            <a:r>
              <a:rPr lang="en-US" sz="2000" u="sng" dirty="0">
                <a:latin typeface="Arial" panose="020B0604020202020204" pitchFamily="34" charset="0"/>
                <a:cs typeface="Arial" panose="020B0604020202020204" pitchFamily="34" charset="0"/>
              </a:rPr>
              <a:t>Input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: G= (V,E) with distances {c(e)&gt;0 : e</a:t>
            </a:r>
            <a:r>
              <a:rPr lang="en-CA" sz="2000" dirty="0">
                <a:latin typeface="Arial" panose="020B0604020202020204" pitchFamily="34" charset="0"/>
                <a:cs typeface="Arial" panose="020B0604020202020204" pitchFamily="34" charset="0"/>
              </a:rPr>
              <a:t>∈E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} on edges, and two vertices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s,t</a:t>
            </a:r>
            <a:r>
              <a:rPr lang="en-CA" sz="2000" dirty="0">
                <a:latin typeface="Arial" panose="020B0604020202020204" pitchFamily="34" charset="0"/>
                <a:cs typeface="Arial" panose="020B0604020202020204" pitchFamily="34" charset="0"/>
              </a:rPr>
              <a:t>∈V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r>
              <a:rPr lang="en-US" sz="2000" u="sng" dirty="0">
                <a:latin typeface="Arial" panose="020B0604020202020204" pitchFamily="34" charset="0"/>
                <a:cs typeface="Arial" panose="020B0604020202020204" pitchFamily="34" charset="0"/>
              </a:rPr>
              <a:t>Output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: Shortest path from s to t.</a:t>
            </a:r>
          </a:p>
          <a:p>
            <a:endParaRPr lang="en-US" sz="2000" baseline="-25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Denote by </a:t>
            </a:r>
            <a:r>
              <a:rPr lang="en-US" sz="2000" u="sng" dirty="0" err="1">
                <a:latin typeface="Arial" panose="020B0604020202020204" pitchFamily="34" charset="0"/>
                <a:cs typeface="Arial" panose="020B0604020202020204" pitchFamily="34" charset="0"/>
              </a:rPr>
              <a:t>dist</a:t>
            </a:r>
            <a:r>
              <a:rPr lang="en-US" sz="2000" u="sng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sz="2000" u="sng" dirty="0" err="1">
                <a:latin typeface="Arial" panose="020B0604020202020204" pitchFamily="34" charset="0"/>
                <a:cs typeface="Arial" panose="020B0604020202020204" pitchFamily="34" charset="0"/>
              </a:rPr>
              <a:t>s,v,i</a:t>
            </a:r>
            <a:r>
              <a:rPr lang="en-US" sz="2000" u="sng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the shortest path from s to v that uses at </a:t>
            </a:r>
            <a:r>
              <a:rPr lang="en-US" sz="2000" i="1" dirty="0">
                <a:latin typeface="Arial" panose="020B0604020202020204" pitchFamily="34" charset="0"/>
                <a:cs typeface="Arial" panose="020B0604020202020204" pitchFamily="34" charset="0"/>
              </a:rPr>
              <a:t>most </a:t>
            </a:r>
            <a:r>
              <a:rPr lang="en-US" sz="2000" i="1" dirty="0" err="1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sz="2000" i="1" dirty="0">
                <a:latin typeface="Arial" panose="020B0604020202020204" pitchFamily="34" charset="0"/>
                <a:cs typeface="Arial" panose="020B0604020202020204" pitchFamily="34" charset="0"/>
              </a:rPr>
              <a:t> edges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r>
              <a:rPr lang="en-US" sz="2000" u="sng" dirty="0">
                <a:latin typeface="Arial" panose="020B0604020202020204" pitchFamily="34" charset="0"/>
                <a:cs typeface="Arial" panose="020B0604020202020204" pitchFamily="34" charset="0"/>
              </a:rPr>
              <a:t>Observation1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: One of the two cases always holds: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Either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dist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s,v,i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) =</a:t>
            </a:r>
            <a:r>
              <a:rPr lang="en-US" sz="2000" i="1" dirty="0" err="1">
                <a:latin typeface="Arial" panose="020B0604020202020204" pitchFamily="34" charset="0"/>
                <a:cs typeface="Arial" panose="020B0604020202020204" pitchFamily="34" charset="0"/>
              </a:rPr>
              <a:t>dist</a:t>
            </a:r>
            <a:r>
              <a:rPr lang="en-US" sz="2000" i="1" dirty="0">
                <a:latin typeface="Arial" panose="020B0604020202020204" pitchFamily="34" charset="0"/>
                <a:cs typeface="Arial" panose="020B0604020202020204" pitchFamily="34" charset="0"/>
              </a:rPr>
              <a:t>(s,v,i-1)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Or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dist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s,v,i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) = </a:t>
            </a:r>
            <a:r>
              <a:rPr lang="en-US" sz="2000" i="1" dirty="0">
                <a:latin typeface="Arial" panose="020B0604020202020204" pitchFamily="34" charset="0"/>
                <a:cs typeface="Arial" panose="020B0604020202020204" pitchFamily="34" charset="0"/>
              </a:rPr>
              <a:t>min</a:t>
            </a:r>
            <a:r>
              <a:rPr lang="en-US" sz="2000" i="1" baseline="-25000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sz="2000" i="1" baseline="-25000" dirty="0" err="1">
                <a:latin typeface="Arial" panose="020B0604020202020204" pitchFamily="34" charset="0"/>
                <a:cs typeface="Arial" panose="020B0604020202020204" pitchFamily="34" charset="0"/>
              </a:rPr>
              <a:t>u,v</a:t>
            </a:r>
            <a:r>
              <a:rPr lang="en-US" sz="2000" i="1" baseline="-250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en-CA" sz="2000" i="1" baseline="-25000" dirty="0">
                <a:latin typeface="Arial" panose="020B0604020202020204" pitchFamily="34" charset="0"/>
                <a:cs typeface="Arial" panose="020B0604020202020204" pitchFamily="34" charset="0"/>
              </a:rPr>
              <a:t>∈E</a:t>
            </a:r>
            <a:r>
              <a:rPr lang="en-CA" sz="2000" i="1" dirty="0">
                <a:latin typeface="Arial" panose="020B0604020202020204" pitchFamily="34" charset="0"/>
                <a:cs typeface="Arial" panose="020B0604020202020204" pitchFamily="34" charset="0"/>
              </a:rPr>
              <a:t> { </a:t>
            </a:r>
            <a:r>
              <a:rPr lang="en-CA" sz="2000" i="1" dirty="0" err="1">
                <a:latin typeface="Arial" panose="020B0604020202020204" pitchFamily="34" charset="0"/>
                <a:cs typeface="Arial" panose="020B0604020202020204" pitchFamily="34" charset="0"/>
              </a:rPr>
              <a:t>dist</a:t>
            </a:r>
            <a:r>
              <a:rPr lang="en-CA" sz="2000" i="1" dirty="0">
                <a:latin typeface="Arial" panose="020B0604020202020204" pitchFamily="34" charset="0"/>
                <a:cs typeface="Arial" panose="020B0604020202020204" pitchFamily="34" charset="0"/>
              </a:rPr>
              <a:t>(s,u,i-1) + c</a:t>
            </a:r>
            <a:r>
              <a:rPr lang="en-CA" sz="2000" i="1" baseline="-25000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CA" sz="2000" i="1" baseline="-25000" dirty="0" err="1">
                <a:latin typeface="Arial" panose="020B0604020202020204" pitchFamily="34" charset="0"/>
                <a:cs typeface="Arial" panose="020B0604020202020204" pitchFamily="34" charset="0"/>
              </a:rPr>
              <a:t>u,v</a:t>
            </a:r>
            <a:r>
              <a:rPr lang="en-CA" sz="2000" i="1" baseline="-250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en-CA" sz="2000" i="1" dirty="0">
                <a:latin typeface="Arial" panose="020B0604020202020204" pitchFamily="34" charset="0"/>
                <a:cs typeface="Arial" panose="020B0604020202020204" pitchFamily="34" charset="0"/>
              </a:rPr>
              <a:t> }</a:t>
            </a:r>
            <a:endParaRPr lang="en-US" sz="20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000" baseline="-250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2000" baseline="-2500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sz="2000" baseline="-25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000" baseline="-250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2000" baseline="-2500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sz="2000" baseline="-25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000" u="sng" dirty="0">
                <a:latin typeface="Arial" panose="020B0604020202020204" pitchFamily="34" charset="0"/>
                <a:cs typeface="Arial" panose="020B0604020202020204" pitchFamily="34" charset="0"/>
              </a:rPr>
              <a:t>Observation2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: the shortest path uses at most n-1 edges, where n=|V|</a:t>
            </a:r>
            <a:endParaRPr lang="en-US" sz="2000" baseline="-25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FE003B93-6A58-4021-AC08-9DCE7A3029B7}"/>
              </a:ext>
            </a:extLst>
          </p:cNvPr>
          <p:cNvGrpSpPr>
            <a:grpSpLocks/>
          </p:cNvGrpSpPr>
          <p:nvPr/>
        </p:nvGrpSpPr>
        <p:grpSpPr bwMode="auto">
          <a:xfrm>
            <a:off x="1566419" y="5115343"/>
            <a:ext cx="7162800" cy="1219200"/>
            <a:chOff x="768" y="2064"/>
            <a:chExt cx="4512" cy="768"/>
          </a:xfrm>
        </p:grpSpPr>
        <p:sp>
          <p:nvSpPr>
            <p:cNvPr id="5" name="Oval 4">
              <a:extLst>
                <a:ext uri="{FF2B5EF4-FFF2-40B4-BE49-F238E27FC236}">
                  <a16:creationId xmlns:a16="http://schemas.microsoft.com/office/drawing/2014/main" id="{C4CA38D7-0F56-4274-BE29-45ABEFA441D4}"/>
                </a:ext>
              </a:extLst>
            </p:cNvPr>
            <p:cNvSpPr/>
            <p:nvPr/>
          </p:nvSpPr>
          <p:spPr>
            <a:xfrm>
              <a:off x="768" y="2304"/>
              <a:ext cx="192" cy="192"/>
            </a:xfrm>
            <a:prstGeom prst="ellipse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24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24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24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24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dirty="0"/>
                <a:t>s</a:t>
              </a:r>
            </a:p>
          </p:txBody>
        </p:sp>
        <p:sp>
          <p:nvSpPr>
            <p:cNvPr id="6" name="Oval 5">
              <a:extLst>
                <a:ext uri="{FF2B5EF4-FFF2-40B4-BE49-F238E27FC236}">
                  <a16:creationId xmlns:a16="http://schemas.microsoft.com/office/drawing/2014/main" id="{2FCE1B60-27C6-407C-B616-017D5140C505}"/>
                </a:ext>
              </a:extLst>
            </p:cNvPr>
            <p:cNvSpPr/>
            <p:nvPr/>
          </p:nvSpPr>
          <p:spPr>
            <a:xfrm>
              <a:off x="5088" y="2304"/>
              <a:ext cx="192" cy="192"/>
            </a:xfrm>
            <a:prstGeom prst="ellipse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24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24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24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24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dirty="0"/>
                <a:t>t</a:t>
              </a:r>
            </a:p>
          </p:txBody>
        </p:sp>
        <p:sp>
          <p:nvSpPr>
            <p:cNvPr id="7" name="Oval 6">
              <a:extLst>
                <a:ext uri="{FF2B5EF4-FFF2-40B4-BE49-F238E27FC236}">
                  <a16:creationId xmlns:a16="http://schemas.microsoft.com/office/drawing/2014/main" id="{BEE9819C-0607-480F-9343-2C4957CC7567}"/>
                </a:ext>
              </a:extLst>
            </p:cNvPr>
            <p:cNvSpPr/>
            <p:nvPr/>
          </p:nvSpPr>
          <p:spPr>
            <a:xfrm>
              <a:off x="1440" y="2064"/>
              <a:ext cx="192" cy="192"/>
            </a:xfrm>
            <a:prstGeom prst="ellipse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24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24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24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24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8" name="Oval 7">
              <a:extLst>
                <a:ext uri="{FF2B5EF4-FFF2-40B4-BE49-F238E27FC236}">
                  <a16:creationId xmlns:a16="http://schemas.microsoft.com/office/drawing/2014/main" id="{8687719A-0C41-44CE-B053-132E51460C7D}"/>
                </a:ext>
              </a:extLst>
            </p:cNvPr>
            <p:cNvSpPr/>
            <p:nvPr/>
          </p:nvSpPr>
          <p:spPr>
            <a:xfrm>
              <a:off x="2016" y="2640"/>
              <a:ext cx="192" cy="192"/>
            </a:xfrm>
            <a:prstGeom prst="ellipse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24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24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24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24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BE0E9ECD-7ECE-4A9B-904F-7E0BA6482E02}"/>
                </a:ext>
              </a:extLst>
            </p:cNvPr>
            <p:cNvSpPr/>
            <p:nvPr/>
          </p:nvSpPr>
          <p:spPr>
            <a:xfrm>
              <a:off x="2640" y="2112"/>
              <a:ext cx="192" cy="192"/>
            </a:xfrm>
            <a:prstGeom prst="ellipse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24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24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24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24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dirty="0"/>
                <a:t>u</a:t>
              </a:r>
            </a:p>
          </p:txBody>
        </p:sp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43DB40D6-FAB7-4AC5-BA91-0D5E01D44B1C}"/>
                </a:ext>
              </a:extLst>
            </p:cNvPr>
            <p:cNvSpPr/>
            <p:nvPr/>
          </p:nvSpPr>
          <p:spPr>
            <a:xfrm>
              <a:off x="3504" y="2496"/>
              <a:ext cx="192" cy="192"/>
            </a:xfrm>
            <a:prstGeom prst="ellipse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24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24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24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24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dirty="0"/>
                <a:t>v</a:t>
              </a:r>
            </a:p>
          </p:txBody>
        </p:sp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E7B829B7-369D-4F0E-BCA2-D52C3FA27A0E}"/>
                </a:ext>
              </a:extLst>
            </p:cNvPr>
            <p:cNvSpPr/>
            <p:nvPr/>
          </p:nvSpPr>
          <p:spPr>
            <a:xfrm>
              <a:off x="4272" y="2064"/>
              <a:ext cx="192" cy="192"/>
            </a:xfrm>
            <a:prstGeom prst="ellipse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24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24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24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24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cxnSp>
          <p:nvCxnSpPr>
            <p:cNvPr id="12" name="Straight Arrow Connector 11">
              <a:extLst>
                <a:ext uri="{FF2B5EF4-FFF2-40B4-BE49-F238E27FC236}">
                  <a16:creationId xmlns:a16="http://schemas.microsoft.com/office/drawing/2014/main" id="{3A5AEDC5-678F-4692-8AEC-344B818843EA}"/>
                </a:ext>
              </a:extLst>
            </p:cNvPr>
            <p:cNvCxnSpPr>
              <a:stCxn id="5" idx="6"/>
              <a:endCxn id="7" idx="2"/>
            </p:cNvCxnSpPr>
            <p:nvPr/>
          </p:nvCxnSpPr>
          <p:spPr>
            <a:xfrm flipV="1">
              <a:off x="960" y="2160"/>
              <a:ext cx="480" cy="240"/>
            </a:xfrm>
            <a:prstGeom prst="straightConnector1">
              <a:avLst/>
            </a:prstGeom>
            <a:ln w="28575">
              <a:solidFill>
                <a:srgbClr val="7030A0"/>
              </a:solidFill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Arrow Connector 12">
              <a:extLst>
                <a:ext uri="{FF2B5EF4-FFF2-40B4-BE49-F238E27FC236}">
                  <a16:creationId xmlns:a16="http://schemas.microsoft.com/office/drawing/2014/main" id="{597BF30D-202C-4509-951A-27EAE2C20D92}"/>
                </a:ext>
              </a:extLst>
            </p:cNvPr>
            <p:cNvCxnSpPr>
              <a:stCxn id="7" idx="5"/>
              <a:endCxn id="8" idx="1"/>
            </p:cNvCxnSpPr>
            <p:nvPr/>
          </p:nvCxnSpPr>
          <p:spPr>
            <a:xfrm rot="16200000" flipH="1">
              <a:off x="1604" y="2228"/>
              <a:ext cx="440" cy="440"/>
            </a:xfrm>
            <a:prstGeom prst="straightConnector1">
              <a:avLst/>
            </a:prstGeom>
            <a:ln w="28575">
              <a:solidFill>
                <a:srgbClr val="7030A0"/>
              </a:solidFill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Arrow Connector 13">
              <a:extLst>
                <a:ext uri="{FF2B5EF4-FFF2-40B4-BE49-F238E27FC236}">
                  <a16:creationId xmlns:a16="http://schemas.microsoft.com/office/drawing/2014/main" id="{640E17FE-55FE-4FCB-BF79-AECAD9B519F7}"/>
                </a:ext>
              </a:extLst>
            </p:cNvPr>
            <p:cNvCxnSpPr>
              <a:stCxn id="8" idx="7"/>
              <a:endCxn id="9" idx="3"/>
            </p:cNvCxnSpPr>
            <p:nvPr/>
          </p:nvCxnSpPr>
          <p:spPr>
            <a:xfrm rot="5400000" flipH="1" flipV="1">
              <a:off x="2228" y="2228"/>
              <a:ext cx="392" cy="488"/>
            </a:xfrm>
            <a:prstGeom prst="straightConnector1">
              <a:avLst/>
            </a:prstGeom>
            <a:ln w="28575">
              <a:solidFill>
                <a:srgbClr val="7030A0"/>
              </a:solidFill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Arrow Connector 14">
              <a:extLst>
                <a:ext uri="{FF2B5EF4-FFF2-40B4-BE49-F238E27FC236}">
                  <a16:creationId xmlns:a16="http://schemas.microsoft.com/office/drawing/2014/main" id="{844F4BDA-948F-452D-8B32-7CEAD2F8AF31}"/>
                </a:ext>
              </a:extLst>
            </p:cNvPr>
            <p:cNvCxnSpPr>
              <a:stCxn id="9" idx="6"/>
              <a:endCxn id="10" idx="1"/>
            </p:cNvCxnSpPr>
            <p:nvPr/>
          </p:nvCxnSpPr>
          <p:spPr>
            <a:xfrm>
              <a:off x="2832" y="2208"/>
              <a:ext cx="700" cy="316"/>
            </a:xfrm>
            <a:prstGeom prst="straightConnector1">
              <a:avLst/>
            </a:prstGeom>
            <a:ln w="28575">
              <a:solidFill>
                <a:srgbClr val="7030A0"/>
              </a:solidFill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Arrow Connector 15">
              <a:extLst>
                <a:ext uri="{FF2B5EF4-FFF2-40B4-BE49-F238E27FC236}">
                  <a16:creationId xmlns:a16="http://schemas.microsoft.com/office/drawing/2014/main" id="{071D0918-9916-4BAD-93B9-A19E7EF833D0}"/>
                </a:ext>
              </a:extLst>
            </p:cNvPr>
            <p:cNvCxnSpPr>
              <a:stCxn id="10" idx="7"/>
              <a:endCxn id="11" idx="3"/>
            </p:cNvCxnSpPr>
            <p:nvPr/>
          </p:nvCxnSpPr>
          <p:spPr>
            <a:xfrm rot="5400000" flipH="1" flipV="1">
              <a:off x="3836" y="2060"/>
              <a:ext cx="296" cy="632"/>
            </a:xfrm>
            <a:prstGeom prst="straightConnector1">
              <a:avLst/>
            </a:prstGeom>
            <a:ln w="28575">
              <a:solidFill>
                <a:srgbClr val="7030A0"/>
              </a:solidFill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Arrow Connector 16">
              <a:extLst>
                <a:ext uri="{FF2B5EF4-FFF2-40B4-BE49-F238E27FC236}">
                  <a16:creationId xmlns:a16="http://schemas.microsoft.com/office/drawing/2014/main" id="{7C008178-EEB8-42B2-B759-650912D07F08}"/>
                </a:ext>
              </a:extLst>
            </p:cNvPr>
            <p:cNvCxnSpPr>
              <a:stCxn id="11" idx="6"/>
              <a:endCxn id="6" idx="2"/>
            </p:cNvCxnSpPr>
            <p:nvPr/>
          </p:nvCxnSpPr>
          <p:spPr>
            <a:xfrm>
              <a:off x="4464" y="2160"/>
              <a:ext cx="624" cy="240"/>
            </a:xfrm>
            <a:prstGeom prst="straightConnector1">
              <a:avLst/>
            </a:prstGeom>
            <a:ln w="28575">
              <a:solidFill>
                <a:srgbClr val="7030A0"/>
              </a:solidFill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7521191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/>
        <p:txBody>
          <a:bodyPr anchorCtr="0"/>
          <a:lstStyle/>
          <a:p>
            <a:pPr lvl="0" algn="l"/>
            <a:r>
              <a:rPr lang="de-DE" sz="4000" dirty="0">
                <a:latin typeface="Arial" panose="020B0604020202020204" pitchFamily="34" charset="0"/>
                <a:cs typeface="Arial" panose="020B0604020202020204" pitchFamily="34" charset="0"/>
              </a:rPr>
              <a:t>The shortest path problem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5051163"/>
          </a:xfrm>
        </p:spPr>
        <p:txBody>
          <a:bodyPr/>
          <a:lstStyle/>
          <a:p>
            <a:r>
              <a:rPr lang="en-US" sz="2000" u="sng" dirty="0"/>
              <a:t>Input</a:t>
            </a:r>
            <a:r>
              <a:rPr lang="en-US" sz="2000" dirty="0"/>
              <a:t>: G= (V,E) with distances {c(e)&gt;0 : e</a:t>
            </a:r>
            <a:r>
              <a:rPr lang="en-CA" sz="2000" dirty="0"/>
              <a:t>∈E</a:t>
            </a:r>
            <a:r>
              <a:rPr lang="en-US" sz="2000" dirty="0"/>
              <a:t>} on edges, and two vertices </a:t>
            </a:r>
            <a:r>
              <a:rPr lang="en-US" sz="2000" dirty="0" err="1"/>
              <a:t>s,t</a:t>
            </a:r>
            <a:r>
              <a:rPr lang="en-CA" sz="2000" dirty="0"/>
              <a:t>∈V</a:t>
            </a:r>
            <a:r>
              <a:rPr lang="en-US" sz="2000" dirty="0"/>
              <a:t>.</a:t>
            </a:r>
          </a:p>
          <a:p>
            <a:r>
              <a:rPr lang="en-US" sz="2000" u="sng" dirty="0"/>
              <a:t>Output</a:t>
            </a:r>
            <a:r>
              <a:rPr lang="en-US" sz="2000" dirty="0"/>
              <a:t>: Shortest path from s to t.</a:t>
            </a:r>
          </a:p>
          <a:p>
            <a:endParaRPr lang="en-US" sz="2000" baseline="-25000" dirty="0"/>
          </a:p>
          <a:p>
            <a:r>
              <a:rPr lang="en-US" sz="2000" u="sng" dirty="0"/>
              <a:t>Algorithm</a:t>
            </a:r>
            <a:r>
              <a:rPr lang="en-US" sz="2000" dirty="0"/>
              <a:t>:</a:t>
            </a:r>
          </a:p>
          <a:p>
            <a:pPr marL="457200" indent="-457200">
              <a:buAutoNum type="arabicPeriod"/>
            </a:pPr>
            <a:r>
              <a:rPr lang="en-US" sz="2000" dirty="0"/>
              <a:t>Create a matrix </a:t>
            </a:r>
            <a:r>
              <a:rPr lang="en-US" sz="2000" dirty="0" err="1"/>
              <a:t>dist</a:t>
            </a:r>
            <a:r>
              <a:rPr lang="en-US" sz="2000" dirty="0"/>
              <a:t> of dimensions V x n</a:t>
            </a:r>
            <a:br>
              <a:rPr lang="en-US" sz="2000" dirty="0"/>
            </a:br>
            <a:r>
              <a:rPr lang="en-US" sz="2000" dirty="0"/>
              <a:t>	// </a:t>
            </a:r>
            <a:r>
              <a:rPr lang="en-US" sz="2000" dirty="0" err="1"/>
              <a:t>dist</a:t>
            </a:r>
            <a:r>
              <a:rPr lang="en-US" sz="2000" dirty="0"/>
              <a:t>(</a:t>
            </a:r>
            <a:r>
              <a:rPr lang="en-US" sz="2000" dirty="0" err="1"/>
              <a:t>v,i</a:t>
            </a:r>
            <a:r>
              <a:rPr lang="en-US" sz="2000" dirty="0"/>
              <a:t>) = 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the shortest path from s to v that uses at </a:t>
            </a:r>
            <a:r>
              <a:rPr lang="en-US" sz="2000" i="1" dirty="0">
                <a:latin typeface="Arial" panose="020B0604020202020204" pitchFamily="34" charset="0"/>
                <a:cs typeface="Arial" panose="020B0604020202020204" pitchFamily="34" charset="0"/>
              </a:rPr>
              <a:t>most </a:t>
            </a:r>
            <a:r>
              <a:rPr lang="en-US" sz="2000" i="1" dirty="0" err="1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sz="2000" i="1" dirty="0">
                <a:latin typeface="Arial" panose="020B0604020202020204" pitchFamily="34" charset="0"/>
                <a:cs typeface="Arial" panose="020B0604020202020204" pitchFamily="34" charset="0"/>
              </a:rPr>
              <a:t> edges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2000" dirty="0"/>
          </a:p>
          <a:p>
            <a:pPr marL="457200" indent="-457200">
              <a:buAutoNum type="arabicPeriod"/>
            </a:pPr>
            <a:r>
              <a:rPr lang="en-US" sz="2000" dirty="0"/>
              <a:t>Set </a:t>
            </a:r>
            <a:r>
              <a:rPr lang="en-US" sz="2000" dirty="0" err="1"/>
              <a:t>dist</a:t>
            </a:r>
            <a:r>
              <a:rPr lang="en-US" sz="2000" dirty="0"/>
              <a:t>(s,0) = 0 and </a:t>
            </a:r>
            <a:r>
              <a:rPr lang="en-US" sz="2000" dirty="0" err="1"/>
              <a:t>dist</a:t>
            </a:r>
            <a:r>
              <a:rPr lang="en-US" sz="2000" dirty="0"/>
              <a:t>(v,0) = </a:t>
            </a:r>
            <a:r>
              <a:rPr lang="en-CA" sz="2000" dirty="0"/>
              <a:t>∞ for all </a:t>
            </a:r>
            <a:r>
              <a:rPr lang="en-CA" sz="2000" dirty="0" err="1"/>
              <a:t>v∈V</a:t>
            </a:r>
            <a:r>
              <a:rPr lang="en-CA" sz="2000" dirty="0"/>
              <a:t>\ {s}</a:t>
            </a:r>
          </a:p>
          <a:p>
            <a:pPr marL="457200" indent="-457200">
              <a:buAutoNum type="arabicPeriod"/>
            </a:pPr>
            <a:r>
              <a:rPr lang="en-CA" sz="2000" dirty="0"/>
              <a:t>For </a:t>
            </a:r>
            <a:r>
              <a:rPr lang="en-CA" sz="2000" dirty="0" err="1"/>
              <a:t>i</a:t>
            </a:r>
            <a:r>
              <a:rPr lang="en-CA" sz="2000" dirty="0"/>
              <a:t>=1…n  </a:t>
            </a:r>
          </a:p>
          <a:p>
            <a:pPr marL="342900" lvl="1" indent="0">
              <a:buNone/>
            </a:pPr>
            <a:r>
              <a:rPr lang="en-US" sz="2000" dirty="0"/>
              <a:t>	For each</a:t>
            </a:r>
            <a:r>
              <a:rPr lang="en-CA" sz="2000" dirty="0"/>
              <a:t> </a:t>
            </a:r>
            <a:r>
              <a:rPr lang="en-CA" sz="2000" dirty="0" err="1"/>
              <a:t>v∈V</a:t>
            </a:r>
            <a:endParaRPr lang="en-CA" sz="2000" dirty="0"/>
          </a:p>
          <a:p>
            <a:pPr marL="342900" lvl="1" indent="0">
              <a:buNone/>
            </a:pPr>
            <a:r>
              <a:rPr lang="en-US" sz="2000" dirty="0"/>
              <a:t>		Set d</a:t>
            </a:r>
            <a:r>
              <a:rPr lang="en-US" sz="2000" baseline="-25000" dirty="0"/>
              <a:t>1</a:t>
            </a:r>
            <a:r>
              <a:rPr lang="en-US" sz="2000" dirty="0"/>
              <a:t> = min </a:t>
            </a:r>
            <a:r>
              <a:rPr lang="en-US" sz="2000" baseline="-25000" dirty="0"/>
              <a:t>(</a:t>
            </a:r>
            <a:r>
              <a:rPr lang="en-US" sz="2000" baseline="-25000" dirty="0" err="1"/>
              <a:t>u,v</a:t>
            </a:r>
            <a:r>
              <a:rPr lang="en-US" sz="2000" baseline="-25000" dirty="0"/>
              <a:t>)</a:t>
            </a:r>
            <a:r>
              <a:rPr lang="en-CA" sz="2000" baseline="-25000" dirty="0"/>
              <a:t>∈E</a:t>
            </a:r>
            <a:r>
              <a:rPr lang="en-CA" sz="2000" dirty="0"/>
              <a:t> { </a:t>
            </a:r>
            <a:r>
              <a:rPr lang="en-CA" sz="2000" dirty="0" err="1"/>
              <a:t>dist</a:t>
            </a:r>
            <a:r>
              <a:rPr lang="en-CA" sz="2000" dirty="0"/>
              <a:t>(u,i-1) + c</a:t>
            </a:r>
            <a:r>
              <a:rPr lang="en-CA" sz="2000" baseline="-25000" dirty="0"/>
              <a:t>(</a:t>
            </a:r>
            <a:r>
              <a:rPr lang="en-CA" sz="2000" baseline="-25000" dirty="0" err="1"/>
              <a:t>u,v</a:t>
            </a:r>
            <a:r>
              <a:rPr lang="en-CA" sz="2000" baseline="-25000" dirty="0"/>
              <a:t>)</a:t>
            </a:r>
            <a:r>
              <a:rPr lang="en-CA" sz="2000" dirty="0"/>
              <a:t> }</a:t>
            </a:r>
            <a:endParaRPr lang="en-US" sz="2000" dirty="0"/>
          </a:p>
          <a:p>
            <a:pPr marL="342900" lvl="1" indent="0">
              <a:buNone/>
            </a:pPr>
            <a:r>
              <a:rPr lang="en-US" sz="2000" dirty="0"/>
              <a:t>		Set d</a:t>
            </a:r>
            <a:r>
              <a:rPr lang="en-US" sz="2000" baseline="-25000" dirty="0"/>
              <a:t>2</a:t>
            </a:r>
            <a:r>
              <a:rPr lang="en-US" sz="2000" dirty="0"/>
              <a:t> = </a:t>
            </a:r>
            <a:r>
              <a:rPr lang="en-CA" sz="2000" dirty="0" err="1"/>
              <a:t>dist</a:t>
            </a:r>
            <a:r>
              <a:rPr lang="en-CA" sz="2000" dirty="0"/>
              <a:t>(v,i-1)</a:t>
            </a:r>
          </a:p>
          <a:p>
            <a:pPr marL="342900" lvl="1" indent="0">
              <a:buNone/>
            </a:pPr>
            <a:r>
              <a:rPr lang="en-US" sz="2000" dirty="0"/>
              <a:t>		Set </a:t>
            </a:r>
            <a:r>
              <a:rPr lang="en-US" sz="2000" dirty="0" err="1"/>
              <a:t>dist</a:t>
            </a:r>
            <a:r>
              <a:rPr lang="en-US" sz="2000" dirty="0"/>
              <a:t>(</a:t>
            </a:r>
            <a:r>
              <a:rPr lang="en-US" sz="2000" dirty="0" err="1"/>
              <a:t>v,i</a:t>
            </a:r>
            <a:r>
              <a:rPr lang="en-US" sz="2000" dirty="0"/>
              <a:t>) = min(d</a:t>
            </a:r>
            <a:r>
              <a:rPr lang="en-US" sz="2000" baseline="-25000" dirty="0"/>
              <a:t>1</a:t>
            </a:r>
            <a:r>
              <a:rPr lang="en-US" sz="2000" dirty="0"/>
              <a:t>, d</a:t>
            </a:r>
            <a:r>
              <a:rPr lang="en-US" sz="2000" baseline="-25000" dirty="0"/>
              <a:t>2</a:t>
            </a:r>
            <a:r>
              <a:rPr lang="en-US" sz="2000" dirty="0"/>
              <a:t>)</a:t>
            </a:r>
          </a:p>
          <a:p>
            <a:pPr marL="457200" indent="-457200">
              <a:buAutoNum type="arabicPeriod"/>
            </a:pPr>
            <a:r>
              <a:rPr lang="en-CA" sz="2000" dirty="0"/>
              <a:t>Return </a:t>
            </a:r>
            <a:r>
              <a:rPr lang="en-CA" sz="2000" dirty="0" err="1"/>
              <a:t>dist</a:t>
            </a:r>
            <a:r>
              <a:rPr lang="en-CA" sz="2000" dirty="0"/>
              <a:t>(t,n-1)</a:t>
            </a:r>
          </a:p>
        </p:txBody>
      </p:sp>
      <p:sp>
        <p:nvSpPr>
          <p:cNvPr id="18" name="Rounded Rectangle 8">
            <a:extLst>
              <a:ext uri="{FF2B5EF4-FFF2-40B4-BE49-F238E27FC236}">
                <a16:creationId xmlns:a16="http://schemas.microsoft.com/office/drawing/2014/main" id="{41F50BAE-F2D4-445A-8240-65D43CA0BA63}"/>
              </a:ext>
            </a:extLst>
          </p:cNvPr>
          <p:cNvSpPr/>
          <p:nvPr/>
        </p:nvSpPr>
        <p:spPr>
          <a:xfrm>
            <a:off x="5034849" y="2637847"/>
            <a:ext cx="4540792" cy="968953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/>
              <a:t>Correctness is usually done by induction on the distance between s and t.</a:t>
            </a:r>
          </a:p>
        </p:txBody>
      </p:sp>
      <p:sp>
        <p:nvSpPr>
          <p:cNvPr id="22" name="Rounded Rectangle 8">
            <a:extLst>
              <a:ext uri="{FF2B5EF4-FFF2-40B4-BE49-F238E27FC236}">
                <a16:creationId xmlns:a16="http://schemas.microsoft.com/office/drawing/2014/main" id="{7D0682CC-2700-4621-B8F8-0D070D00172A}"/>
              </a:ext>
            </a:extLst>
          </p:cNvPr>
          <p:cNvSpPr/>
          <p:nvPr/>
        </p:nvSpPr>
        <p:spPr>
          <a:xfrm>
            <a:off x="5136449" y="4996827"/>
            <a:ext cx="4236878" cy="756273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/>
              <a:t>But let’s skip the proof of correctness</a:t>
            </a:r>
          </a:p>
        </p:txBody>
      </p:sp>
    </p:spTree>
    <p:extLst>
      <p:ext uri="{BB962C8B-B14F-4D97-AF65-F5344CB8AC3E}">
        <p14:creationId xmlns:p14="http://schemas.microsoft.com/office/powerpoint/2010/main" val="5795505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  <p:bldP spid="22" grpId="0" animBg="1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/>
        <p:txBody>
          <a:bodyPr anchorCtr="0"/>
          <a:lstStyle/>
          <a:p>
            <a:pPr lvl="0" algn="l"/>
            <a:r>
              <a:rPr lang="de-DE" sz="4000" dirty="0">
                <a:latin typeface="Arial" panose="020B0604020202020204" pitchFamily="34" charset="0"/>
                <a:cs typeface="Arial" panose="020B0604020202020204" pitchFamily="34" charset="0"/>
              </a:rPr>
              <a:t>The shortest path problem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5051163"/>
          </a:xfrm>
        </p:spPr>
        <p:txBody>
          <a:bodyPr/>
          <a:lstStyle/>
          <a:p>
            <a:r>
              <a:rPr lang="en-US" sz="2000" u="sng" dirty="0"/>
              <a:t>Input</a:t>
            </a:r>
            <a:r>
              <a:rPr lang="en-US" sz="2000" dirty="0"/>
              <a:t>: G= (V,E) with distances {c(e)&gt;0 : e</a:t>
            </a:r>
            <a:r>
              <a:rPr lang="en-CA" sz="2000" dirty="0"/>
              <a:t>∈E</a:t>
            </a:r>
            <a:r>
              <a:rPr lang="en-US" sz="2000" dirty="0"/>
              <a:t>} on edges, and two vertices </a:t>
            </a:r>
            <a:r>
              <a:rPr lang="en-US" sz="2000" dirty="0" err="1"/>
              <a:t>s,t</a:t>
            </a:r>
            <a:r>
              <a:rPr lang="en-CA" sz="2000" dirty="0"/>
              <a:t>∈V</a:t>
            </a:r>
            <a:r>
              <a:rPr lang="en-US" sz="2000" dirty="0"/>
              <a:t>.</a:t>
            </a:r>
          </a:p>
          <a:p>
            <a:r>
              <a:rPr lang="en-US" sz="2000" u="sng" dirty="0"/>
              <a:t>Output</a:t>
            </a:r>
            <a:r>
              <a:rPr lang="en-US" sz="2000" dirty="0"/>
              <a:t>: Shortest path from s to t.</a:t>
            </a:r>
          </a:p>
          <a:p>
            <a:endParaRPr lang="en-US" sz="2000" baseline="-25000" dirty="0"/>
          </a:p>
          <a:p>
            <a:r>
              <a:rPr lang="en-US" sz="2000" u="sng" dirty="0"/>
              <a:t>Algorithm</a:t>
            </a:r>
            <a:r>
              <a:rPr lang="en-US" sz="2000" dirty="0"/>
              <a:t>:</a:t>
            </a:r>
          </a:p>
          <a:p>
            <a:pPr marL="457200" indent="-457200">
              <a:buAutoNum type="arabicPeriod"/>
            </a:pPr>
            <a:r>
              <a:rPr lang="en-US" sz="2000" dirty="0"/>
              <a:t>Create a matrix </a:t>
            </a:r>
            <a:r>
              <a:rPr lang="en-US" sz="2000" dirty="0" err="1"/>
              <a:t>dist</a:t>
            </a:r>
            <a:r>
              <a:rPr lang="en-US" sz="2000" dirty="0"/>
              <a:t> of dimensions V x n</a:t>
            </a:r>
            <a:br>
              <a:rPr lang="en-US" sz="2000" dirty="0"/>
            </a:br>
            <a:r>
              <a:rPr lang="en-US" sz="2000" dirty="0"/>
              <a:t>	// </a:t>
            </a:r>
            <a:r>
              <a:rPr lang="en-US" sz="2000" dirty="0" err="1"/>
              <a:t>dist</a:t>
            </a:r>
            <a:r>
              <a:rPr lang="en-US" sz="2000" dirty="0"/>
              <a:t>(</a:t>
            </a:r>
            <a:r>
              <a:rPr lang="en-US" sz="2000" dirty="0" err="1"/>
              <a:t>s,i</a:t>
            </a:r>
            <a:r>
              <a:rPr lang="en-US" sz="2000" dirty="0"/>
              <a:t>) = 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the shortest path from s to v that uses at </a:t>
            </a:r>
            <a:r>
              <a:rPr lang="en-US" sz="2000" i="1" dirty="0">
                <a:latin typeface="Arial" panose="020B0604020202020204" pitchFamily="34" charset="0"/>
                <a:cs typeface="Arial" panose="020B0604020202020204" pitchFamily="34" charset="0"/>
              </a:rPr>
              <a:t>most </a:t>
            </a:r>
            <a:r>
              <a:rPr lang="en-US" sz="2000" i="1" dirty="0" err="1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sz="2000" i="1" dirty="0">
                <a:latin typeface="Arial" panose="020B0604020202020204" pitchFamily="34" charset="0"/>
                <a:cs typeface="Arial" panose="020B0604020202020204" pitchFamily="34" charset="0"/>
              </a:rPr>
              <a:t> edges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2000" dirty="0"/>
          </a:p>
          <a:p>
            <a:pPr marL="457200" indent="-457200">
              <a:buAutoNum type="arabicPeriod"/>
            </a:pPr>
            <a:r>
              <a:rPr lang="en-US" sz="2000" dirty="0"/>
              <a:t>Set </a:t>
            </a:r>
            <a:r>
              <a:rPr lang="en-US" sz="2000" dirty="0" err="1"/>
              <a:t>dist</a:t>
            </a:r>
            <a:r>
              <a:rPr lang="en-US" sz="2000" dirty="0"/>
              <a:t>(s,0) = 0 and </a:t>
            </a:r>
            <a:r>
              <a:rPr lang="en-US" sz="2000" dirty="0" err="1"/>
              <a:t>dist</a:t>
            </a:r>
            <a:r>
              <a:rPr lang="en-US" sz="2000" dirty="0"/>
              <a:t>(v,0) = </a:t>
            </a:r>
            <a:r>
              <a:rPr lang="en-CA" sz="2000" dirty="0"/>
              <a:t>∞ for all </a:t>
            </a:r>
            <a:r>
              <a:rPr lang="en-CA" sz="2000" dirty="0" err="1"/>
              <a:t>v∈V</a:t>
            </a:r>
            <a:r>
              <a:rPr lang="en-CA" sz="2000" dirty="0"/>
              <a:t>\ {s}</a:t>
            </a:r>
          </a:p>
          <a:p>
            <a:pPr marL="457200" indent="-457200">
              <a:buAutoNum type="arabicPeriod"/>
            </a:pPr>
            <a:r>
              <a:rPr lang="en-CA" sz="2000" dirty="0"/>
              <a:t>For </a:t>
            </a:r>
            <a:r>
              <a:rPr lang="en-CA" sz="2000" dirty="0" err="1"/>
              <a:t>i</a:t>
            </a:r>
            <a:r>
              <a:rPr lang="en-CA" sz="2000" dirty="0"/>
              <a:t>=1…n  </a:t>
            </a:r>
          </a:p>
          <a:p>
            <a:pPr marL="342900" lvl="1" indent="0">
              <a:buNone/>
            </a:pPr>
            <a:r>
              <a:rPr lang="en-US" sz="2000" dirty="0"/>
              <a:t>	For each</a:t>
            </a:r>
            <a:r>
              <a:rPr lang="en-CA" sz="2000" dirty="0"/>
              <a:t> </a:t>
            </a:r>
            <a:r>
              <a:rPr lang="en-CA" sz="2000" dirty="0" err="1"/>
              <a:t>v∈V</a:t>
            </a:r>
            <a:endParaRPr lang="en-CA" sz="2000" dirty="0"/>
          </a:p>
          <a:p>
            <a:pPr marL="342900" lvl="1" indent="0">
              <a:buNone/>
            </a:pPr>
            <a:r>
              <a:rPr lang="en-US" sz="2000" dirty="0"/>
              <a:t>		Set d</a:t>
            </a:r>
            <a:r>
              <a:rPr lang="en-US" sz="2000" baseline="-25000" dirty="0"/>
              <a:t>1</a:t>
            </a:r>
            <a:r>
              <a:rPr lang="en-US" sz="2000" dirty="0"/>
              <a:t> = min </a:t>
            </a:r>
            <a:r>
              <a:rPr lang="en-US" sz="2000" baseline="-25000" dirty="0"/>
              <a:t>u:(u,v)</a:t>
            </a:r>
            <a:r>
              <a:rPr lang="en-CA" sz="2000" baseline="-25000" dirty="0"/>
              <a:t>∈E</a:t>
            </a:r>
            <a:r>
              <a:rPr lang="en-CA" sz="2000" dirty="0"/>
              <a:t> { </a:t>
            </a:r>
            <a:r>
              <a:rPr lang="en-CA" sz="2000" dirty="0" err="1"/>
              <a:t>dist</a:t>
            </a:r>
            <a:r>
              <a:rPr lang="en-CA" sz="2000" dirty="0"/>
              <a:t>(u,i-1) + c</a:t>
            </a:r>
            <a:r>
              <a:rPr lang="en-CA" sz="2000" baseline="-25000" dirty="0"/>
              <a:t>(</a:t>
            </a:r>
            <a:r>
              <a:rPr lang="en-CA" sz="2000" baseline="-25000" dirty="0" err="1"/>
              <a:t>u,v</a:t>
            </a:r>
            <a:r>
              <a:rPr lang="en-CA" sz="2000" baseline="-25000" dirty="0"/>
              <a:t>)</a:t>
            </a:r>
            <a:r>
              <a:rPr lang="en-CA" sz="2000" dirty="0"/>
              <a:t> }</a:t>
            </a:r>
            <a:endParaRPr lang="en-US" sz="2000" dirty="0"/>
          </a:p>
          <a:p>
            <a:pPr marL="342900" lvl="1" indent="0">
              <a:buNone/>
            </a:pPr>
            <a:r>
              <a:rPr lang="en-US" sz="2000" dirty="0"/>
              <a:t>		Set d</a:t>
            </a:r>
            <a:r>
              <a:rPr lang="en-US" sz="2000" baseline="-25000" dirty="0"/>
              <a:t>2</a:t>
            </a:r>
            <a:r>
              <a:rPr lang="en-US" sz="2000" dirty="0"/>
              <a:t> = </a:t>
            </a:r>
            <a:r>
              <a:rPr lang="en-CA" sz="2000" dirty="0" err="1"/>
              <a:t>dist</a:t>
            </a:r>
            <a:r>
              <a:rPr lang="en-CA" sz="2000" dirty="0"/>
              <a:t>(v,i-1)</a:t>
            </a:r>
          </a:p>
          <a:p>
            <a:pPr marL="342900" lvl="1" indent="0">
              <a:buNone/>
            </a:pPr>
            <a:r>
              <a:rPr lang="en-US" sz="2000" dirty="0"/>
              <a:t>		Set </a:t>
            </a:r>
            <a:r>
              <a:rPr lang="en-US" sz="2000" dirty="0" err="1"/>
              <a:t>dist</a:t>
            </a:r>
            <a:r>
              <a:rPr lang="en-US" sz="2000" dirty="0"/>
              <a:t>(</a:t>
            </a:r>
            <a:r>
              <a:rPr lang="en-US" sz="2000" dirty="0" err="1"/>
              <a:t>v,i</a:t>
            </a:r>
            <a:r>
              <a:rPr lang="en-US" sz="2000" dirty="0"/>
              <a:t>) = min(d</a:t>
            </a:r>
            <a:r>
              <a:rPr lang="en-US" sz="2000" baseline="-25000" dirty="0"/>
              <a:t>1</a:t>
            </a:r>
            <a:r>
              <a:rPr lang="en-US" sz="2000" dirty="0"/>
              <a:t>, d</a:t>
            </a:r>
            <a:r>
              <a:rPr lang="en-US" sz="2000" baseline="-25000" dirty="0"/>
              <a:t>2</a:t>
            </a:r>
            <a:r>
              <a:rPr lang="en-US" sz="2000" dirty="0"/>
              <a:t>)</a:t>
            </a:r>
          </a:p>
          <a:p>
            <a:pPr marL="457200" indent="-457200">
              <a:buAutoNum type="arabicPeriod"/>
            </a:pPr>
            <a:r>
              <a:rPr lang="en-CA" sz="2000" dirty="0"/>
              <a:t>Return </a:t>
            </a:r>
            <a:r>
              <a:rPr lang="en-CA" sz="2000" dirty="0" err="1"/>
              <a:t>dist</a:t>
            </a:r>
            <a:r>
              <a:rPr lang="en-CA" sz="2000" dirty="0"/>
              <a:t>(t,n-1)</a:t>
            </a:r>
          </a:p>
        </p:txBody>
      </p:sp>
      <p:sp>
        <p:nvSpPr>
          <p:cNvPr id="18" name="Rounded Rectangle 8">
            <a:extLst>
              <a:ext uri="{FF2B5EF4-FFF2-40B4-BE49-F238E27FC236}">
                <a16:creationId xmlns:a16="http://schemas.microsoft.com/office/drawing/2014/main" id="{41F50BAE-F2D4-445A-8240-65D43CA0BA63}"/>
              </a:ext>
            </a:extLst>
          </p:cNvPr>
          <p:cNvSpPr/>
          <p:nvPr/>
        </p:nvSpPr>
        <p:spPr>
          <a:xfrm>
            <a:off x="5249863" y="2815647"/>
            <a:ext cx="4400550" cy="870673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/>
              <a:t>What is the runtime of the algorithm?</a:t>
            </a:r>
          </a:p>
        </p:txBody>
      </p:sp>
      <p:sp>
        <p:nvSpPr>
          <p:cNvPr id="19" name="Rounded Rectangle 8">
            <a:extLst>
              <a:ext uri="{FF2B5EF4-FFF2-40B4-BE49-F238E27FC236}">
                <a16:creationId xmlns:a16="http://schemas.microsoft.com/office/drawing/2014/main" id="{36B06668-A52E-4543-9996-F6496940DBF6}"/>
              </a:ext>
            </a:extLst>
          </p:cNvPr>
          <p:cNvSpPr/>
          <p:nvPr/>
        </p:nvSpPr>
        <p:spPr>
          <a:xfrm>
            <a:off x="6538913" y="4473927"/>
            <a:ext cx="3541712" cy="1075973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/>
              <a:t>n*n iterations</a:t>
            </a:r>
          </a:p>
          <a:p>
            <a:pPr marL="0" indent="0">
              <a:buNone/>
            </a:pPr>
            <a:r>
              <a:rPr lang="en-US" sz="2000" dirty="0"/>
              <a:t>Deg(v) steps in each iteration</a:t>
            </a:r>
          </a:p>
        </p:txBody>
      </p:sp>
      <p:sp>
        <p:nvSpPr>
          <p:cNvPr id="20" name="Rounded Rectangle 8">
            <a:extLst>
              <a:ext uri="{FF2B5EF4-FFF2-40B4-BE49-F238E27FC236}">
                <a16:creationId xmlns:a16="http://schemas.microsoft.com/office/drawing/2014/main" id="{4384ED9B-D8ED-4C32-9693-C18499014F55}"/>
              </a:ext>
            </a:extLst>
          </p:cNvPr>
          <p:cNvSpPr/>
          <p:nvPr/>
        </p:nvSpPr>
        <p:spPr>
          <a:xfrm>
            <a:off x="6602413" y="5917305"/>
            <a:ext cx="2971800" cy="858723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/>
              <a:t>Total runtime is O(n</a:t>
            </a:r>
            <a:r>
              <a:rPr lang="en-US" sz="2000" baseline="30000" dirty="0"/>
              <a:t>3</a:t>
            </a:r>
            <a:r>
              <a:rPr lang="en-US" sz="2000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41950951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  <p:bldP spid="19" grpId="0" animBg="1"/>
      <p:bldP spid="20" grpId="0" animBg="1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4808162"/>
          </a:xfrm>
        </p:spPr>
        <p:txBody>
          <a:bodyPr anchorCtr="1"/>
          <a:lstStyle/>
          <a:p>
            <a:pPr lvl="0" algn="ctr"/>
            <a:r>
              <a:rPr lang="de-DE" sz="6000" dirty="0">
                <a:solidFill>
                  <a:srgbClr val="00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Questions?</a:t>
            </a:r>
          </a:p>
          <a:p>
            <a:pPr lvl="0" algn="ctr"/>
            <a:r>
              <a:rPr lang="de-DE" sz="6000" dirty="0">
                <a:solidFill>
                  <a:srgbClr val="00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Comments?</a:t>
            </a:r>
          </a:p>
        </p:txBody>
      </p:sp>
    </p:spTree>
    <p:extLst>
      <p:ext uri="{BB962C8B-B14F-4D97-AF65-F5344CB8AC3E}">
        <p14:creationId xmlns:p14="http://schemas.microsoft.com/office/powerpoint/2010/main" val="11979052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/>
        <p:txBody>
          <a:bodyPr anchorCtr="0"/>
          <a:lstStyle/>
          <a:p>
            <a:pPr lvl="0" algn="l"/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Dynamic Programming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5051163"/>
          </a:xfrm>
        </p:spPr>
        <p:txBody>
          <a:bodyPr/>
          <a:lstStyle/>
          <a:p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A general paradigm that in which a problem is solved by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breaking it into smaller subproblems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tackling them one by one, smallest first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using the answers to small subproblems  solve the larger problem</a:t>
            </a:r>
          </a:p>
          <a:p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Similar to the divide-and-conquer paradigm using recursion.</a:t>
            </a:r>
          </a:p>
          <a:p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However, instead of recursive calls we use </a:t>
            </a:r>
            <a:r>
              <a:rPr lang="en-US" sz="2200" b="1" i="1" dirty="0">
                <a:latin typeface="Arial" panose="020B0604020202020204" pitchFamily="34" charset="0"/>
                <a:cs typeface="Arial" panose="020B0604020202020204" pitchFamily="34" charset="0"/>
              </a:rPr>
              <a:t>memorization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0129321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4763155"/>
          </a:xfrm>
        </p:spPr>
        <p:txBody>
          <a:bodyPr/>
          <a:lstStyle/>
          <a:p>
            <a:pPr lvl="0" algn="ctr"/>
            <a:endParaRPr lang="de-DE" sz="6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ctr"/>
            <a:r>
              <a:rPr lang="de-DE" sz="6000" dirty="0">
                <a:latin typeface="Arial" panose="020B0604020202020204" pitchFamily="34" charset="0"/>
                <a:cs typeface="Arial" panose="020B0604020202020204" pitchFamily="34" charset="0"/>
              </a:rPr>
              <a:t>Simple Example:</a:t>
            </a:r>
          </a:p>
          <a:p>
            <a:pPr lvl="0" algn="ctr"/>
            <a:r>
              <a:rPr lang="de-DE" sz="6000" dirty="0">
                <a:latin typeface="Arial" panose="020B0604020202020204" pitchFamily="34" charset="0"/>
                <a:cs typeface="Arial" panose="020B0604020202020204" pitchFamily="34" charset="0"/>
              </a:rPr>
              <a:t>Fibonacci sequence</a:t>
            </a:r>
          </a:p>
        </p:txBody>
      </p:sp>
    </p:spTree>
    <p:extLst>
      <p:ext uri="{BB962C8B-B14F-4D97-AF65-F5344CB8AC3E}">
        <p14:creationId xmlns:p14="http://schemas.microsoft.com/office/powerpoint/2010/main" val="26128174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/>
        <p:txBody>
          <a:bodyPr anchorCtr="0"/>
          <a:lstStyle/>
          <a:p>
            <a:pPr lvl="0" algn="l"/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Fibonacci sequence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5051163"/>
          </a:xfrm>
        </p:spPr>
        <p:txBody>
          <a:bodyPr/>
          <a:lstStyle/>
          <a:p>
            <a:r>
              <a:rPr lang="en-US" sz="2400" u="sng" dirty="0"/>
              <a:t>Fibonacci sequence</a:t>
            </a:r>
            <a:r>
              <a:rPr lang="en-US" sz="2400" dirty="0"/>
              <a:t>:</a:t>
            </a:r>
          </a:p>
          <a:p>
            <a:r>
              <a:rPr lang="en-US" sz="2400" dirty="0"/>
              <a:t>Fib(0) = 0,  Fib(1) = 1</a:t>
            </a:r>
          </a:p>
          <a:p>
            <a:r>
              <a:rPr lang="en-US" sz="2400" dirty="0"/>
              <a:t>Fib(n) = Fib(n-1) + Fib(n-2)  for all n&gt;1.</a:t>
            </a:r>
          </a:p>
          <a:p>
            <a:r>
              <a:rPr lang="en-US" sz="2400" dirty="0"/>
              <a:t>That is, the sequence is: 0, 1, 1, 2, 3, 5, 8, 13, 21, 34, 55, 89, 144…</a:t>
            </a:r>
          </a:p>
          <a:p>
            <a:endParaRPr lang="en-US" sz="2400" dirty="0"/>
          </a:p>
          <a:p>
            <a:r>
              <a:rPr lang="en-US" sz="2400" dirty="0"/>
              <a:t>Write an algorithm that gets an integer n&gt;=0 and outputs Fib(n).</a:t>
            </a:r>
            <a:endParaRPr lang="en-US" sz="2400" baseline="-25000" dirty="0"/>
          </a:p>
        </p:txBody>
      </p:sp>
    </p:spTree>
    <p:extLst>
      <p:ext uri="{BB962C8B-B14F-4D97-AF65-F5344CB8AC3E}">
        <p14:creationId xmlns:p14="http://schemas.microsoft.com/office/powerpoint/2010/main" val="26919844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/>
        <p:txBody>
          <a:bodyPr anchorCtr="0"/>
          <a:lstStyle/>
          <a:p>
            <a:pPr lvl="0" algn="l"/>
            <a:r>
              <a:rPr lang="de-DE" sz="4000" dirty="0">
                <a:latin typeface="Arial" panose="020B0604020202020204" pitchFamily="34" charset="0"/>
                <a:cs typeface="Arial" panose="020B0604020202020204" pitchFamily="34" charset="0"/>
              </a:rPr>
              <a:t>Fibonacci sequence – very inefficient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5051163"/>
          </a:xfrm>
        </p:spPr>
        <p:txBody>
          <a:bodyPr/>
          <a:lstStyle/>
          <a:p>
            <a:r>
              <a:rPr lang="en-US" sz="2400" u="sng" dirty="0"/>
              <a:t>Input</a:t>
            </a:r>
            <a:r>
              <a:rPr lang="en-US" sz="2400" dirty="0"/>
              <a:t>: A positive integer n</a:t>
            </a:r>
          </a:p>
          <a:p>
            <a:r>
              <a:rPr lang="en-US" sz="2400" u="sng" dirty="0"/>
              <a:t>Output</a:t>
            </a:r>
            <a:r>
              <a:rPr lang="en-US" sz="2400" dirty="0"/>
              <a:t>: Fib(n)</a:t>
            </a:r>
            <a:endParaRPr lang="en-US" sz="2400" baseline="-25000" dirty="0"/>
          </a:p>
          <a:p>
            <a:r>
              <a:rPr lang="en-US" sz="2400" u="sng" dirty="0"/>
              <a:t>Recursive algorithm</a:t>
            </a:r>
            <a:r>
              <a:rPr lang="en-US" sz="2400" dirty="0"/>
              <a:t>:</a:t>
            </a:r>
          </a:p>
          <a:p>
            <a:pPr marL="457200" indent="-457200">
              <a:buAutoNum type="arabicPeriod"/>
            </a:pPr>
            <a:r>
              <a:rPr lang="en-US" sz="2400" dirty="0"/>
              <a:t>If n &lt;= 1</a:t>
            </a:r>
          </a:p>
          <a:p>
            <a:r>
              <a:rPr lang="en-US" sz="2400" dirty="0"/>
              <a:t>		return n</a:t>
            </a:r>
          </a:p>
          <a:p>
            <a:pPr marL="457200" indent="-457200">
              <a:buFont typeface="+mj-lt"/>
              <a:buAutoNum type="arabicPeriod" startAt="2"/>
            </a:pPr>
            <a:r>
              <a:rPr lang="en-US" sz="2400" dirty="0"/>
              <a:t>Otherwise</a:t>
            </a:r>
          </a:p>
          <a:p>
            <a:r>
              <a:rPr lang="en-US" sz="2400" dirty="0"/>
              <a:t>	Let x = Fib(n-1)</a:t>
            </a:r>
          </a:p>
          <a:p>
            <a:r>
              <a:rPr lang="en-US" sz="2400" dirty="0"/>
              <a:t>	Let y = Fib(n-2)</a:t>
            </a:r>
          </a:p>
          <a:p>
            <a:r>
              <a:rPr lang="en-US" sz="2400" dirty="0"/>
              <a:t>	return </a:t>
            </a:r>
            <a:r>
              <a:rPr lang="en-US" sz="2400" dirty="0" err="1"/>
              <a:t>x+y</a:t>
            </a:r>
            <a:endParaRPr lang="en-US" sz="2400" dirty="0"/>
          </a:p>
          <a:p>
            <a:pPr marL="457200" indent="-457200">
              <a:buFont typeface="+mj-lt"/>
              <a:buAutoNum type="arabicPeriod" startAt="2"/>
            </a:pPr>
            <a:endParaRPr lang="en-US" sz="2400" dirty="0"/>
          </a:p>
          <a:p>
            <a:pPr marL="457200" indent="-457200">
              <a:buAutoNum type="arabicPeriod" startAt="2"/>
            </a:pPr>
            <a:endParaRPr lang="en-US" sz="2400" dirty="0"/>
          </a:p>
        </p:txBody>
      </p:sp>
      <p:sp>
        <p:nvSpPr>
          <p:cNvPr id="4" name="Rounded Rectangle 8">
            <a:extLst>
              <a:ext uri="{FF2B5EF4-FFF2-40B4-BE49-F238E27FC236}">
                <a16:creationId xmlns:a16="http://schemas.microsoft.com/office/drawing/2014/main" id="{0B6F2B2D-8436-4969-BE75-51CF572F8F39}"/>
              </a:ext>
            </a:extLst>
          </p:cNvPr>
          <p:cNvSpPr/>
          <p:nvPr/>
        </p:nvSpPr>
        <p:spPr>
          <a:xfrm>
            <a:off x="3911600" y="1994764"/>
            <a:ext cx="5764213" cy="870673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What is the runtime of the algorithm?</a:t>
            </a:r>
          </a:p>
        </p:txBody>
      </p:sp>
      <p:sp>
        <p:nvSpPr>
          <p:cNvPr id="5" name="Rounded Rectangle 8">
            <a:extLst>
              <a:ext uri="{FF2B5EF4-FFF2-40B4-BE49-F238E27FC236}">
                <a16:creationId xmlns:a16="http://schemas.microsoft.com/office/drawing/2014/main" id="{58B55D1E-EEAA-4129-A33E-B8DD07E8F2CB}"/>
              </a:ext>
            </a:extLst>
          </p:cNvPr>
          <p:cNvSpPr/>
          <p:nvPr/>
        </p:nvSpPr>
        <p:spPr>
          <a:xfrm>
            <a:off x="3911600" y="3132137"/>
            <a:ext cx="5764213" cy="1219200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Denote by T(n) the runtime of Fib(n)</a:t>
            </a:r>
          </a:p>
          <a:p>
            <a:pPr marL="0" indent="0">
              <a:buNone/>
            </a:pPr>
            <a:r>
              <a:rPr lang="en-US" dirty="0"/>
              <a:t>Then          T(n) = T(n-1) + T(n-2) + O(1)</a:t>
            </a:r>
            <a:br>
              <a:rPr lang="en-US" dirty="0"/>
            </a:br>
            <a:r>
              <a:rPr lang="en-US" dirty="0"/>
              <a:t>		 &gt; 2*T(n-2) + O(1)</a:t>
            </a:r>
          </a:p>
        </p:txBody>
      </p:sp>
      <p:sp>
        <p:nvSpPr>
          <p:cNvPr id="6" name="Rounded Rectangle 8">
            <a:extLst>
              <a:ext uri="{FF2B5EF4-FFF2-40B4-BE49-F238E27FC236}">
                <a16:creationId xmlns:a16="http://schemas.microsoft.com/office/drawing/2014/main" id="{625B7EF6-98B5-404C-ABC5-1F3B6DE1A5A5}"/>
              </a:ext>
            </a:extLst>
          </p:cNvPr>
          <p:cNvSpPr/>
          <p:nvPr/>
        </p:nvSpPr>
        <p:spPr>
          <a:xfrm>
            <a:off x="3911600" y="4694237"/>
            <a:ext cx="5764213" cy="936625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T(n) &gt; 2*T(n-2) &gt; 4*T(n-4) &gt; 8*T(n-6)…</a:t>
            </a:r>
          </a:p>
        </p:txBody>
      </p:sp>
      <p:sp>
        <p:nvSpPr>
          <p:cNvPr id="7" name="Rounded Rectangle 8">
            <a:extLst>
              <a:ext uri="{FF2B5EF4-FFF2-40B4-BE49-F238E27FC236}">
                <a16:creationId xmlns:a16="http://schemas.microsoft.com/office/drawing/2014/main" id="{45F668C5-29E4-4826-ADC3-3F0339D7F22F}"/>
              </a:ext>
            </a:extLst>
          </p:cNvPr>
          <p:cNvSpPr/>
          <p:nvPr/>
        </p:nvSpPr>
        <p:spPr>
          <a:xfrm>
            <a:off x="5630189" y="5761038"/>
            <a:ext cx="2445424" cy="727508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T(n) &gt; 2</a:t>
            </a:r>
            <a:r>
              <a:rPr lang="en-US" baseline="30000" dirty="0"/>
              <a:t>n/2</a:t>
            </a:r>
            <a:r>
              <a:rPr lang="en-US" dirty="0"/>
              <a:t>=1.4</a:t>
            </a:r>
            <a:r>
              <a:rPr lang="en-US" baseline="30000" dirty="0"/>
              <a:t>n</a:t>
            </a:r>
          </a:p>
        </p:txBody>
      </p:sp>
    </p:spTree>
    <p:extLst>
      <p:ext uri="{BB962C8B-B14F-4D97-AF65-F5344CB8AC3E}">
        <p14:creationId xmlns:p14="http://schemas.microsoft.com/office/powerpoint/2010/main" val="20528267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/>
        <p:txBody>
          <a:bodyPr anchorCtr="0"/>
          <a:lstStyle/>
          <a:p>
            <a:pPr lvl="0" algn="l"/>
            <a:r>
              <a:rPr lang="de-DE" sz="4000" dirty="0">
                <a:latin typeface="Arial" panose="020B0604020202020204" pitchFamily="34" charset="0"/>
                <a:cs typeface="Arial" panose="020B0604020202020204" pitchFamily="34" charset="0"/>
              </a:rPr>
              <a:t>Fibonacci sequence – more efficient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5051163"/>
          </a:xfrm>
        </p:spPr>
        <p:txBody>
          <a:bodyPr/>
          <a:lstStyle/>
          <a:p>
            <a:r>
              <a:rPr lang="en-US" sz="2400" u="sng" dirty="0"/>
              <a:t>Input</a:t>
            </a:r>
            <a:r>
              <a:rPr lang="en-US" sz="2400" dirty="0"/>
              <a:t>: A positive integer n</a:t>
            </a:r>
          </a:p>
          <a:p>
            <a:r>
              <a:rPr lang="en-US" sz="2400" u="sng" dirty="0"/>
              <a:t>Output</a:t>
            </a:r>
            <a:r>
              <a:rPr lang="en-US" sz="2400" dirty="0"/>
              <a:t>: Fib(n)</a:t>
            </a:r>
            <a:endParaRPr lang="en-US" sz="2400" baseline="-25000" dirty="0"/>
          </a:p>
          <a:p>
            <a:endParaRPr lang="en-US" sz="2400" u="sng" dirty="0"/>
          </a:p>
          <a:p>
            <a:r>
              <a:rPr lang="en-US" sz="2400" u="sng" dirty="0"/>
              <a:t>A “dynamic programming approach” </a:t>
            </a:r>
            <a:r>
              <a:rPr lang="en-US" sz="2400" dirty="0"/>
              <a:t>:</a:t>
            </a:r>
          </a:p>
          <a:p>
            <a:pPr marL="457200" indent="-457200">
              <a:buAutoNum type="arabicPeriod"/>
            </a:pPr>
            <a:r>
              <a:rPr lang="en-US" sz="2400" dirty="0"/>
              <a:t>Create an array A[0…n]</a:t>
            </a:r>
          </a:p>
          <a:p>
            <a:pPr marL="457200" indent="-457200">
              <a:buAutoNum type="arabicPeriod"/>
            </a:pPr>
            <a:r>
              <a:rPr lang="en-US" sz="2400" dirty="0"/>
              <a:t>Set A[0] = 0</a:t>
            </a:r>
          </a:p>
          <a:p>
            <a:pPr marL="457200" indent="-457200">
              <a:buAutoNum type="arabicPeriod"/>
            </a:pPr>
            <a:r>
              <a:rPr lang="en-US" sz="2400" dirty="0"/>
              <a:t>Set A[1] = 1</a:t>
            </a:r>
          </a:p>
          <a:p>
            <a:pPr marL="457200" indent="-457200">
              <a:buAutoNum type="arabicPeriod"/>
            </a:pPr>
            <a:r>
              <a:rPr lang="en-US" sz="2400" dirty="0"/>
              <a:t>For </a:t>
            </a:r>
            <a:r>
              <a:rPr lang="en-US" sz="2400" dirty="0" err="1"/>
              <a:t>i</a:t>
            </a:r>
            <a:r>
              <a:rPr lang="en-US" sz="2400" dirty="0"/>
              <a:t>=2…n</a:t>
            </a:r>
          </a:p>
          <a:p>
            <a:r>
              <a:rPr lang="en-US" sz="2400" dirty="0"/>
              <a:t>	A[</a:t>
            </a:r>
            <a:r>
              <a:rPr lang="en-US" sz="2400" dirty="0" err="1"/>
              <a:t>i</a:t>
            </a:r>
            <a:r>
              <a:rPr lang="en-US" sz="2400" dirty="0"/>
              <a:t>] = A[i-1] + A[i-2]</a:t>
            </a:r>
          </a:p>
          <a:p>
            <a:pPr marL="457200" indent="-457200">
              <a:buAutoNum type="arabicPeriod"/>
            </a:pPr>
            <a:r>
              <a:rPr lang="en-US" sz="2400" dirty="0"/>
              <a:t>Return A[n]</a:t>
            </a:r>
          </a:p>
          <a:p>
            <a:pPr marL="457200" indent="-457200">
              <a:buAutoNum type="arabicPeriod"/>
            </a:pPr>
            <a:endParaRPr lang="en-US" sz="2400" dirty="0"/>
          </a:p>
          <a:p>
            <a:pPr marL="457200" indent="-457200">
              <a:buAutoNum type="arabicPeriod" startAt="2"/>
            </a:pPr>
            <a:endParaRPr lang="en-US" sz="2400" dirty="0"/>
          </a:p>
        </p:txBody>
      </p:sp>
      <p:sp>
        <p:nvSpPr>
          <p:cNvPr id="4" name="Rounded Rectangle 8">
            <a:extLst>
              <a:ext uri="{FF2B5EF4-FFF2-40B4-BE49-F238E27FC236}">
                <a16:creationId xmlns:a16="http://schemas.microsoft.com/office/drawing/2014/main" id="{0B6F2B2D-8436-4969-BE75-51CF572F8F39}"/>
              </a:ext>
            </a:extLst>
          </p:cNvPr>
          <p:cNvSpPr/>
          <p:nvPr/>
        </p:nvSpPr>
        <p:spPr>
          <a:xfrm>
            <a:off x="3937794" y="2463158"/>
            <a:ext cx="5764213" cy="870673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What is the runtime of the algorithm?</a:t>
            </a:r>
          </a:p>
        </p:txBody>
      </p:sp>
      <p:sp>
        <p:nvSpPr>
          <p:cNvPr id="6" name="Rounded Rectangle 8">
            <a:extLst>
              <a:ext uri="{FF2B5EF4-FFF2-40B4-BE49-F238E27FC236}">
                <a16:creationId xmlns:a16="http://schemas.microsoft.com/office/drawing/2014/main" id="{625B7EF6-98B5-404C-ABC5-1F3B6DE1A5A5}"/>
              </a:ext>
            </a:extLst>
          </p:cNvPr>
          <p:cNvSpPr/>
          <p:nvPr/>
        </p:nvSpPr>
        <p:spPr>
          <a:xfrm>
            <a:off x="5758356" y="3575398"/>
            <a:ext cx="1661948" cy="702312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T(n) = O(n)</a:t>
            </a:r>
          </a:p>
        </p:txBody>
      </p:sp>
      <p:sp>
        <p:nvSpPr>
          <p:cNvPr id="8" name="Rounded Rectangle 8">
            <a:extLst>
              <a:ext uri="{FF2B5EF4-FFF2-40B4-BE49-F238E27FC236}">
                <a16:creationId xmlns:a16="http://schemas.microsoft.com/office/drawing/2014/main" id="{C6A4D1C0-F883-4653-AECB-480C47D50810}"/>
              </a:ext>
            </a:extLst>
          </p:cNvPr>
          <p:cNvSpPr/>
          <p:nvPr/>
        </p:nvSpPr>
        <p:spPr>
          <a:xfrm>
            <a:off x="5276920" y="5599225"/>
            <a:ext cx="4178300" cy="936625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We used memorization to avoid repeated recursive calls</a:t>
            </a:r>
          </a:p>
        </p:txBody>
      </p:sp>
      <p:sp>
        <p:nvSpPr>
          <p:cNvPr id="7" name="Rounded Rectangle 8">
            <a:extLst>
              <a:ext uri="{FF2B5EF4-FFF2-40B4-BE49-F238E27FC236}">
                <a16:creationId xmlns:a16="http://schemas.microsoft.com/office/drawing/2014/main" id="{625B7EF6-98B5-404C-ABC5-1F3B6DE1A5A5}"/>
              </a:ext>
            </a:extLst>
          </p:cNvPr>
          <p:cNvSpPr/>
          <p:nvPr/>
        </p:nvSpPr>
        <p:spPr>
          <a:xfrm>
            <a:off x="4361793" y="4626569"/>
            <a:ext cx="5340214" cy="702312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Actually, it’s O(n</a:t>
            </a:r>
            <a:r>
              <a:rPr lang="en-US" baseline="30000" dirty="0"/>
              <a:t>2</a:t>
            </a:r>
            <a:r>
              <a:rPr lang="en-US" dirty="0"/>
              <a:t>) bit operations</a:t>
            </a:r>
            <a:br>
              <a:rPr lang="en-US" dirty="0"/>
            </a:br>
            <a:r>
              <a:rPr lang="en-US" dirty="0"/>
              <a:t>because each number is </a:t>
            </a:r>
            <a:r>
              <a:rPr lang="el-GR" dirty="0"/>
              <a:t>Θ(</a:t>
            </a:r>
            <a:r>
              <a:rPr lang="en-US" dirty="0"/>
              <a:t>n) digits long</a:t>
            </a:r>
          </a:p>
        </p:txBody>
      </p:sp>
    </p:spTree>
    <p:extLst>
      <p:ext uri="{BB962C8B-B14F-4D97-AF65-F5344CB8AC3E}">
        <p14:creationId xmlns:p14="http://schemas.microsoft.com/office/powerpoint/2010/main" val="35054990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  <p:bldP spid="8" grpId="0" animBg="1"/>
      <p:bldP spid="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/>
        <p:txBody>
          <a:bodyPr anchorCtr="0"/>
          <a:lstStyle/>
          <a:p>
            <a:pPr lvl="0" algn="l"/>
            <a:r>
              <a:rPr lang="de-DE" sz="3600" dirty="0">
                <a:latin typeface="Arial" panose="020B0604020202020204" pitchFamily="34" charset="0"/>
                <a:cs typeface="Arial" panose="020B0604020202020204" pitchFamily="34" charset="0"/>
              </a:rPr>
              <a:t>Fibonacci sequence – even more efficient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5051163"/>
          </a:xfrm>
        </p:spPr>
        <p:txBody>
          <a:bodyPr/>
          <a:lstStyle/>
          <a:p>
            <a:r>
              <a:rPr lang="en-US" sz="2400" u="sng" dirty="0"/>
              <a:t>Input</a:t>
            </a:r>
            <a:r>
              <a:rPr lang="en-US" sz="2400" dirty="0"/>
              <a:t>: A positive integer n</a:t>
            </a:r>
          </a:p>
          <a:p>
            <a:r>
              <a:rPr lang="en-US" sz="2400" u="sng" dirty="0"/>
              <a:t>Goal:</a:t>
            </a:r>
            <a:r>
              <a:rPr lang="en-US" sz="2400" dirty="0"/>
              <a:t> Compute Fib(n) in O(log(n)) operations.</a:t>
            </a:r>
          </a:p>
          <a:p>
            <a:r>
              <a:rPr lang="en-US" sz="2400" dirty="0">
                <a:latin typeface="Albany"/>
              </a:rPr>
              <a:t>Fib(n) uses </a:t>
            </a:r>
            <a:r>
              <a:rPr lang="el-GR" sz="2400" dirty="0">
                <a:latin typeface="Albany"/>
              </a:rPr>
              <a:t>Θ</a:t>
            </a:r>
            <a:r>
              <a:rPr lang="en-US" sz="2400" dirty="0">
                <a:latin typeface="Albany"/>
              </a:rPr>
              <a:t>(n) digits, which would imply O(n log(n)) time.</a:t>
            </a:r>
          </a:p>
          <a:p>
            <a:endParaRPr lang="en-US" sz="2400" dirty="0">
              <a:latin typeface="Albany"/>
            </a:endParaRPr>
          </a:p>
          <a:p>
            <a:r>
              <a:rPr lang="en-US" sz="2400" dirty="0">
                <a:latin typeface="Albany"/>
              </a:rPr>
              <a:t>But if we don’t want to worry about bit representation,</a:t>
            </a:r>
          </a:p>
          <a:p>
            <a:r>
              <a:rPr lang="en-US" sz="2400" dirty="0">
                <a:latin typeface="Albany"/>
              </a:rPr>
              <a:t>we can slightly change the goal:</a:t>
            </a:r>
          </a:p>
          <a:p>
            <a:r>
              <a:rPr lang="en-US" sz="2400" u="sng" dirty="0"/>
              <a:t>Input</a:t>
            </a:r>
            <a:r>
              <a:rPr lang="en-US" sz="2400" dirty="0"/>
              <a:t>: A positive integer n, and a prime p (say p=7)</a:t>
            </a:r>
          </a:p>
          <a:p>
            <a:r>
              <a:rPr lang="en-US" sz="2400" u="sng" dirty="0"/>
              <a:t>Goal:</a:t>
            </a:r>
            <a:r>
              <a:rPr lang="en-US" sz="2400" dirty="0"/>
              <a:t> Compute Fib(n) mod p in O(log(n)) time.</a:t>
            </a:r>
          </a:p>
          <a:p>
            <a:pPr marL="457200" indent="-457200">
              <a:buAutoNum type="arabicPeriod" startAt="2"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0119357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lyt blackandwhit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../../../Program%20Files%20(x86)/OpenOffice%204/share/template/en-US/layout/lyt-water.otp</Template>
  <TotalTime>4644</TotalTime>
  <Words>3150</Words>
  <Application>Microsoft Office PowerPoint</Application>
  <PresentationFormat>Custom</PresentationFormat>
  <Paragraphs>426</Paragraphs>
  <Slides>33</Slides>
  <Notes>33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33</vt:i4>
      </vt:variant>
    </vt:vector>
  </HeadingPairs>
  <TitlesOfParts>
    <vt:vector size="41" baseType="lpstr">
      <vt:lpstr>Arial Unicode MS</vt:lpstr>
      <vt:lpstr>Albany</vt:lpstr>
      <vt:lpstr>Arial</vt:lpstr>
      <vt:lpstr>Calibri</vt:lpstr>
      <vt:lpstr>Cambria Math</vt:lpstr>
      <vt:lpstr>Tahoma</vt:lpstr>
      <vt:lpstr>Times New Roman</vt:lpstr>
      <vt:lpstr>lyt blackandwhite</vt:lpstr>
      <vt:lpstr>PowerPoint Presentation</vt:lpstr>
      <vt:lpstr>Plan for this week</vt:lpstr>
      <vt:lpstr>PowerPoint Presentation</vt:lpstr>
      <vt:lpstr>Dynamic Programming</vt:lpstr>
      <vt:lpstr>PowerPoint Presentation</vt:lpstr>
      <vt:lpstr>Fibonacci sequence</vt:lpstr>
      <vt:lpstr>Fibonacci sequence – very inefficient</vt:lpstr>
      <vt:lpstr>Fibonacci sequence – more efficient</vt:lpstr>
      <vt:lpstr>Fibonacci sequence – even more efficient</vt:lpstr>
      <vt:lpstr>Fibonacci sequence – even more efficient</vt:lpstr>
      <vt:lpstr>Fibonacci sequence – even more efficient</vt:lpstr>
      <vt:lpstr>Fibonacci sequence – even more efficient</vt:lpstr>
      <vt:lpstr>Fibonacci sequence – closed formula</vt:lpstr>
      <vt:lpstr>Fibonacci sequence – closed formula</vt:lpstr>
      <vt:lpstr>Fibonacci sequence – even more efficient</vt:lpstr>
      <vt:lpstr>PowerPoint Presentation</vt:lpstr>
      <vt:lpstr>Edit distance</vt:lpstr>
      <vt:lpstr>Edit distance</vt:lpstr>
      <vt:lpstr>Hamming distance</vt:lpstr>
      <vt:lpstr>Edit distance vs Hamming distance</vt:lpstr>
      <vt:lpstr>Edit distance</vt:lpstr>
      <vt:lpstr>Edit distance</vt:lpstr>
      <vt:lpstr>Edit distance</vt:lpstr>
      <vt:lpstr>Edit distance</vt:lpstr>
      <vt:lpstr>Edit distance</vt:lpstr>
      <vt:lpstr>Edit distance</vt:lpstr>
      <vt:lpstr>Edit distance with costs</vt:lpstr>
      <vt:lpstr>Edit distance with costs</vt:lpstr>
      <vt:lpstr>PowerPoint Presentation</vt:lpstr>
      <vt:lpstr>The shortest path problem</vt:lpstr>
      <vt:lpstr>The shortest path problem</vt:lpstr>
      <vt:lpstr>The shortest path problem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Water</dc:title>
  <dc:creator>Igor Shinkar</dc:creator>
  <cp:lastModifiedBy>Igor Shinkar</cp:lastModifiedBy>
  <cp:revision>1737</cp:revision>
  <dcterms:created xsi:type="dcterms:W3CDTF">2017-07-19T12:15:02Z</dcterms:created>
  <dcterms:modified xsi:type="dcterms:W3CDTF">2022-02-28T22:51:37Z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nfo 1">
    <vt:lpwstr/>
  </property>
  <property fmtid="{D5CDD505-2E9C-101B-9397-08002B2CF9AE}" pid="3" name="Info 2">
    <vt:lpwstr/>
  </property>
  <property fmtid="{D5CDD505-2E9C-101B-9397-08002B2CF9AE}" pid="4" name="Info 3">
    <vt:lpwstr/>
  </property>
  <property fmtid="{D5CDD505-2E9C-101B-9397-08002B2CF9AE}" pid="5" name="Info 4">
    <vt:lpwstr/>
  </property>
</Properties>
</file>