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519" r:id="rId3"/>
    <p:sldId id="520" r:id="rId4"/>
    <p:sldId id="522" r:id="rId5"/>
    <p:sldId id="525" r:id="rId6"/>
    <p:sldId id="523" r:id="rId7"/>
    <p:sldId id="526" r:id="rId8"/>
    <p:sldId id="527" r:id="rId9"/>
    <p:sldId id="528" r:id="rId10"/>
    <p:sldId id="529" r:id="rId11"/>
    <p:sldId id="398" r:id="rId1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316BA-964A-4111-8B8C-8EF9D4624536}" v="2881" dt="2022-02-14T22:24:3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40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8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00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2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7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02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34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6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</a:t>
            </a:r>
            <a:r>
              <a:rPr lang="de-DE" sz="3600" b="1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Back to multiplication </a:t>
            </a:r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Given two polynomials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R = P*Q – a polynomial of </a:t>
            </a:r>
            <a:r>
              <a:rPr lang="en-US" altLang="he-IL" sz="180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degree &lt;2n.</a:t>
            </a:r>
            <a:endParaRPr lang="en-US" altLang="he-IL" sz="1800" dirty="0" smtClean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Think of P,Q as polynomials of degree 2n (with a bunch of zero coefficients)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FFT of P: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),…,P(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2n-1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FFT of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),…,Q(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2n-1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R(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= P(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)*Q(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for </a:t>
            </a:r>
            <a:r>
              <a:rPr lang="en-US" altLang="he-IL" sz="1800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=0…2n-1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the coefficients of R using inverse-FFT</a:t>
            </a: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1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Fast Foureir Transform</a:t>
            </a:r>
          </a:p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3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altLang="en-US" sz="4000" dirty="0"/>
              <a:t>Motivation: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saw an algorithm that given 2 integers of length n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computes their product in time O(n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1.58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And then I said we could actually do it in time O(n polylog(n))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Today we’ll see how to do it.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Idea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Let’s consider a more general problems:</a:t>
            </a:r>
          </a:p>
          <a:p>
            <a:pPr algn="ctr"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two polynomials by their coefficients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Example: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P(x) = 2x + 1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3x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- 5x + 2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 : = P*Q – deg(R) =3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R(x) = (2*3)x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(3*1 – 2*5)x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(1*(-5) + 2*2)x + 2 =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R(x) = 6x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7x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x + 2</a:t>
            </a:r>
          </a:p>
        </p:txBody>
      </p:sp>
    </p:spTree>
    <p:extLst>
      <p:ext uri="{BB962C8B-B14F-4D97-AF65-F5344CB8AC3E}">
        <p14:creationId xmlns:p14="http://schemas.microsoft.com/office/powerpoint/2010/main" val="9119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Given two polynomials by their coefficients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Compute R(x) = P(x)*Q(x) as a polynomial.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That is compute the coefficients of the polynomial R.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 polynomial R has degree &lt; 2n-1, and so it has at most 2n coefficients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use it to compute product of integers?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A: Given two integers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Define the polynomials: 	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	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7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Multiplication of polynomials </a:t>
            </a:r>
            <a:r>
              <a:rPr lang="de-DE" altLang="en-US" sz="4000" dirty="0"/>
              <a:t>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Q: how can we use polynomials to compute product of integers?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A: Given two integers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=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B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…b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Define the polynomials: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a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Q(x) =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n-1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+…+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x + b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= P(10)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 = Q(10)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Let R = P*Q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 computed in O(n polylog(n)) time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A*B = P(10)*Q(10) = R(10)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84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want to find a poly P(x) of degree 2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Satisfying: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P(1) = 2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P(5) = 0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P(7) = 3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Formula: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P(x) = 	2 * (x-5)(x-7) / (1-5)(1-7)  +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0 * (x-1)(x-7) / (5-1)(5-7)  +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      	3 * (x-1)(x-5) / (7-1)(7-5)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 P(1) = 2, P(5) = 0, P(7) = 3</a:t>
            </a:r>
          </a:p>
        </p:txBody>
      </p:sp>
    </p:spTree>
    <p:extLst>
      <p:ext uri="{BB962C8B-B14F-4D97-AF65-F5344CB8AC3E}">
        <p14:creationId xmlns:p14="http://schemas.microsoft.com/office/powerpoint/2010/main" val="387382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 lied about the following: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To convert coefficients into point-value representation: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(1,P(1)), (2, P(2)), (3, P(3))…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will </a:t>
            </a:r>
            <a:r>
              <a:rPr lang="en-US" altLang="he-IL" sz="2000" b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not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use the values 0,1,2,3…n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NO!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will use values 1,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3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…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P(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)), 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P(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))…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where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is the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n’th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root of unity (in complex numbers)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Why these specific value? Because for them we can multiply Matrix x vector in time O(n log(n)) + we </a:t>
            </a:r>
            <a:r>
              <a:rPr lang="en-US" altLang="he-IL" sz="20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can go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back to the representation </a:t>
            </a:r>
            <a:r>
              <a:rPr lang="en-US" altLang="he-IL" sz="200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with coefficients.</a:t>
            </a: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30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altLang="he-IL" sz="4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FFT: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 a vector of length n : (a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,…,a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of reals, its Discrete Fourier Transform is the following vector: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A(1=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…+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endParaRPr lang="en-US" altLang="he-IL" sz="1800" baseline="30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=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…+ 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1800" baseline="-25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4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…+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2(n-1)</a:t>
            </a:r>
            <a:endParaRPr lang="en-US" altLang="he-IL" sz="1800" baseline="30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A(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0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2(n-1)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+ …+ a</a:t>
            </a:r>
            <a:r>
              <a:rPr lang="en-US" altLang="he-IL" sz="18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r>
              <a:rPr lang="el-GR" altLang="he-IL" sz="18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(n-1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(n-1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endParaRPr lang="en-US" altLang="he-IL" sz="1800" dirty="0" smtClean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convert a vector A of length n into another vector of length n.</a:t>
            </a:r>
          </a:p>
          <a:p>
            <a:pPr>
              <a:defRPr/>
            </a:pP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This vector is the evaluation of the corresponding polynomial in points 1,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…</a:t>
            </a:r>
            <a:r>
              <a:rPr lang="en-US" altLang="he-IL" sz="1800" baseline="300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l-GR" altLang="he-IL" sz="1800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ω</a:t>
            </a:r>
            <a:r>
              <a:rPr lang="en-US" altLang="he-IL" sz="18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n-1</a:t>
            </a:r>
            <a:endParaRPr lang="en-US" altLang="he-IL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3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4286</TotalTime>
  <Words>828</Words>
  <Application>Microsoft Office PowerPoint</Application>
  <PresentationFormat>Custom</PresentationFormat>
  <Paragraphs>95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Unicode MS</vt:lpstr>
      <vt:lpstr>Albany</vt:lpstr>
      <vt:lpstr>Arial</vt:lpstr>
      <vt:lpstr>Calibri</vt:lpstr>
      <vt:lpstr>Tahoma</vt:lpstr>
      <vt:lpstr>Times New Roman</vt:lpstr>
      <vt:lpstr>Wingdings</vt:lpstr>
      <vt:lpstr>lyt blackandwhite</vt:lpstr>
      <vt:lpstr>PowerPoint Presentation</vt:lpstr>
      <vt:lpstr>PowerPoint Presentation</vt:lpstr>
      <vt:lpstr>Motivation:</vt:lpstr>
      <vt:lpstr>Multiplication of polynomials :</vt:lpstr>
      <vt:lpstr>Multiplication of polynomials :</vt:lpstr>
      <vt:lpstr>Multiplication of polynomials :</vt:lpstr>
      <vt:lpstr>Example</vt:lpstr>
      <vt:lpstr>Example</vt:lpstr>
      <vt:lpstr>FFT:</vt:lpstr>
      <vt:lpstr>Back to multiplication of polynomials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1462</cp:revision>
  <dcterms:created xsi:type="dcterms:W3CDTF">2017-07-19T12:15:02Z</dcterms:created>
  <dcterms:modified xsi:type="dcterms:W3CDTF">2022-02-16T19:43:11Z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