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530" r:id="rId3"/>
    <p:sldId id="531" r:id="rId4"/>
    <p:sldId id="532" r:id="rId5"/>
    <p:sldId id="533" r:id="rId6"/>
    <p:sldId id="534" r:id="rId7"/>
    <p:sldId id="535" r:id="rId8"/>
    <p:sldId id="536" r:id="rId9"/>
    <p:sldId id="519" r:id="rId10"/>
    <p:sldId id="520" r:id="rId11"/>
    <p:sldId id="522" r:id="rId12"/>
    <p:sldId id="525" r:id="rId13"/>
    <p:sldId id="523" r:id="rId14"/>
    <p:sldId id="526" r:id="rId15"/>
    <p:sldId id="527" r:id="rId16"/>
    <p:sldId id="528" r:id="rId17"/>
    <p:sldId id="529" r:id="rId18"/>
    <p:sldId id="398" r:id="rId19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4316BA-964A-4111-8B8C-8EF9D4624536}" v="2881" dt="2022-02-14T22:24:35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09" autoAdjust="0"/>
  </p:normalViewPr>
  <p:slideViewPr>
    <p:cSldViewPr snapToGrid="0">
      <p:cViewPr varScale="1">
        <p:scale>
          <a:sx n="91" d="100"/>
          <a:sy n="91" d="100"/>
        </p:scale>
        <p:origin x="19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BB4316BA-964A-4111-8B8C-8EF9D4624536}"/>
    <pc:docChg chg="undo custSel addSld delSld modSld sldOrd">
      <pc:chgData name="Igor Shinkar" userId="db6eb1b41a9778dd" providerId="LiveId" clId="{BB4316BA-964A-4111-8B8C-8EF9D4624536}" dt="2022-02-14T22:24:35.728" v="3231" actId="6549"/>
      <pc:docMkLst>
        <pc:docMk/>
      </pc:docMkLst>
      <pc:sldChg chg="modSp mod">
        <pc:chgData name="Igor Shinkar" userId="db6eb1b41a9778dd" providerId="LiveId" clId="{BB4316BA-964A-4111-8B8C-8EF9D4624536}" dt="2022-02-14T20:29:35.450" v="1495" actId="20577"/>
        <pc:sldMkLst>
          <pc:docMk/>
          <pc:sldMk cId="0" sldId="256"/>
        </pc:sldMkLst>
        <pc:spChg chg="mod">
          <ac:chgData name="Igor Shinkar" userId="db6eb1b41a9778dd" providerId="LiveId" clId="{BB4316BA-964A-4111-8B8C-8EF9D4624536}" dt="2022-02-14T20:29:35.450" v="1495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Anim">
        <pc:chgData name="Igor Shinkar" userId="db6eb1b41a9778dd" providerId="LiveId" clId="{BB4316BA-964A-4111-8B8C-8EF9D4624536}" dt="2022-02-14T20:33:22.017" v="1534" actId="20577"/>
        <pc:sldMkLst>
          <pc:docMk/>
          <pc:sldMk cId="1348404624" sldId="362"/>
        </pc:sldMkLst>
        <pc:spChg chg="mod">
          <ac:chgData name="Igor Shinkar" userId="db6eb1b41a9778dd" providerId="LiveId" clId="{BB4316BA-964A-4111-8B8C-8EF9D4624536}" dt="2022-02-14T20:33:22.017" v="1534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BB4316BA-964A-4111-8B8C-8EF9D4624536}" dt="2022-02-14T20:54:12.793" v="1635" actId="20577"/>
        <pc:sldMkLst>
          <pc:docMk/>
          <pc:sldMk cId="4275399684" sldId="490"/>
        </pc:sldMkLst>
        <pc:spChg chg="mod">
          <ac:chgData name="Igor Shinkar" userId="db6eb1b41a9778dd" providerId="LiveId" clId="{BB4316BA-964A-4111-8B8C-8EF9D4624536}" dt="2022-02-11T20:04:59.498" v="424" actId="20577"/>
          <ac:spMkLst>
            <pc:docMk/>
            <pc:sldMk cId="4275399684" sldId="490"/>
            <ac:spMk id="3" creationId="{00000000-0000-0000-0000-000000000000}"/>
          </ac:spMkLst>
        </pc:spChg>
        <pc:spChg chg="mod">
          <ac:chgData name="Igor Shinkar" userId="db6eb1b41a9778dd" providerId="LiveId" clId="{BB4316BA-964A-4111-8B8C-8EF9D4624536}" dt="2022-02-11T20:00:27.674" v="180" actId="20577"/>
          <ac:spMkLst>
            <pc:docMk/>
            <pc:sldMk cId="4275399684" sldId="490"/>
            <ac:spMk id="6" creationId="{3ADAB798-F9C6-4D04-B14F-E7A165F2DB92}"/>
          </ac:spMkLst>
        </pc:spChg>
        <pc:spChg chg="mod">
          <ac:chgData name="Igor Shinkar" userId="db6eb1b41a9778dd" providerId="LiveId" clId="{BB4316BA-964A-4111-8B8C-8EF9D4624536}" dt="2022-02-11T20:00:20.888" v="175" actId="6549"/>
          <ac:spMkLst>
            <pc:docMk/>
            <pc:sldMk cId="4275399684" sldId="490"/>
            <ac:spMk id="7" creationId="{05A4276E-8E22-450A-9B07-BE8DB23E853E}"/>
          </ac:spMkLst>
        </pc:spChg>
        <pc:spChg chg="mod">
          <ac:chgData name="Igor Shinkar" userId="db6eb1b41a9778dd" providerId="LiveId" clId="{BB4316BA-964A-4111-8B8C-8EF9D4624536}" dt="2022-02-11T20:02:03.701" v="230" actId="57"/>
          <ac:spMkLst>
            <pc:docMk/>
            <pc:sldMk cId="4275399684" sldId="490"/>
            <ac:spMk id="11" creationId="{CFE32C12-7E63-4810-A746-7115C1E803DA}"/>
          </ac:spMkLst>
        </pc:spChg>
        <pc:spChg chg="mod">
          <ac:chgData name="Igor Shinkar" userId="db6eb1b41a9778dd" providerId="LiveId" clId="{BB4316BA-964A-4111-8B8C-8EF9D4624536}" dt="2022-02-11T20:01:55.704" v="218" actId="20577"/>
          <ac:spMkLst>
            <pc:docMk/>
            <pc:sldMk cId="4275399684" sldId="490"/>
            <ac:spMk id="12" creationId="{1B20F03F-ECE2-4AE1-B062-1B27CD2C7AD3}"/>
          </ac:spMkLst>
        </pc:spChg>
        <pc:spChg chg="mod">
          <ac:chgData name="Igor Shinkar" userId="db6eb1b41a9778dd" providerId="LiveId" clId="{BB4316BA-964A-4111-8B8C-8EF9D4624536}" dt="2022-02-11T20:01:15" v="203" actId="20577"/>
          <ac:spMkLst>
            <pc:docMk/>
            <pc:sldMk cId="4275399684" sldId="490"/>
            <ac:spMk id="15" creationId="{FAB6B775-75F0-4A1E-A29A-541FC49C3574}"/>
          </ac:spMkLst>
        </pc:spChg>
        <pc:spChg chg="mod">
          <ac:chgData name="Igor Shinkar" userId="db6eb1b41a9778dd" providerId="LiveId" clId="{BB4316BA-964A-4111-8B8C-8EF9D4624536}" dt="2022-02-11T20:01:03.317" v="191" actId="57"/>
          <ac:spMkLst>
            <pc:docMk/>
            <pc:sldMk cId="4275399684" sldId="490"/>
            <ac:spMk id="16" creationId="{065F1F40-41CE-4C08-A069-1C5EFCD48B51}"/>
          </ac:spMkLst>
        </pc:spChg>
        <pc:spChg chg="mod">
          <ac:chgData name="Igor Shinkar" userId="db6eb1b41a9778dd" providerId="LiveId" clId="{BB4316BA-964A-4111-8B8C-8EF9D4624536}" dt="2022-02-11T20:04:19.885" v="376" actId="14100"/>
          <ac:spMkLst>
            <pc:docMk/>
            <pc:sldMk cId="4275399684" sldId="490"/>
            <ac:spMk id="37" creationId="{F5D2E062-9011-4747-9278-376BFC9A94B8}"/>
          </ac:spMkLst>
        </pc:spChg>
        <pc:spChg chg="mod">
          <ac:chgData name="Igor Shinkar" userId="db6eb1b41a9778dd" providerId="LiveId" clId="{BB4316BA-964A-4111-8B8C-8EF9D4624536}" dt="2022-02-14T20:54:12.793" v="1635" actId="20577"/>
          <ac:spMkLst>
            <pc:docMk/>
            <pc:sldMk cId="4275399684" sldId="490"/>
            <ac:spMk id="38" creationId="{EF048111-8D1E-47D2-9779-F4B9A68D7B5A}"/>
          </ac:spMkLst>
        </pc:spChg>
        <pc:cxnChg chg="mod">
          <ac:chgData name="Igor Shinkar" userId="db6eb1b41a9778dd" providerId="LiveId" clId="{BB4316BA-964A-4111-8B8C-8EF9D4624536}" dt="2022-02-11T20:01:54.041" v="217" actId="14100"/>
          <ac:cxnSpMkLst>
            <pc:docMk/>
            <pc:sldMk cId="4275399684" sldId="490"/>
            <ac:cxnSpMk id="13" creationId="{DABFC6A3-BBEB-4972-BB3B-D9DE66DC2E60}"/>
          </ac:cxnSpMkLst>
        </pc:cxnChg>
        <pc:cxnChg chg="mod">
          <ac:chgData name="Igor Shinkar" userId="db6eb1b41a9778dd" providerId="LiveId" clId="{BB4316BA-964A-4111-8B8C-8EF9D4624536}" dt="2022-02-11T20:01:47.971" v="216" actId="1076"/>
          <ac:cxnSpMkLst>
            <pc:docMk/>
            <pc:sldMk cId="4275399684" sldId="490"/>
            <ac:cxnSpMk id="14" creationId="{7B2819A2-35A7-4B2B-B0A2-EC8F042FB450}"/>
          </ac:cxnSpMkLst>
        </pc:cxnChg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1199358337" sldId="499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757525877" sldId="50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927156886" sldId="501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94380451" sldId="502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09439770" sldId="503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98393947" sldId="504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498019709" sldId="505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383331164" sldId="506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84232696" sldId="507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427526919" sldId="508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033112375" sldId="509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4160026270" sldId="51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198867731" sldId="512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562137297" sldId="513"/>
        </pc:sldMkLst>
      </pc:sldChg>
      <pc:sldChg chg="add del">
        <pc:chgData name="Igor Shinkar" userId="db6eb1b41a9778dd" providerId="LiveId" clId="{BB4316BA-964A-4111-8B8C-8EF9D4624536}" dt="2022-02-11T19:03:08.750" v="62" actId="47"/>
        <pc:sldMkLst>
          <pc:docMk/>
          <pc:sldMk cId="3177828465" sldId="514"/>
        </pc:sldMkLst>
      </pc:sldChg>
      <pc:sldChg chg="modSp">
        <pc:chgData name="Igor Shinkar" userId="db6eb1b41a9778dd" providerId="LiveId" clId="{BB4316BA-964A-4111-8B8C-8EF9D4624536}" dt="2022-02-14T20:41:54.153" v="1620" actId="58"/>
        <pc:sldMkLst>
          <pc:docMk/>
          <pc:sldMk cId="3832433407" sldId="515"/>
        </pc:sldMkLst>
        <pc:spChg chg="mod">
          <ac:chgData name="Igor Shinkar" userId="db6eb1b41a9778dd" providerId="LiveId" clId="{BB4316BA-964A-4111-8B8C-8EF9D4624536}" dt="2022-02-14T20:41:54.153" v="1620" actId="58"/>
          <ac:spMkLst>
            <pc:docMk/>
            <pc:sldMk cId="3832433407" sldId="515"/>
            <ac:spMk id="3" creationId="{00000000-0000-0000-0000-000000000000}"/>
          </ac:spMkLst>
        </pc:spChg>
      </pc:sldChg>
      <pc:sldChg chg="modSp">
        <pc:chgData name="Igor Shinkar" userId="db6eb1b41a9778dd" providerId="LiveId" clId="{BB4316BA-964A-4111-8B8C-8EF9D4624536}" dt="2022-02-14T20:44:38.206" v="1622" actId="58"/>
        <pc:sldMkLst>
          <pc:docMk/>
          <pc:sldMk cId="2824758475" sldId="517"/>
        </pc:sldMkLst>
        <pc:spChg chg="mod">
          <ac:chgData name="Igor Shinkar" userId="db6eb1b41a9778dd" providerId="LiveId" clId="{BB4316BA-964A-4111-8B8C-8EF9D4624536}" dt="2022-02-14T20:44:38.206" v="1622" actId="58"/>
          <ac:spMkLst>
            <pc:docMk/>
            <pc:sldMk cId="2824758475" sldId="517"/>
            <ac:spMk id="3" creationId="{00000000-0000-0000-0000-000000000000}"/>
          </ac:spMkLst>
        </pc:spChg>
      </pc:sldChg>
      <pc:sldChg chg="del">
        <pc:chgData name="Igor Shinkar" userId="db6eb1b41a9778dd" providerId="LiveId" clId="{BB4316BA-964A-4111-8B8C-8EF9D4624536}" dt="2022-02-11T19:02:51.261" v="55" actId="2696"/>
        <pc:sldMkLst>
          <pc:docMk/>
          <pc:sldMk cId="328095257" sldId="518"/>
        </pc:sldMkLst>
      </pc:sldChg>
      <pc:sldChg chg="modSp add">
        <pc:chgData name="Igor Shinkar" userId="db6eb1b41a9778dd" providerId="LiveId" clId="{BB4316BA-964A-4111-8B8C-8EF9D4624536}" dt="2022-02-14T20:35:28.113" v="1618" actId="20577"/>
        <pc:sldMkLst>
          <pc:docMk/>
          <pc:sldMk cId="2416019797" sldId="518"/>
        </pc:sldMkLst>
        <pc:spChg chg="mod">
          <ac:chgData name="Igor Shinkar" userId="db6eb1b41a9778dd" providerId="LiveId" clId="{BB4316BA-964A-4111-8B8C-8EF9D4624536}" dt="2022-02-14T20:35:28.113" v="1618" actId="20577"/>
          <ac:spMkLst>
            <pc:docMk/>
            <pc:sldMk cId="2416019797" sldId="518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5.526" v="60" actId="47"/>
        <pc:sldMkLst>
          <pc:docMk/>
          <pc:sldMk cId="2029747950" sldId="519"/>
        </pc:sldMkLst>
      </pc:sldChg>
      <pc:sldChg chg="add del ord">
        <pc:chgData name="Igor Shinkar" userId="db6eb1b41a9778dd" providerId="LiveId" clId="{BB4316BA-964A-4111-8B8C-8EF9D4624536}" dt="2022-02-11T20:00:14.069" v="173" actId="47"/>
        <pc:sldMkLst>
          <pc:docMk/>
          <pc:sldMk cId="2779635296" sldId="519"/>
        </pc:sldMkLst>
      </pc:sldChg>
      <pc:sldChg chg="modSp add mod">
        <pc:chgData name="Igor Shinkar" userId="db6eb1b41a9778dd" providerId="LiveId" clId="{BB4316BA-964A-4111-8B8C-8EF9D4624536}" dt="2022-02-14T20:16:09.369" v="448" actId="20577"/>
        <pc:sldMkLst>
          <pc:docMk/>
          <pc:sldMk cId="3087739528" sldId="519"/>
        </pc:sldMkLst>
        <pc:spChg chg="mod">
          <ac:chgData name="Igor Shinkar" userId="db6eb1b41a9778dd" providerId="LiveId" clId="{BB4316BA-964A-4111-8B8C-8EF9D4624536}" dt="2022-02-14T20:16:09.369" v="448" actId="20577"/>
          <ac:spMkLst>
            <pc:docMk/>
            <pc:sldMk cId="3087739528" sldId="51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BB4316BA-964A-4111-8B8C-8EF9D4624536}" dt="2022-02-11T19:59:42.940" v="167" actId="47"/>
        <pc:sldMkLst>
          <pc:docMk/>
          <pc:sldMk cId="3706311718" sldId="519"/>
        </pc:sldMkLst>
        <pc:spChg chg="mod">
          <ac:chgData name="Igor Shinkar" userId="db6eb1b41a9778dd" providerId="LiveId" clId="{BB4316BA-964A-4111-8B8C-8EF9D4624536}" dt="2022-02-11T19:36:41.986" v="98" actId="20577"/>
          <ac:spMkLst>
            <pc:docMk/>
            <pc:sldMk cId="3706311718" sldId="51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31:26.872" v="2118" actId="6549"/>
        <pc:sldMkLst>
          <pc:docMk/>
          <pc:sldMk cId="28197823" sldId="520"/>
        </pc:sldMkLst>
        <pc:spChg chg="mod">
          <ac:chgData name="Igor Shinkar" userId="db6eb1b41a9778dd" providerId="LiveId" clId="{BB4316BA-964A-4111-8B8C-8EF9D4624536}" dt="2022-02-14T20:19:15.401" v="459" actId="20577"/>
          <ac:spMkLst>
            <pc:docMk/>
            <pc:sldMk cId="28197823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31:26.872" v="2118" actId="6549"/>
          <ac:spMkLst>
            <pc:docMk/>
            <pc:sldMk cId="28197823" sldId="520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BB4316BA-964A-4111-8B8C-8EF9D4624536}" dt="2022-02-11T19:59:41.719" v="166" actId="47"/>
        <pc:sldMkLst>
          <pc:docMk/>
          <pc:sldMk cId="798954596" sldId="520"/>
        </pc:sldMkLst>
        <pc:spChg chg="mod">
          <ac:chgData name="Igor Shinkar" userId="db6eb1b41a9778dd" providerId="LiveId" clId="{BB4316BA-964A-4111-8B8C-8EF9D4624536}" dt="2022-02-11T19:56:38.744" v="141" actId="20577"/>
          <ac:spMkLst>
            <pc:docMk/>
            <pc:sldMk cId="798954596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1T19:58:33.309" v="165" actId="6549"/>
          <ac:spMkLst>
            <pc:docMk/>
            <pc:sldMk cId="798954596" sldId="520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9.934" v="63" actId="47"/>
        <pc:sldMkLst>
          <pc:docMk/>
          <pc:sldMk cId="3646341729" sldId="520"/>
        </pc:sldMkLst>
      </pc:sldChg>
      <pc:sldChg chg="add del">
        <pc:chgData name="Igor Shinkar" userId="db6eb1b41a9778dd" providerId="LiveId" clId="{BB4316BA-964A-4111-8B8C-8EF9D4624536}" dt="2022-02-14T20:26:22.643" v="1163"/>
        <pc:sldMkLst>
          <pc:docMk/>
          <pc:sldMk cId="558483427" sldId="521"/>
        </pc:sldMkLst>
      </pc:sldChg>
      <pc:sldChg chg="addSp modSp add del mod modAnim">
        <pc:chgData name="Igor Shinkar" userId="db6eb1b41a9778dd" providerId="LiveId" clId="{BB4316BA-964A-4111-8B8C-8EF9D4624536}" dt="2022-02-11T19:59:45.236" v="168" actId="47"/>
        <pc:sldMkLst>
          <pc:docMk/>
          <pc:sldMk cId="1035397185" sldId="521"/>
        </pc:sldMkLst>
        <pc:spChg chg="mod">
          <ac:chgData name="Igor Shinkar" userId="db6eb1b41a9778dd" providerId="LiveId" clId="{BB4316BA-964A-4111-8B8C-8EF9D4624536}" dt="2022-02-11T19:57:47.823" v="143" actId="6549"/>
          <ac:spMkLst>
            <pc:docMk/>
            <pc:sldMk cId="1035397185" sldId="521"/>
            <ac:spMk id="3" creationId="{00000000-0000-0000-0000-000000000000}"/>
          </ac:spMkLst>
        </pc:spChg>
        <pc:picChg chg="add mod">
          <ac:chgData name="Igor Shinkar" userId="db6eb1b41a9778dd" providerId="LiveId" clId="{BB4316BA-964A-4111-8B8C-8EF9D4624536}" dt="2022-02-11T19:58:00.351" v="148" actId="1076"/>
          <ac:picMkLst>
            <pc:docMk/>
            <pc:sldMk cId="1035397185" sldId="521"/>
            <ac:picMk id="5" creationId="{E00240DB-0F14-44AB-A6D7-9BF1F5CE6768}"/>
          </ac:picMkLst>
        </pc:picChg>
      </pc:sldChg>
      <pc:sldChg chg="modSp add del mod modAnim">
        <pc:chgData name="Igor Shinkar" userId="db6eb1b41a9778dd" providerId="LiveId" clId="{BB4316BA-964A-4111-8B8C-8EF9D4624536}" dt="2022-02-14T20:26:17.659" v="1157" actId="47"/>
        <pc:sldMkLst>
          <pc:docMk/>
          <pc:sldMk cId="2711292599" sldId="521"/>
        </pc:sldMkLst>
        <pc:spChg chg="mod">
          <ac:chgData name="Igor Shinkar" userId="db6eb1b41a9778dd" providerId="LiveId" clId="{BB4316BA-964A-4111-8B8C-8EF9D4624536}" dt="2022-02-14T20:24:47.846" v="1030"/>
          <ac:spMkLst>
            <pc:docMk/>
            <pc:sldMk cId="2711292599" sldId="521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0:25:59.736" v="1115" actId="20577"/>
          <ac:spMkLst>
            <pc:docMk/>
            <pc:sldMk cId="2711292599" sldId="52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1:34:45.455" v="2331" actId="6549"/>
        <pc:sldMkLst>
          <pc:docMk/>
          <pc:sldMk cId="91196990" sldId="522"/>
        </pc:sldMkLst>
        <pc:spChg chg="mod">
          <ac:chgData name="Igor Shinkar" userId="db6eb1b41a9778dd" providerId="LiveId" clId="{BB4316BA-964A-4111-8B8C-8EF9D4624536}" dt="2022-02-14T21:34:45.455" v="2331" actId="6549"/>
          <ac:spMkLst>
            <pc:docMk/>
            <pc:sldMk cId="91196990" sldId="522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4T20:27:15.501" v="1230" actId="47"/>
        <pc:sldMkLst>
          <pc:docMk/>
          <pc:sldMk cId="857803280" sldId="523"/>
        </pc:sldMkLst>
      </pc:sldChg>
      <pc:sldChg chg="addSp delSp modSp add mod delAnim modAnim">
        <pc:chgData name="Igor Shinkar" userId="db6eb1b41a9778dd" providerId="LiveId" clId="{BB4316BA-964A-4111-8B8C-8EF9D4624536}" dt="2022-02-14T21:39:15.724" v="2382" actId="20577"/>
        <pc:sldMkLst>
          <pc:docMk/>
          <pc:sldMk cId="3847843405" sldId="523"/>
        </pc:sldMkLst>
        <pc:spChg chg="mod">
          <ac:chgData name="Igor Shinkar" userId="db6eb1b41a9778dd" providerId="LiveId" clId="{BB4316BA-964A-4111-8B8C-8EF9D4624536}" dt="2022-02-14T21:39:15.724" v="2382" actId="20577"/>
          <ac:spMkLst>
            <pc:docMk/>
            <pc:sldMk cId="3847843405" sldId="523"/>
            <ac:spMk id="3" creationId="{00000000-0000-0000-0000-000000000000}"/>
          </ac:spMkLst>
        </pc:spChg>
        <pc:spChg chg="add del mod">
          <ac:chgData name="Igor Shinkar" userId="db6eb1b41a9778dd" providerId="LiveId" clId="{BB4316BA-964A-4111-8B8C-8EF9D4624536}" dt="2022-02-14T21:39:02.365" v="2364" actId="478"/>
          <ac:spMkLst>
            <pc:docMk/>
            <pc:sldMk cId="3847843405" sldId="523"/>
            <ac:spMk id="4" creationId="{196BF9AA-2BBF-46D6-8C00-E9B98E0AD140}"/>
          </ac:spMkLst>
        </pc:spChg>
      </pc:sldChg>
      <pc:sldChg chg="addSp modSp add mod modAnim">
        <pc:chgData name="Igor Shinkar" userId="db6eb1b41a9778dd" providerId="LiveId" clId="{BB4316BA-964A-4111-8B8C-8EF9D4624536}" dt="2022-02-14T21:11:50.358" v="2117" actId="1076"/>
        <pc:sldMkLst>
          <pc:docMk/>
          <pc:sldMk cId="3790721556" sldId="524"/>
        </pc:sldMkLst>
        <pc:spChg chg="mod">
          <ac:chgData name="Igor Shinkar" userId="db6eb1b41a9778dd" providerId="LiveId" clId="{BB4316BA-964A-4111-8B8C-8EF9D4624536}" dt="2022-02-14T21:09:38.949" v="1984" actId="113"/>
          <ac:spMkLst>
            <pc:docMk/>
            <pc:sldMk cId="3790721556" sldId="524"/>
            <ac:spMk id="3" creationId="{00000000-0000-0000-0000-000000000000}"/>
          </ac:spMkLst>
        </pc:spChg>
        <pc:spChg chg="add mod">
          <ac:chgData name="Igor Shinkar" userId="db6eb1b41a9778dd" providerId="LiveId" clId="{BB4316BA-964A-4111-8B8C-8EF9D4624536}" dt="2022-02-14T21:11:23.871" v="2059" actId="1076"/>
          <ac:spMkLst>
            <pc:docMk/>
            <pc:sldMk cId="3790721556" sldId="524"/>
            <ac:spMk id="4" creationId="{8E005B32-7FA1-4790-8EFA-93E9AFA2820C}"/>
          </ac:spMkLst>
        </pc:spChg>
        <pc:spChg chg="add mod">
          <ac:chgData name="Igor Shinkar" userId="db6eb1b41a9778dd" providerId="LiveId" clId="{BB4316BA-964A-4111-8B8C-8EF9D4624536}" dt="2022-02-14T21:11:50.358" v="2117" actId="1076"/>
          <ac:spMkLst>
            <pc:docMk/>
            <pc:sldMk cId="3790721556" sldId="524"/>
            <ac:spMk id="5" creationId="{1D5E6F24-57F8-473A-A374-F26E2403DE4A}"/>
          </ac:spMkLst>
        </pc:spChg>
      </pc:sldChg>
      <pc:sldChg chg="modSp add">
        <pc:chgData name="Igor Shinkar" userId="db6eb1b41a9778dd" providerId="LiveId" clId="{BB4316BA-964A-4111-8B8C-8EF9D4624536}" dt="2022-02-14T21:37:38.413" v="2352" actId="20577"/>
        <pc:sldMkLst>
          <pc:docMk/>
          <pc:sldMk cId="2530071258" sldId="525"/>
        </pc:sldMkLst>
        <pc:spChg chg="mod">
          <ac:chgData name="Igor Shinkar" userId="db6eb1b41a9778dd" providerId="LiveId" clId="{BB4316BA-964A-4111-8B8C-8EF9D4624536}" dt="2022-02-14T21:37:38.413" v="2352" actId="20577"/>
          <ac:spMkLst>
            <pc:docMk/>
            <pc:sldMk cId="2530071258" sldId="52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57:32.072" v="2678" actId="20577"/>
        <pc:sldMkLst>
          <pc:docMk/>
          <pc:sldMk cId="3873823968" sldId="526"/>
        </pc:sldMkLst>
        <pc:spChg chg="mod">
          <ac:chgData name="Igor Shinkar" userId="db6eb1b41a9778dd" providerId="LiveId" clId="{BB4316BA-964A-4111-8B8C-8EF9D4624536}" dt="2022-02-14T21:51:35.633" v="2391" actId="20577"/>
          <ac:spMkLst>
            <pc:docMk/>
            <pc:sldMk cId="3873823968" sldId="526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57:32.072" v="2678" actId="20577"/>
          <ac:spMkLst>
            <pc:docMk/>
            <pc:sldMk cId="3873823968" sldId="52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2:24:35.728" v="3231" actId="6549"/>
        <pc:sldMkLst>
          <pc:docMk/>
          <pc:sldMk cId="3628305970" sldId="527"/>
        </pc:sldMkLst>
        <pc:spChg chg="mod">
          <ac:chgData name="Igor Shinkar" userId="db6eb1b41a9778dd" providerId="LiveId" clId="{BB4316BA-964A-4111-8B8C-8EF9D4624536}" dt="2022-02-14T22:24:35.728" v="3231" actId="6549"/>
          <ac:spMkLst>
            <pc:docMk/>
            <pc:sldMk cId="3628305970" sldId="527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09T21:20:29.036" v="5200" actId="2057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mod">
        <pc:chgData name="Igor Shinkar" userId="db6eb1b41a9778dd" providerId="LiveId" clId="{34AB2667-ABEA-4C57-B4E9-385F9D913571}" dt="2022-02-08T14:29:10.514" v="2987" actId="2057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mod ord modAnim">
        <pc:chgData name="Igor Shinkar" userId="db6eb1b41a9778dd" providerId="LiveId" clId="{34AB2667-ABEA-4C57-B4E9-385F9D913571}" dt="2022-02-08T15:03:21.991" v="4310" actId="115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ord modAnim">
        <pc:chgData name="Igor Shinkar" userId="db6eb1b41a9778dd" providerId="LiveId" clId="{34AB2667-ABEA-4C57-B4E9-385F9D913571}" dt="2022-02-08T14:48:58.033" v="3978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mod modAnim">
        <pc:chgData name="Igor Shinkar" userId="db6eb1b41a9778dd" providerId="LiveId" clId="{34AB2667-ABEA-4C57-B4E9-385F9D913571}" dt="2022-02-08T15:02:52.601" v="4286" actId="2057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008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25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778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022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347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67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9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402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56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76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93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579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19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40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41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88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 </a:t>
            </a:r>
            <a:r>
              <a:rPr lang="de-DE" sz="3600" b="1" smtClean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16, </a:t>
            </a: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sz="4000" dirty="0"/>
              <a:t>Motivation: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saw an algorithm that given 2 integers of length n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A =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B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computes their product in time O(n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1.58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And then I said we could actually do it in time O(n polylog(n))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Today we’ll see how to do it.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Idea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Let’s consider a more general problems:</a:t>
            </a:r>
          </a:p>
          <a:p>
            <a:pPr algn="ctr"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Multiplication of polynomials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7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Multiplication of polynomials </a:t>
            </a:r>
            <a:r>
              <a:rPr lang="de-DE" altLang="en-US" sz="4000" dirty="0"/>
              <a:t>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Given two polynomials by their coefficients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Q(x)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Example: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P(x) = 2x + 1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Q(x) = 3x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- 5x + 2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 : = P*Q – deg(R) =3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R(x) = (2*3)x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(3*1 – 2*5)x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(1*(-5) + 2*2)x + 2 = 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R(x) = 6x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7x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x + 2</a:t>
            </a:r>
          </a:p>
        </p:txBody>
      </p:sp>
    </p:spTree>
    <p:extLst>
      <p:ext uri="{BB962C8B-B14F-4D97-AF65-F5344CB8AC3E}">
        <p14:creationId xmlns:p14="http://schemas.microsoft.com/office/powerpoint/2010/main" val="9119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Multiplication of polynomials </a:t>
            </a:r>
            <a:r>
              <a:rPr lang="de-DE" altLang="en-US" sz="4000" dirty="0"/>
              <a:t>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Given two polynomials by their coefficients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Q(x)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R(x) = P(x)*Q(x) as a polynomial.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That is compute the coefficients of the polynomial R.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 polynomial R has degree &lt; 2n-1, and so it has at most 2n coefficients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Q: how can we use it to compute product of integers?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A: Given two integers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=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B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Define the polynomials: 	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		Q(x)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07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Multiplication of polynomials </a:t>
            </a:r>
            <a:r>
              <a:rPr lang="de-DE" altLang="en-US" sz="4000" dirty="0"/>
              <a:t>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Q: how can we use polynomials to compute product of integers?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A: Given two integers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=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B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Define the polynomials: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Q(x)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 = P(10)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B = Q(10)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R = P*Q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 computed in O(n polylog(n)) time</a:t>
            </a: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A*B = P(10)*Q(10) = R(10)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8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Example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want to find a poly P(x) of degree 2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Satisfying: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P(1) = 2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P(5) = 0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P(7) = 3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Formula: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	2 * (x-5)(x-7) / (1-5)(1-7)  +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0 * (x-1)(x-7) / (5-1)(5-7)  +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         	3 * (x-1)(x-5) / (7-1)(7-5)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Then P(1) = 2, P(5) = 0, P(7) = 3</a:t>
            </a:r>
          </a:p>
        </p:txBody>
      </p:sp>
    </p:spTree>
    <p:extLst>
      <p:ext uri="{BB962C8B-B14F-4D97-AF65-F5344CB8AC3E}">
        <p14:creationId xmlns:p14="http://schemas.microsoft.com/office/powerpoint/2010/main" val="387382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Example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 lied about the following: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To convert coefficients into point-value representation: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 (1,P(1)), (2, P(2)), (3, P(3))…</a:t>
            </a: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will </a:t>
            </a:r>
            <a:r>
              <a:rPr lang="en-US" altLang="he-IL" sz="2000" b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not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use the values 0,1,2,3…n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NO!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will use values 1,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3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…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(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P(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)), (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P(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))…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where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is the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n’th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root of unity (in complex numbers)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Why these specific value? Because for them we can multiply Matrix x vector in time O(n log(n)) + we </a:t>
            </a:r>
            <a:r>
              <a:rPr lang="en-US" altLang="he-IL" sz="200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can go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back to the representation </a:t>
            </a:r>
            <a:r>
              <a:rPr lang="en-US" altLang="he-IL" sz="200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with coefficients.</a:t>
            </a: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30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FFT: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For a vector of length n : (a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,…,a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of reals, its Discrete Fourier Transform is the following vector:</a:t>
            </a: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A(1=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=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…+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endParaRPr lang="en-US" altLang="he-IL" sz="1800" baseline="30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A(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= 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+ 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ω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+ 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+ …+ 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A(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=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4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…+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2(n-1)</a:t>
            </a:r>
            <a:endParaRPr lang="en-US" altLang="he-IL" sz="1800" baseline="30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…</a:t>
            </a: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A(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=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2(n-1)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…+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(n-1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(n-1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</a:p>
          <a:p>
            <a:pPr>
              <a:defRPr/>
            </a:pPr>
            <a:endParaRPr lang="en-US" altLang="he-IL" sz="1800" dirty="0" smtClean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convert a vector A of length n into another vector of length n.</a:t>
            </a: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This vector is the evaluation of the corresponding polynomial in points 1,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…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endParaRPr lang="en-US" altLang="he-IL" sz="18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73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Back to multiplication </a:t>
            </a:r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of polynomials </a:t>
            </a:r>
            <a:r>
              <a:rPr lang="de-DE" altLang="en-US" sz="4000" dirty="0"/>
              <a:t>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Given two polynomials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+ a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+…+ a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 + a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Q(x) = b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+…+ b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 + b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R = P*Q – a polynomial of </a:t>
            </a:r>
            <a:r>
              <a:rPr lang="en-US" altLang="he-IL" sz="180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degree &lt;2n.</a:t>
            </a:r>
            <a:endParaRPr lang="en-US" altLang="he-IL" sz="1800" dirty="0" smtClean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Think of P,Q as polynomials of degree 2n (with a bunch of zero coefficients)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FFT of P: P(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), P(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),…,P(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2n-1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FFT of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Q: Q(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),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),…,Q(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2n-1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= P(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)*Q(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for </a:t>
            </a:r>
            <a:r>
              <a:rPr lang="en-US" altLang="he-IL" sz="1800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=0…2n-1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the coefficients of R using inverse-FFT</a:t>
            </a:r>
            <a:endParaRPr lang="en-US" altLang="he-IL" sz="18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endParaRPr lang="en-US" altLang="he-IL" sz="18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endParaRPr lang="en-US" altLang="he-IL" sz="18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41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Divide and conquer algorithms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Finding k‘th smallest element deterministically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Fast Fourier Transform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84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Finding k‘th smallest element – deterministic algorithm</a:t>
            </a:r>
          </a:p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250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Finding k‘th element deterministically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Input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array A[0…n-1]  (unsorted)</a:t>
            </a: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Goal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find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k’th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smallest element in A deterministically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96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Finding k‘th element deterministically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Example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Input: [6, 1, 8, 7, 10, 3, 12, 5, 2] and some parameter k.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Suppose we got M = 7 // using sampling (e.g. 7,12,2) + find the median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Then</a:t>
            </a:r>
            <a:b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 small elements are L = [6,1,3,5,2]</a:t>
            </a:r>
            <a:b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 large elements are H = [8,7,10,12]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k=4, then we use recursion to find the 4’th smallest 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elt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in L 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 5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k=7, then we use recursion to find the (7-|L|)’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smallest 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elt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in H 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 8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47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Finding k‘th element deterministically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Given an array A of length n, and an integer k do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Partition A into n/5 arrays each of size 5.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B = [b1…b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n/5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be the medians of each of the sub arrays.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</a:t>
            </a:r>
            <a:r>
              <a:rPr lang="en-US" altLang="he-IL" sz="20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pivot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be the median of B = [b1…b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n/5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– compute using recursion.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Rearrange all elements of A into two subarrays.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≤pivot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– all elements ≤ </a:t>
            </a:r>
            <a:r>
              <a:rPr lang="en-US" altLang="he-IL" sz="20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&gt;pivot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– all elements &gt; </a:t>
            </a:r>
            <a:r>
              <a:rPr lang="en-US" altLang="he-IL" sz="20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≤pivot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has more than k elements, run recursion on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≤pivot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with same k.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Otherwise, continue the search in A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&gt;pivot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with k - length(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≤pivot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Correctness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obvious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25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Finding k‘th element deterministically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Partition A into n/5 arrays each of size 5.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B = [b1…b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n/5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be the medians of each of the sub arrays.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</a:t>
            </a:r>
            <a:r>
              <a:rPr lang="en-US" altLang="he-IL" sz="20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pivot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be the median of B = [b1…b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n/5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– using recursion.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Rearrange all elements of A into two subarrays.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≤pivot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– all elements ≤ pivot.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&gt;pivot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– all elements &gt; pivot.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≤pivot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has more than k elements, run recursion on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≤pivot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with same k.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Otherwise, continue the search in A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&gt;pivot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with k - length(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≤pivot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).</a:t>
            </a:r>
          </a:p>
          <a:p>
            <a:endParaRPr lang="en-US" sz="2000" u="sng" dirty="0"/>
          </a:p>
          <a:p>
            <a:r>
              <a:rPr lang="en-US" sz="2000" u="sng" dirty="0"/>
              <a:t>Running time</a:t>
            </a:r>
            <a:r>
              <a:rPr lang="en-US" sz="2000" dirty="0"/>
              <a:t>: T(n)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≤ </a:t>
            </a:r>
            <a:r>
              <a:rPr lang="en-US" sz="2000" dirty="0"/>
              <a:t>T(n/5) + T(7n/10) + O(n).</a:t>
            </a:r>
          </a:p>
          <a:p>
            <a:r>
              <a:rPr lang="en-US" sz="2000" u="sng" dirty="0"/>
              <a:t>Claim</a:t>
            </a:r>
            <a:r>
              <a:rPr lang="en-US" sz="2000" dirty="0"/>
              <a:t>: T(n) = O(n). Prove it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EF6EF5BF-C94B-45F6-A0F7-25156A553C43}"/>
              </a:ext>
            </a:extLst>
          </p:cNvPr>
          <p:cNvSpPr/>
          <p:nvPr/>
        </p:nvSpPr>
        <p:spPr>
          <a:xfrm>
            <a:off x="4814026" y="3756945"/>
            <a:ext cx="4609373" cy="8912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u="sng" dirty="0"/>
              <a:t>Key observation</a:t>
            </a:r>
            <a:r>
              <a:rPr lang="en-US" sz="2000" dirty="0"/>
              <a:t>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at least 3n/10 elements are ≥ pivot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at least 3n/10 elements are </a:t>
            </a:r>
            <a:r>
              <a:rPr lang="en-US" altLang="he-IL" sz="2000" dirty="0">
                <a:ea typeface="Arial Unicode MS" pitchFamily="34" charset="-128"/>
                <a:cs typeface="Arial" panose="020B0604020202020204" pitchFamily="34" charset="0"/>
              </a:rPr>
              <a:t>≤</a:t>
            </a:r>
            <a:r>
              <a:rPr lang="en-US" sz="2000" dirty="0"/>
              <a:t> pivot</a:t>
            </a:r>
          </a:p>
        </p:txBody>
      </p:sp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D53795E6-0B97-4317-BADB-98DF6B86C87E}"/>
              </a:ext>
            </a:extLst>
          </p:cNvPr>
          <p:cNvSpPr/>
          <p:nvPr/>
        </p:nvSpPr>
        <p:spPr bwMode="auto">
          <a:xfrm>
            <a:off x="3060700" y="6159500"/>
            <a:ext cx="812800" cy="533400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4BB720B-F0D9-45BE-AB7D-C7531FCA3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98" y="5597400"/>
            <a:ext cx="2560637" cy="467160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en-US" altLang="en-US" sz="2000" dirty="0">
                <a:latin typeface="+mn-lt"/>
              </a:rPr>
              <a:t>Recursion:  step 3</a:t>
            </a:r>
          </a:p>
        </p:txBody>
      </p:sp>
      <p:cxnSp>
        <p:nvCxnSpPr>
          <p:cNvPr id="9" name="AutoShape 4">
            <a:extLst>
              <a:ext uri="{FF2B5EF4-FFF2-40B4-BE49-F238E27FC236}">
                <a16:creationId xmlns:a16="http://schemas.microsoft.com/office/drawing/2014/main" id="{07AA9CF2-B7FC-4B4F-ADBA-F059ED834FDE}"/>
              </a:ext>
            </a:extLst>
          </p:cNvPr>
          <p:cNvCxnSpPr>
            <a:cxnSpLocks noChangeShapeType="1"/>
            <a:stCxn id="8" idx="3"/>
            <a:endCxn id="7" idx="0"/>
          </p:cNvCxnSpPr>
          <p:nvPr/>
        </p:nvCxnSpPr>
        <p:spPr bwMode="auto">
          <a:xfrm>
            <a:off x="3280635" y="5830980"/>
            <a:ext cx="186465" cy="328520"/>
          </a:xfrm>
          <a:prstGeom prst="bentConnector2">
            <a:avLst/>
          </a:prstGeom>
          <a:noFill/>
          <a:ln w="6480" cap="flat">
            <a:solidFill>
              <a:srgbClr val="5B9BD5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3F126FAF-D36D-4201-A1E2-15A63F48B9DD}"/>
              </a:ext>
            </a:extLst>
          </p:cNvPr>
          <p:cNvSpPr/>
          <p:nvPr/>
        </p:nvSpPr>
        <p:spPr bwMode="auto">
          <a:xfrm>
            <a:off x="4024303" y="6159500"/>
            <a:ext cx="1001725" cy="533400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0F4370BE-8165-4142-910E-688C34C59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9302" y="5590623"/>
            <a:ext cx="3155824" cy="467160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en-US" altLang="en-US" sz="2000" dirty="0">
                <a:latin typeface="+mn-lt"/>
              </a:rPr>
              <a:t>Recursion:  step 7 or 8</a:t>
            </a:r>
          </a:p>
        </p:txBody>
      </p:sp>
      <p:cxnSp>
        <p:nvCxnSpPr>
          <p:cNvPr id="15" name="AutoShape 4">
            <a:extLst>
              <a:ext uri="{FF2B5EF4-FFF2-40B4-BE49-F238E27FC236}">
                <a16:creationId xmlns:a16="http://schemas.microsoft.com/office/drawing/2014/main" id="{1BCFA52B-698E-4E1E-96DB-0E0A7F2E0E6A}"/>
              </a:ext>
            </a:extLst>
          </p:cNvPr>
          <p:cNvCxnSpPr>
            <a:cxnSpLocks noChangeShapeType="1"/>
            <a:stCxn id="14" idx="1"/>
            <a:endCxn id="13" idx="0"/>
          </p:cNvCxnSpPr>
          <p:nvPr/>
        </p:nvCxnSpPr>
        <p:spPr bwMode="auto">
          <a:xfrm rot="10800000" flipV="1">
            <a:off x="4525166" y="5824202"/>
            <a:ext cx="854136" cy="335297"/>
          </a:xfrm>
          <a:prstGeom prst="bentConnector2">
            <a:avLst/>
          </a:prstGeom>
          <a:noFill/>
          <a:ln w="6480" cap="flat">
            <a:solidFill>
              <a:srgbClr val="5B9BD5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95257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Finding k‘th element deterministically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The running time is T(n) = T(n/5) + T(7n/10) + Cn and T(1) = C.</a:t>
            </a:r>
          </a:p>
          <a:p>
            <a:pPr lvl="0"/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Claim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 T(n) = O</a:t>
            </a: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(n)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Proof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53BC0D-9B78-4796-9BBA-C4F1143321C5}"/>
              </a:ext>
            </a:extLst>
          </p:cNvPr>
          <p:cNvSpPr/>
          <p:nvPr/>
        </p:nvSpPr>
        <p:spPr>
          <a:xfrm>
            <a:off x="3852205" y="2991354"/>
            <a:ext cx="1913021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Cn</a:t>
            </a:r>
            <a:endParaRPr lang="en-CA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47E514E-80F8-409D-89A3-048F37C6F830}"/>
              </a:ext>
            </a:extLst>
          </p:cNvPr>
          <p:cNvGrpSpPr/>
          <p:nvPr/>
        </p:nvGrpSpPr>
        <p:grpSpPr>
          <a:xfrm>
            <a:off x="2035942" y="3338398"/>
            <a:ext cx="5339275" cy="766402"/>
            <a:chOff x="2021810" y="3139084"/>
            <a:chExt cx="5339275" cy="182595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ADAB798-F9C6-4D04-B14F-E7A165F2DB92}"/>
                </a:ext>
              </a:extLst>
            </p:cNvPr>
            <p:cNvSpPr/>
            <p:nvPr/>
          </p:nvSpPr>
          <p:spPr>
            <a:xfrm>
              <a:off x="4794584" y="4162409"/>
              <a:ext cx="2566501" cy="80262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C*7n/10</a:t>
              </a:r>
              <a:endParaRPr lang="en-CA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5A4276E-8E22-450A-9B07-BE8DB23E853E}"/>
                </a:ext>
              </a:extLst>
            </p:cNvPr>
            <p:cNvSpPr/>
            <p:nvPr/>
          </p:nvSpPr>
          <p:spPr>
            <a:xfrm>
              <a:off x="2021810" y="4170114"/>
              <a:ext cx="1408538" cy="7949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C*n/5</a:t>
              </a:r>
              <a:endParaRPr lang="en-CA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E093DB3-7A38-43B0-AFBC-F0A9AFB688C4}"/>
                </a:ext>
              </a:extLst>
            </p:cNvPr>
            <p:cNvCxnSpPr>
              <a:cxnSpLocks/>
              <a:stCxn id="4" idx="2"/>
              <a:endCxn id="7" idx="0"/>
            </p:cNvCxnSpPr>
            <p:nvPr/>
          </p:nvCxnSpPr>
          <p:spPr>
            <a:xfrm flipH="1">
              <a:off x="2726079" y="3139084"/>
              <a:ext cx="2068505" cy="10310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2A5940-03D5-4E14-901A-548A55F57ACB}"/>
                </a:ext>
              </a:extLst>
            </p:cNvPr>
            <p:cNvCxnSpPr>
              <a:cxnSpLocks/>
              <a:stCxn id="4" idx="2"/>
              <a:endCxn id="6" idx="0"/>
            </p:cNvCxnSpPr>
            <p:nvPr/>
          </p:nvCxnSpPr>
          <p:spPr>
            <a:xfrm>
              <a:off x="4794584" y="3139084"/>
              <a:ext cx="1283251" cy="10233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3F600-20A1-4607-84C6-A9BE2FF923B0}"/>
              </a:ext>
            </a:extLst>
          </p:cNvPr>
          <p:cNvGrpSpPr/>
          <p:nvPr/>
        </p:nvGrpSpPr>
        <p:grpSpPr>
          <a:xfrm>
            <a:off x="1282554" y="4104800"/>
            <a:ext cx="7977990" cy="820881"/>
            <a:chOff x="1369659" y="2657846"/>
            <a:chExt cx="7977990" cy="297608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FE32C12-7E63-4810-A746-7115C1E803DA}"/>
                </a:ext>
              </a:extLst>
            </p:cNvPr>
            <p:cNvSpPr/>
            <p:nvPr/>
          </p:nvSpPr>
          <p:spPr>
            <a:xfrm>
              <a:off x="6781148" y="4341998"/>
              <a:ext cx="2566501" cy="12919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C*n*(7/10)</a:t>
              </a:r>
              <a:r>
                <a:rPr lang="en-US" baseline="30000" dirty="0"/>
                <a:t>2</a:t>
              </a:r>
              <a:endParaRPr lang="en-CA" baseline="3000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B20F03F-ECE2-4AE1-B062-1B27CD2C7AD3}"/>
                </a:ext>
              </a:extLst>
            </p:cNvPr>
            <p:cNvSpPr/>
            <p:nvPr/>
          </p:nvSpPr>
          <p:spPr>
            <a:xfrm>
              <a:off x="4733605" y="4341994"/>
              <a:ext cx="1902353" cy="11839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C*n*(7/10)*(1/5)</a:t>
              </a:r>
              <a:endParaRPr lang="en-CA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ABFC6A3-BBEB-4972-BB3B-D9DE66DC2E60}"/>
                </a:ext>
              </a:extLst>
            </p:cNvPr>
            <p:cNvCxnSpPr>
              <a:cxnSpLocks/>
              <a:stCxn id="6" idx="2"/>
              <a:endCxn id="12" idx="0"/>
            </p:cNvCxnSpPr>
            <p:nvPr/>
          </p:nvCxnSpPr>
          <p:spPr>
            <a:xfrm flipH="1">
              <a:off x="5684782" y="2657846"/>
              <a:ext cx="494290" cy="16841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B2819A2-35A7-4B2B-B0A2-EC8F042FB450}"/>
                </a:ext>
              </a:extLst>
            </p:cNvPr>
            <p:cNvCxnSpPr>
              <a:cxnSpLocks/>
              <a:stCxn id="6" idx="2"/>
              <a:endCxn id="11" idx="0"/>
            </p:cNvCxnSpPr>
            <p:nvPr/>
          </p:nvCxnSpPr>
          <p:spPr>
            <a:xfrm>
              <a:off x="6179072" y="2657846"/>
              <a:ext cx="1885327" cy="16841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AB6B775-75F0-4A1E-A29A-541FC49C3574}"/>
                </a:ext>
              </a:extLst>
            </p:cNvPr>
            <p:cNvSpPr/>
            <p:nvPr/>
          </p:nvSpPr>
          <p:spPr>
            <a:xfrm>
              <a:off x="2726189" y="4367692"/>
              <a:ext cx="1588957" cy="11839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C*n/5*(7/10)</a:t>
              </a:r>
              <a:endParaRPr lang="en-CA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65F1F40-41CE-4C08-A069-1C5EFCD48B51}"/>
                </a:ext>
              </a:extLst>
            </p:cNvPr>
            <p:cNvSpPr/>
            <p:nvPr/>
          </p:nvSpPr>
          <p:spPr>
            <a:xfrm>
              <a:off x="1369659" y="4341998"/>
              <a:ext cx="938071" cy="120963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C*n/5</a:t>
              </a:r>
              <a:r>
                <a:rPr lang="en-US" baseline="30000" dirty="0"/>
                <a:t>2</a:t>
              </a:r>
              <a:endParaRPr lang="en-CA" baseline="30000" dirty="0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364665E-81D3-4736-A6D1-089DF8D28CD1}"/>
                </a:ext>
              </a:extLst>
            </p:cNvPr>
            <p:cNvCxnSpPr>
              <a:cxnSpLocks/>
              <a:stCxn id="7" idx="2"/>
              <a:endCxn id="16" idx="0"/>
            </p:cNvCxnSpPr>
            <p:nvPr/>
          </p:nvCxnSpPr>
          <p:spPr>
            <a:xfrm flipH="1">
              <a:off x="1838695" y="2694677"/>
              <a:ext cx="988621" cy="164732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8191779-E878-49ED-AED6-120E4D91830A}"/>
                </a:ext>
              </a:extLst>
            </p:cNvPr>
            <p:cNvCxnSpPr>
              <a:cxnSpLocks/>
              <a:stCxn id="7" idx="2"/>
              <a:endCxn id="15" idx="0"/>
            </p:cNvCxnSpPr>
            <p:nvPr/>
          </p:nvCxnSpPr>
          <p:spPr>
            <a:xfrm>
              <a:off x="2827316" y="2694677"/>
              <a:ext cx="693352" cy="16730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F8BF52CE-882E-465E-8BA0-E08809F2265C}"/>
              </a:ext>
            </a:extLst>
          </p:cNvPr>
          <p:cNvSpPr/>
          <p:nvPr/>
        </p:nvSpPr>
        <p:spPr>
          <a:xfrm>
            <a:off x="1341790" y="5742359"/>
            <a:ext cx="580761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9D4E065-E38F-430D-B97A-5F12040157D4}"/>
              </a:ext>
            </a:extLst>
          </p:cNvPr>
          <p:cNvSpPr/>
          <p:nvPr/>
        </p:nvSpPr>
        <p:spPr>
          <a:xfrm>
            <a:off x="507034" y="5705552"/>
            <a:ext cx="536955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4E17921-1C01-46C4-BFD5-97C848FD7D49}"/>
              </a:ext>
            </a:extLst>
          </p:cNvPr>
          <p:cNvCxnSpPr>
            <a:cxnSpLocks/>
            <a:endCxn id="20" idx="0"/>
          </p:cNvCxnSpPr>
          <p:nvPr/>
        </p:nvCxnSpPr>
        <p:spPr>
          <a:xfrm flipH="1">
            <a:off x="775512" y="5337295"/>
            <a:ext cx="563206" cy="368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C7B0D79-E1B1-4BA0-AE12-ECE32AB5C091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1338718" y="5337295"/>
            <a:ext cx="293453" cy="405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FA312A6C-67F5-4C0E-9772-E1BFC6608DFE}"/>
              </a:ext>
            </a:extLst>
          </p:cNvPr>
          <p:cNvSpPr/>
          <p:nvPr/>
        </p:nvSpPr>
        <p:spPr>
          <a:xfrm>
            <a:off x="3504930" y="6207973"/>
            <a:ext cx="580761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FFB2E9-B857-45D1-A893-822E3F3DD4F7}"/>
              </a:ext>
            </a:extLst>
          </p:cNvPr>
          <p:cNvSpPr/>
          <p:nvPr/>
        </p:nvSpPr>
        <p:spPr>
          <a:xfrm>
            <a:off x="2670174" y="6171166"/>
            <a:ext cx="536955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BBC005-010B-4560-9B1E-E369974CB2C5}"/>
              </a:ext>
            </a:extLst>
          </p:cNvPr>
          <p:cNvCxnSpPr>
            <a:cxnSpLocks/>
            <a:endCxn id="24" idx="0"/>
          </p:cNvCxnSpPr>
          <p:nvPr/>
        </p:nvCxnSpPr>
        <p:spPr>
          <a:xfrm flipH="1">
            <a:off x="2938652" y="5802909"/>
            <a:ext cx="563206" cy="368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5A1EC30-E950-4FC1-A55D-48C20B0264AC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3501858" y="5802909"/>
            <a:ext cx="293453" cy="405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7E7A7EEC-957E-4732-BF5A-582CD5D1F2EE}"/>
              </a:ext>
            </a:extLst>
          </p:cNvPr>
          <p:cNvSpPr/>
          <p:nvPr/>
        </p:nvSpPr>
        <p:spPr>
          <a:xfrm>
            <a:off x="5306435" y="6801375"/>
            <a:ext cx="580761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A53E25C-CE0B-4C62-BB0C-FEFE71859DFA}"/>
              </a:ext>
            </a:extLst>
          </p:cNvPr>
          <p:cNvSpPr/>
          <p:nvPr/>
        </p:nvSpPr>
        <p:spPr>
          <a:xfrm>
            <a:off x="4471679" y="6764568"/>
            <a:ext cx="536955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E69981B-D2AC-4FAF-9F4E-C3AC628AB4B8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4740157" y="6396311"/>
            <a:ext cx="563206" cy="368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3C4AD4B-467D-493C-B7DB-C462B84CD365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5303363" y="6396311"/>
            <a:ext cx="293453" cy="405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AF4A34F2-2C8E-48B1-8615-B2D04CE02689}"/>
              </a:ext>
            </a:extLst>
          </p:cNvPr>
          <p:cNvSpPr/>
          <p:nvPr/>
        </p:nvSpPr>
        <p:spPr>
          <a:xfrm>
            <a:off x="8346219" y="7089037"/>
            <a:ext cx="580761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261AE34-330B-4542-88EC-4821C3F79853}"/>
              </a:ext>
            </a:extLst>
          </p:cNvPr>
          <p:cNvSpPr/>
          <p:nvPr/>
        </p:nvSpPr>
        <p:spPr>
          <a:xfrm>
            <a:off x="7511463" y="7052230"/>
            <a:ext cx="536955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807993F-2DB2-4A85-B2C5-B65F0C286B2C}"/>
              </a:ext>
            </a:extLst>
          </p:cNvPr>
          <p:cNvCxnSpPr>
            <a:cxnSpLocks/>
            <a:endCxn id="32" idx="0"/>
          </p:cNvCxnSpPr>
          <p:nvPr/>
        </p:nvCxnSpPr>
        <p:spPr>
          <a:xfrm flipH="1">
            <a:off x="7779941" y="6683973"/>
            <a:ext cx="563206" cy="368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56AED3A-4C22-4A3F-AE66-3BF97D2A33C6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8343147" y="6683973"/>
            <a:ext cx="293453" cy="405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B0DF49B6-49AF-49D6-A972-313A14C09060}"/>
              </a:ext>
            </a:extLst>
          </p:cNvPr>
          <p:cNvSpPr txBox="1"/>
          <p:nvPr/>
        </p:nvSpPr>
        <p:spPr>
          <a:xfrm>
            <a:off x="6378036" y="6584261"/>
            <a:ext cx="45076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…</a:t>
            </a:r>
            <a:endParaRPr lang="en-CA" sz="30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F79C048-96E5-49B8-BF0B-683256228ACB}"/>
              </a:ext>
            </a:extLst>
          </p:cNvPr>
          <p:cNvSpPr txBox="1"/>
          <p:nvPr/>
        </p:nvSpPr>
        <p:spPr>
          <a:xfrm>
            <a:off x="1809256" y="4859958"/>
            <a:ext cx="6537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…                   …                ….</a:t>
            </a:r>
            <a:endParaRPr lang="en-CA" sz="40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5D2E062-9011-4747-9278-376BFC9A9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67" y="2410815"/>
            <a:ext cx="3726067" cy="934204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sz="2000" dirty="0"/>
              <a:t>The </a:t>
            </a:r>
            <a:r>
              <a:rPr lang="en-US" sz="2000" dirty="0" err="1"/>
              <a:t>k’th</a:t>
            </a:r>
            <a:r>
              <a:rPr lang="en-US" sz="2000" dirty="0"/>
              <a:t> level contributes</a:t>
            </a:r>
            <a:br>
              <a:rPr lang="en-US" sz="2000" dirty="0"/>
            </a:br>
            <a:r>
              <a:rPr lang="en-US" sz="2000" dirty="0"/>
              <a:t>Cn*(9/10)</a:t>
            </a:r>
            <a:r>
              <a:rPr lang="en-US" sz="2000" baseline="30000" dirty="0"/>
              <a:t>k</a:t>
            </a:r>
            <a:r>
              <a:rPr lang="en-US" sz="2000" dirty="0"/>
              <a:t> to the running time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F048111-8D1E-47D2-9779-F4B9A68D7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7196" y="5473882"/>
            <a:ext cx="3833636" cy="853743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sz="2000" dirty="0"/>
              <a:t>Therefore, the total time is </a:t>
            </a:r>
          </a:p>
          <a:p>
            <a:r>
              <a:rPr lang="en-US" sz="2000" dirty="0"/>
              <a:t>C*n(1+0.9+0.9</a:t>
            </a:r>
            <a:r>
              <a:rPr lang="en-US" sz="2000" baseline="30000" dirty="0"/>
              <a:t>2</a:t>
            </a:r>
            <a:r>
              <a:rPr lang="en-US" sz="2000" dirty="0"/>
              <a:t>+0.9</a:t>
            </a:r>
            <a:r>
              <a:rPr lang="en-US" sz="2000" baseline="30000" dirty="0"/>
              <a:t>3</a:t>
            </a:r>
            <a:r>
              <a:rPr lang="en-US" sz="2000" dirty="0"/>
              <a:t>…) = O(n)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269078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 animBg="1"/>
      <p:bldP spid="20" grpId="0" animBg="1"/>
      <p:bldP spid="23" grpId="0" animBg="1"/>
      <p:bldP spid="24" grpId="0" animBg="1"/>
      <p:bldP spid="27" grpId="0" animBg="1"/>
      <p:bldP spid="28" grpId="0" animBg="1"/>
      <p:bldP spid="31" grpId="0" animBg="1"/>
      <p:bldP spid="32" grpId="0" animBg="1"/>
      <p:bldP spid="35" grpId="0"/>
      <p:bldP spid="36" grpId="0"/>
      <p:bldP spid="37" grpId="0" animBg="1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Fast Foureir Transform</a:t>
            </a:r>
          </a:p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739528"/>
      </p:ext>
    </p:extLst>
  </p:cSld>
  <p:clrMapOvr>
    <a:masterClrMapping/>
  </p:clrMapOvr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4288</TotalTime>
  <Words>1341</Words>
  <Application>Microsoft Office PowerPoint</Application>
  <PresentationFormat>Custom</PresentationFormat>
  <Paragraphs>163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 Unicode MS</vt:lpstr>
      <vt:lpstr>Albany</vt:lpstr>
      <vt:lpstr>Arial</vt:lpstr>
      <vt:lpstr>Calibri</vt:lpstr>
      <vt:lpstr>Tahoma</vt:lpstr>
      <vt:lpstr>Times New Roman</vt:lpstr>
      <vt:lpstr>Wingdings</vt:lpstr>
      <vt:lpstr>lyt blackandwhite</vt:lpstr>
      <vt:lpstr>PowerPoint Presentation</vt:lpstr>
      <vt:lpstr>Plan for today</vt:lpstr>
      <vt:lpstr>PowerPoint Presentation</vt:lpstr>
      <vt:lpstr>Finding k‘th element deterministically</vt:lpstr>
      <vt:lpstr>Finding k‘th element deterministically</vt:lpstr>
      <vt:lpstr>Finding k‘th element deterministically</vt:lpstr>
      <vt:lpstr>Finding k‘th element deterministically</vt:lpstr>
      <vt:lpstr>Finding k‘th element deterministically</vt:lpstr>
      <vt:lpstr>PowerPoint Presentation</vt:lpstr>
      <vt:lpstr>Motivation:</vt:lpstr>
      <vt:lpstr>Multiplication of polynomials :</vt:lpstr>
      <vt:lpstr>Multiplication of polynomials :</vt:lpstr>
      <vt:lpstr>Multiplication of polynomials :</vt:lpstr>
      <vt:lpstr>Example</vt:lpstr>
      <vt:lpstr>Example</vt:lpstr>
      <vt:lpstr>FFT:</vt:lpstr>
      <vt:lpstr>Back to multiplication of polynomials 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1468</cp:revision>
  <dcterms:created xsi:type="dcterms:W3CDTF">2017-07-19T12:15:02Z</dcterms:created>
  <dcterms:modified xsi:type="dcterms:W3CDTF">2022-02-24T18:10:41Z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