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2"/>
  </p:notesMasterIdLst>
  <p:handoutMasterIdLst>
    <p:handoutMasterId r:id="rId23"/>
  </p:handoutMasterIdLst>
  <p:sldIdLst>
    <p:sldId id="256" r:id="rId3"/>
    <p:sldId id="524" r:id="rId4"/>
    <p:sldId id="517" r:id="rId5"/>
    <p:sldId id="518" r:id="rId6"/>
    <p:sldId id="519" r:id="rId7"/>
    <p:sldId id="520" r:id="rId8"/>
    <p:sldId id="521" r:id="rId9"/>
    <p:sldId id="522" r:id="rId10"/>
    <p:sldId id="523" r:id="rId11"/>
    <p:sldId id="374" r:id="rId12"/>
    <p:sldId id="375" r:id="rId13"/>
    <p:sldId id="376" r:id="rId14"/>
    <p:sldId id="377" r:id="rId15"/>
    <p:sldId id="379" r:id="rId16"/>
    <p:sldId id="380" r:id="rId17"/>
    <p:sldId id="525" r:id="rId18"/>
    <p:sldId id="381" r:id="rId19"/>
    <p:sldId id="382" r:id="rId20"/>
    <p:sldId id="371" r:id="rId21"/>
  </p:sldIdLst>
  <p:sldSz cx="10080625" cy="7559675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F129A5-18DD-4901-AE1A-E0E9F0F184B8}" v="1335" dt="2022-01-19T21:47:16.5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15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gor Shinkar" userId="db6eb1b41a9778dd" providerId="LiveId" clId="{82402883-90D8-416D-BD4A-0F49738B7368}"/>
    <pc:docChg chg="undo redo custSel addSld delSld modSld sldOrd">
      <pc:chgData name="Igor Shinkar" userId="db6eb1b41a9778dd" providerId="LiveId" clId="{82402883-90D8-416D-BD4A-0F49738B7368}" dt="2022-01-12T08:05:42.791" v="1255" actId="255"/>
      <pc:docMkLst>
        <pc:docMk/>
      </pc:docMkLst>
      <pc:sldChg chg="modSp mod">
        <pc:chgData name="Igor Shinkar" userId="db6eb1b41a9778dd" providerId="LiveId" clId="{82402883-90D8-416D-BD4A-0F49738B7368}" dt="2022-01-11T20:35:51.277" v="254" actId="6549"/>
        <pc:sldMkLst>
          <pc:docMk/>
          <pc:sldMk cId="0" sldId="256"/>
        </pc:sldMkLst>
        <pc:spChg chg="mod">
          <ac:chgData name="Igor Shinkar" userId="db6eb1b41a9778dd" providerId="LiveId" clId="{82402883-90D8-416D-BD4A-0F49738B7368}" dt="2022-01-11T20:35:51.277" v="254" actId="6549"/>
          <ac:spMkLst>
            <pc:docMk/>
            <pc:sldMk cId="0" sldId="256"/>
            <ac:spMk id="2" creationId="{00000000-0000-0000-0000-000000000000}"/>
          </ac:spMkLst>
        </pc:spChg>
      </pc:sldChg>
      <pc:sldChg chg="modSp">
        <pc:chgData name="Igor Shinkar" userId="db6eb1b41a9778dd" providerId="LiveId" clId="{82402883-90D8-416D-BD4A-0F49738B7368}" dt="2022-01-08T07:39:45.844" v="79" actId="6549"/>
        <pc:sldMkLst>
          <pc:docMk/>
          <pc:sldMk cId="0" sldId="279"/>
        </pc:sldMkLst>
        <pc:spChg chg="mod">
          <ac:chgData name="Igor Shinkar" userId="db6eb1b41a9778dd" providerId="LiveId" clId="{82402883-90D8-416D-BD4A-0F49738B7368}" dt="2022-01-08T07:39:45.844" v="79" actId="6549"/>
          <ac:spMkLst>
            <pc:docMk/>
            <pc:sldMk cId="0" sldId="279"/>
            <ac:spMk id="3" creationId="{00000000-0000-0000-0000-000000000000}"/>
          </ac:spMkLst>
        </pc:spChg>
      </pc:sldChg>
      <pc:sldChg chg="del">
        <pc:chgData name="Igor Shinkar" userId="db6eb1b41a9778dd" providerId="LiveId" clId="{82402883-90D8-416D-BD4A-0F49738B7368}" dt="2022-01-08T07:21:56.620" v="1" actId="2696"/>
        <pc:sldMkLst>
          <pc:docMk/>
          <pc:sldMk cId="1845010433" sldId="371"/>
        </pc:sldMkLst>
      </pc:sldChg>
      <pc:sldChg chg="add">
        <pc:chgData name="Igor Shinkar" userId="db6eb1b41a9778dd" providerId="LiveId" clId="{82402883-90D8-416D-BD4A-0F49738B7368}" dt="2022-01-08T07:22:02.076" v="2"/>
        <pc:sldMkLst>
          <pc:docMk/>
          <pc:sldMk cId="3498885952" sldId="371"/>
        </pc:sldMkLst>
      </pc:sldChg>
      <pc:sldChg chg="modSp mod modAnim">
        <pc:chgData name="Igor Shinkar" userId="db6eb1b41a9778dd" providerId="LiveId" clId="{82402883-90D8-416D-BD4A-0F49738B7368}" dt="2022-01-11T22:01:44.544" v="256" actId="20577"/>
        <pc:sldMkLst>
          <pc:docMk/>
          <pc:sldMk cId="3770942131" sldId="379"/>
        </pc:sldMkLst>
        <pc:spChg chg="mod">
          <ac:chgData name="Igor Shinkar" userId="db6eb1b41a9778dd" providerId="LiveId" clId="{82402883-90D8-416D-BD4A-0F49738B7368}" dt="2022-01-11T22:01:44.544" v="256" actId="20577"/>
          <ac:spMkLst>
            <pc:docMk/>
            <pc:sldMk cId="3770942131" sldId="379"/>
            <ac:spMk id="3" creationId="{00000000-0000-0000-0000-000000000000}"/>
          </ac:spMkLst>
        </pc:spChg>
      </pc:sldChg>
      <pc:sldChg chg="delSp modSp add mod">
        <pc:chgData name="Igor Shinkar" userId="db6eb1b41a9778dd" providerId="LiveId" clId="{82402883-90D8-416D-BD4A-0F49738B7368}" dt="2022-01-08T07:34:36.139" v="32" actId="478"/>
        <pc:sldMkLst>
          <pc:docMk/>
          <pc:sldMk cId="256847714" sldId="396"/>
        </pc:sldMkLst>
        <pc:spChg chg="del mod">
          <ac:chgData name="Igor Shinkar" userId="db6eb1b41a9778dd" providerId="LiveId" clId="{82402883-90D8-416D-BD4A-0F49738B7368}" dt="2022-01-08T07:34:34.554" v="31" actId="478"/>
          <ac:spMkLst>
            <pc:docMk/>
            <pc:sldMk cId="256847714" sldId="396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34:34.554" v="31" actId="478"/>
          <ac:spMkLst>
            <pc:docMk/>
            <pc:sldMk cId="256847714" sldId="396"/>
            <ac:spMk id="5" creationId="{00000000-0000-0000-0000-000000000000}"/>
          </ac:spMkLst>
        </pc:spChg>
        <pc:spChg chg="del">
          <ac:chgData name="Igor Shinkar" userId="db6eb1b41a9778dd" providerId="LiveId" clId="{82402883-90D8-416D-BD4A-0F49738B7368}" dt="2022-01-08T07:34:36.139" v="32" actId="478"/>
          <ac:spMkLst>
            <pc:docMk/>
            <pc:sldMk cId="256847714" sldId="396"/>
            <ac:spMk id="7" creationId="{00000000-0000-0000-0000-000000000000}"/>
          </ac:spMkLst>
        </pc:spChg>
      </pc:sldChg>
      <pc:sldChg chg="modSp add modNotes">
        <pc:chgData name="Igor Shinkar" userId="db6eb1b41a9778dd" providerId="LiveId" clId="{82402883-90D8-416D-BD4A-0F49738B7368}" dt="2022-01-08T07:21:51.496" v="0"/>
        <pc:sldMkLst>
          <pc:docMk/>
          <pc:sldMk cId="1644046933" sldId="398"/>
        </pc:sldMkLst>
        <pc:spChg chg="mod">
          <ac:chgData name="Igor Shinkar" userId="db6eb1b41a9778dd" providerId="LiveId" clId="{82402883-90D8-416D-BD4A-0F49738B7368}" dt="2022-01-08T07:21:51.496" v="0"/>
          <ac:spMkLst>
            <pc:docMk/>
            <pc:sldMk cId="1644046933" sldId="398"/>
            <ac:spMk id="4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21:51.496" v="0"/>
          <ac:spMkLst>
            <pc:docMk/>
            <pc:sldMk cId="1644046933" sldId="398"/>
            <ac:spMk id="5" creationId="{00000000-0000-0000-0000-000000000000}"/>
          </ac:spMkLst>
        </pc:spChg>
      </pc:sldChg>
      <pc:sldChg chg="delSp modSp add del mod modNotes">
        <pc:chgData name="Igor Shinkar" userId="db6eb1b41a9778dd" providerId="LiveId" clId="{82402883-90D8-416D-BD4A-0F49738B7368}" dt="2022-01-11T22:02:23.890" v="261" actId="47"/>
        <pc:sldMkLst>
          <pc:docMk/>
          <pc:sldMk cId="2834874843" sldId="430"/>
        </pc:sldMkLst>
        <pc:spChg chg="del mod">
          <ac:chgData name="Igor Shinkar" userId="db6eb1b41a9778dd" providerId="LiveId" clId="{82402883-90D8-416D-BD4A-0F49738B7368}" dt="2022-01-08T07:35:07.791" v="50" actId="478"/>
          <ac:spMkLst>
            <pc:docMk/>
            <pc:sldMk cId="2834874843" sldId="430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35:07.791" v="50" actId="478"/>
          <ac:spMkLst>
            <pc:docMk/>
            <pc:sldMk cId="2834874843" sldId="430"/>
            <ac:spMk id="5" creationId="{00000000-0000-0000-0000-000000000000}"/>
          </ac:spMkLst>
        </pc:spChg>
      </pc:sldChg>
      <pc:sldChg chg="delSp modSp add mod modAnim modNotes">
        <pc:chgData name="Igor Shinkar" userId="db6eb1b41a9778dd" providerId="LiveId" clId="{82402883-90D8-416D-BD4A-0F49738B7368}" dt="2022-01-11T22:03:37.124" v="354" actId="20577"/>
        <pc:sldMkLst>
          <pc:docMk/>
          <pc:sldMk cId="1593381478" sldId="431"/>
        </pc:sldMkLst>
        <pc:spChg chg="mod">
          <ac:chgData name="Igor Shinkar" userId="db6eb1b41a9778dd" providerId="LiveId" clId="{82402883-90D8-416D-BD4A-0F49738B7368}" dt="2022-01-11T22:03:37.124" v="354" actId="20577"/>
          <ac:spMkLst>
            <pc:docMk/>
            <pc:sldMk cId="1593381478" sldId="431"/>
            <ac:spMk id="3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34:42.734" v="33" actId="478"/>
          <ac:spMkLst>
            <pc:docMk/>
            <pc:sldMk cId="1593381478" sldId="431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34:42.734" v="33" actId="478"/>
          <ac:spMkLst>
            <pc:docMk/>
            <pc:sldMk cId="1593381478" sldId="431"/>
            <ac:spMk id="5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2:57.137" v="338" actId="1076"/>
          <ac:spMkLst>
            <pc:docMk/>
            <pc:sldMk cId="1593381478" sldId="431"/>
            <ac:spMk id="8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2:57.137" v="338" actId="1076"/>
          <ac:spMkLst>
            <pc:docMk/>
            <pc:sldMk cId="1593381478" sldId="431"/>
            <ac:spMk id="9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2:57.137" v="338" actId="1076"/>
          <ac:spMkLst>
            <pc:docMk/>
            <pc:sldMk cId="1593381478" sldId="431"/>
            <ac:spMk id="10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2:57.137" v="338" actId="1076"/>
          <ac:spMkLst>
            <pc:docMk/>
            <pc:sldMk cId="1593381478" sldId="431"/>
            <ac:spMk id="11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2:57.137" v="338" actId="1076"/>
          <ac:spMkLst>
            <pc:docMk/>
            <pc:sldMk cId="1593381478" sldId="431"/>
            <ac:spMk id="12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2:57.137" v="338" actId="1076"/>
          <ac:spMkLst>
            <pc:docMk/>
            <pc:sldMk cId="1593381478" sldId="431"/>
            <ac:spMk id="13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2:57.137" v="338" actId="1076"/>
          <ac:spMkLst>
            <pc:docMk/>
            <pc:sldMk cId="1593381478" sldId="431"/>
            <ac:spMk id="14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2:57.137" v="338" actId="1076"/>
          <ac:spMkLst>
            <pc:docMk/>
            <pc:sldMk cId="1593381478" sldId="431"/>
            <ac:spMk id="15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2:57.137" v="338" actId="1076"/>
          <ac:spMkLst>
            <pc:docMk/>
            <pc:sldMk cId="1593381478" sldId="431"/>
            <ac:spMk id="16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2:57.137" v="338" actId="1076"/>
          <ac:spMkLst>
            <pc:docMk/>
            <pc:sldMk cId="1593381478" sldId="431"/>
            <ac:spMk id="17" creationId="{00000000-0000-0000-0000-000000000000}"/>
          </ac:spMkLst>
        </pc:spChg>
        <pc:grpChg chg="mod">
          <ac:chgData name="Igor Shinkar" userId="db6eb1b41a9778dd" providerId="LiveId" clId="{82402883-90D8-416D-BD4A-0F49738B7368}" dt="2022-01-11T22:02:57.137" v="338" actId="1076"/>
          <ac:grpSpMkLst>
            <pc:docMk/>
            <pc:sldMk cId="1593381478" sldId="431"/>
            <ac:grpSpMk id="7" creationId="{00000000-0000-0000-0000-000000000000}"/>
          </ac:grpSpMkLst>
        </pc:grpChg>
        <pc:cxnChg chg="mod">
          <ac:chgData name="Igor Shinkar" userId="db6eb1b41a9778dd" providerId="LiveId" clId="{82402883-90D8-416D-BD4A-0F49738B7368}" dt="2022-01-11T22:02:57.137" v="338" actId="1076"/>
          <ac:cxnSpMkLst>
            <pc:docMk/>
            <pc:sldMk cId="1593381478" sldId="431"/>
            <ac:cxnSpMk id="18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2:57.137" v="338" actId="1076"/>
          <ac:cxnSpMkLst>
            <pc:docMk/>
            <pc:sldMk cId="1593381478" sldId="431"/>
            <ac:cxnSpMk id="19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2:57.137" v="338" actId="1076"/>
          <ac:cxnSpMkLst>
            <pc:docMk/>
            <pc:sldMk cId="1593381478" sldId="431"/>
            <ac:cxnSpMk id="20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2:57.137" v="338" actId="1076"/>
          <ac:cxnSpMkLst>
            <pc:docMk/>
            <pc:sldMk cId="1593381478" sldId="431"/>
            <ac:cxnSpMk id="21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2:57.137" v="338" actId="1076"/>
          <ac:cxnSpMkLst>
            <pc:docMk/>
            <pc:sldMk cId="1593381478" sldId="431"/>
            <ac:cxnSpMk id="22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2:57.137" v="338" actId="1076"/>
          <ac:cxnSpMkLst>
            <pc:docMk/>
            <pc:sldMk cId="1593381478" sldId="431"/>
            <ac:cxnSpMk id="23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2:57.137" v="338" actId="1076"/>
          <ac:cxnSpMkLst>
            <pc:docMk/>
            <pc:sldMk cId="1593381478" sldId="431"/>
            <ac:cxnSpMk id="24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2:57.137" v="338" actId="1076"/>
          <ac:cxnSpMkLst>
            <pc:docMk/>
            <pc:sldMk cId="1593381478" sldId="431"/>
            <ac:cxnSpMk id="25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2:57.137" v="338" actId="1076"/>
          <ac:cxnSpMkLst>
            <pc:docMk/>
            <pc:sldMk cId="1593381478" sldId="431"/>
            <ac:cxnSpMk id="26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2:57.137" v="338" actId="1076"/>
          <ac:cxnSpMkLst>
            <pc:docMk/>
            <pc:sldMk cId="1593381478" sldId="431"/>
            <ac:cxnSpMk id="27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2:57.137" v="338" actId="1076"/>
          <ac:cxnSpMkLst>
            <pc:docMk/>
            <pc:sldMk cId="1593381478" sldId="431"/>
            <ac:cxnSpMk id="28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2:57.137" v="338" actId="1076"/>
          <ac:cxnSpMkLst>
            <pc:docMk/>
            <pc:sldMk cId="1593381478" sldId="431"/>
            <ac:cxnSpMk id="29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2:57.137" v="338" actId="1076"/>
          <ac:cxnSpMkLst>
            <pc:docMk/>
            <pc:sldMk cId="1593381478" sldId="431"/>
            <ac:cxnSpMk id="30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2:57.137" v="338" actId="1076"/>
          <ac:cxnSpMkLst>
            <pc:docMk/>
            <pc:sldMk cId="1593381478" sldId="431"/>
            <ac:cxnSpMk id="31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2:57.137" v="338" actId="1076"/>
          <ac:cxnSpMkLst>
            <pc:docMk/>
            <pc:sldMk cId="1593381478" sldId="431"/>
            <ac:cxnSpMk id="32" creationId="{00000000-0000-0000-0000-000000000000}"/>
          </ac:cxnSpMkLst>
        </pc:cxnChg>
      </pc:sldChg>
      <pc:sldChg chg="delSp modSp add del mod modNotes">
        <pc:chgData name="Igor Shinkar" userId="db6eb1b41a9778dd" providerId="LiveId" clId="{82402883-90D8-416D-BD4A-0F49738B7368}" dt="2022-01-11T22:02:15.252" v="260" actId="47"/>
        <pc:sldMkLst>
          <pc:docMk/>
          <pc:sldMk cId="2215588369" sldId="432"/>
        </pc:sldMkLst>
        <pc:spChg chg="del mod">
          <ac:chgData name="Igor Shinkar" userId="db6eb1b41a9778dd" providerId="LiveId" clId="{82402883-90D8-416D-BD4A-0F49738B7368}" dt="2022-01-08T07:35:12.804" v="51" actId="478"/>
          <ac:spMkLst>
            <pc:docMk/>
            <pc:sldMk cId="2215588369" sldId="432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35:12.804" v="51" actId="478"/>
          <ac:spMkLst>
            <pc:docMk/>
            <pc:sldMk cId="2215588369" sldId="432"/>
            <ac:spMk id="5" creationId="{00000000-0000-0000-0000-000000000000}"/>
          </ac:spMkLst>
        </pc:spChg>
      </pc:sldChg>
      <pc:sldChg chg="delSp modSp add del mod modNotes">
        <pc:chgData name="Igor Shinkar" userId="db6eb1b41a9778dd" providerId="LiveId" clId="{82402883-90D8-416D-BD4A-0F49738B7368}" dt="2022-01-11T22:02:13.902" v="259" actId="47"/>
        <pc:sldMkLst>
          <pc:docMk/>
          <pc:sldMk cId="675394661" sldId="433"/>
        </pc:sldMkLst>
        <pc:spChg chg="del mod">
          <ac:chgData name="Igor Shinkar" userId="db6eb1b41a9778dd" providerId="LiveId" clId="{82402883-90D8-416D-BD4A-0F49738B7368}" dt="2022-01-08T07:35:19.252" v="53" actId="478"/>
          <ac:spMkLst>
            <pc:docMk/>
            <pc:sldMk cId="675394661" sldId="433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35:17.246" v="52" actId="478"/>
          <ac:spMkLst>
            <pc:docMk/>
            <pc:sldMk cId="675394661" sldId="433"/>
            <ac:spMk id="5" creationId="{00000000-0000-0000-0000-000000000000}"/>
          </ac:spMkLst>
        </pc:spChg>
      </pc:sldChg>
      <pc:sldChg chg="delSp modSp add del mod modNotes">
        <pc:chgData name="Igor Shinkar" userId="db6eb1b41a9778dd" providerId="LiveId" clId="{82402883-90D8-416D-BD4A-0F49738B7368}" dt="2022-01-11T22:02:06.862" v="257" actId="47"/>
        <pc:sldMkLst>
          <pc:docMk/>
          <pc:sldMk cId="4045848477" sldId="434"/>
        </pc:sldMkLst>
        <pc:spChg chg="mod">
          <ac:chgData name="Igor Shinkar" userId="db6eb1b41a9778dd" providerId="LiveId" clId="{82402883-90D8-416D-BD4A-0F49738B7368}" dt="2022-01-08T07:35:25.317" v="55" actId="6549"/>
          <ac:spMkLst>
            <pc:docMk/>
            <pc:sldMk cId="4045848477" sldId="434"/>
            <ac:spMk id="3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0:17.933" v="110" actId="478"/>
          <ac:spMkLst>
            <pc:docMk/>
            <pc:sldMk cId="4045848477" sldId="434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0:16.133" v="109" actId="478"/>
          <ac:spMkLst>
            <pc:docMk/>
            <pc:sldMk cId="4045848477" sldId="434"/>
            <ac:spMk id="5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35:24.006" v="54" actId="1076"/>
          <ac:spMkLst>
            <pc:docMk/>
            <pc:sldMk cId="4045848477" sldId="434"/>
            <ac:spMk id="8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35:24.006" v="54" actId="1076"/>
          <ac:spMkLst>
            <pc:docMk/>
            <pc:sldMk cId="4045848477" sldId="434"/>
            <ac:spMk id="9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35:24.006" v="54" actId="1076"/>
          <ac:spMkLst>
            <pc:docMk/>
            <pc:sldMk cId="4045848477" sldId="434"/>
            <ac:spMk id="10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35:24.006" v="54" actId="1076"/>
          <ac:spMkLst>
            <pc:docMk/>
            <pc:sldMk cId="4045848477" sldId="434"/>
            <ac:spMk id="11" creationId="{00000000-0000-0000-0000-000000000000}"/>
          </ac:spMkLst>
        </pc:spChg>
        <pc:grpChg chg="mod">
          <ac:chgData name="Igor Shinkar" userId="db6eb1b41a9778dd" providerId="LiveId" clId="{82402883-90D8-416D-BD4A-0F49738B7368}" dt="2022-01-08T07:35:24.006" v="54" actId="1076"/>
          <ac:grpSpMkLst>
            <pc:docMk/>
            <pc:sldMk cId="4045848477" sldId="434"/>
            <ac:grpSpMk id="7" creationId="{00000000-0000-0000-0000-000000000000}"/>
          </ac:grpSpMkLst>
        </pc:grpChg>
        <pc:picChg chg="mod">
          <ac:chgData name="Igor Shinkar" userId="db6eb1b41a9778dd" providerId="LiveId" clId="{82402883-90D8-416D-BD4A-0F49738B7368}" dt="2022-01-08T07:35:30.611" v="57" actId="1076"/>
          <ac:picMkLst>
            <pc:docMk/>
            <pc:sldMk cId="4045848477" sldId="434"/>
            <ac:picMk id="19" creationId="{00000000-0000-0000-0000-000000000000}"/>
          </ac:picMkLst>
        </pc:picChg>
        <pc:cxnChg chg="mod">
          <ac:chgData name="Igor Shinkar" userId="db6eb1b41a9778dd" providerId="LiveId" clId="{82402883-90D8-416D-BD4A-0F49738B7368}" dt="2022-01-08T07:35:24.006" v="54" actId="1076"/>
          <ac:cxnSpMkLst>
            <pc:docMk/>
            <pc:sldMk cId="4045848477" sldId="434"/>
            <ac:cxnSpMk id="12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35:24.006" v="54" actId="1076"/>
          <ac:cxnSpMkLst>
            <pc:docMk/>
            <pc:sldMk cId="4045848477" sldId="434"/>
            <ac:cxnSpMk id="13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35:24.006" v="54" actId="1076"/>
          <ac:cxnSpMkLst>
            <pc:docMk/>
            <pc:sldMk cId="4045848477" sldId="434"/>
            <ac:cxnSpMk id="14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35:24.006" v="54" actId="1076"/>
          <ac:cxnSpMkLst>
            <pc:docMk/>
            <pc:sldMk cId="4045848477" sldId="434"/>
            <ac:cxnSpMk id="15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35:24.006" v="54" actId="1076"/>
          <ac:cxnSpMkLst>
            <pc:docMk/>
            <pc:sldMk cId="4045848477" sldId="434"/>
            <ac:cxnSpMk id="16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35:24.006" v="54" actId="1076"/>
          <ac:cxnSpMkLst>
            <pc:docMk/>
            <pc:sldMk cId="4045848477" sldId="434"/>
            <ac:cxnSpMk id="17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35:24.006" v="54" actId="1076"/>
          <ac:cxnSpMkLst>
            <pc:docMk/>
            <pc:sldMk cId="4045848477" sldId="434"/>
            <ac:cxnSpMk id="18" creationId="{00000000-0000-0000-0000-000000000000}"/>
          </ac:cxnSpMkLst>
        </pc:cxnChg>
      </pc:sldChg>
      <pc:sldChg chg="delSp modSp add del mod modNotes">
        <pc:chgData name="Igor Shinkar" userId="db6eb1b41a9778dd" providerId="LiveId" clId="{82402883-90D8-416D-BD4A-0F49738B7368}" dt="2022-01-11T22:02:09.277" v="258" actId="47"/>
        <pc:sldMkLst>
          <pc:docMk/>
          <pc:sldMk cId="1116875399" sldId="435"/>
        </pc:sldMkLst>
        <pc:spChg chg="mod">
          <ac:chgData name="Igor Shinkar" userId="db6eb1b41a9778dd" providerId="LiveId" clId="{82402883-90D8-416D-BD4A-0F49738B7368}" dt="2022-01-08T07:40:29.978" v="114" actId="14100"/>
          <ac:spMkLst>
            <pc:docMk/>
            <pc:sldMk cId="1116875399" sldId="435"/>
            <ac:spMk id="3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0:25.267" v="112" actId="478"/>
          <ac:spMkLst>
            <pc:docMk/>
            <pc:sldMk cId="1116875399" sldId="435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0:22.412" v="111" actId="478"/>
          <ac:spMkLst>
            <pc:docMk/>
            <pc:sldMk cId="1116875399" sldId="435"/>
            <ac:spMk id="5" creationId="{00000000-0000-0000-0000-000000000000}"/>
          </ac:spMkLst>
        </pc:spChg>
      </pc:sldChg>
      <pc:sldChg chg="delSp modSp add del mod modAnim modNotes">
        <pc:chgData name="Igor Shinkar" userId="db6eb1b41a9778dd" providerId="LiveId" clId="{82402883-90D8-416D-BD4A-0F49738B7368}" dt="2022-01-11T22:03:40.787" v="355" actId="47"/>
        <pc:sldMkLst>
          <pc:docMk/>
          <pc:sldMk cId="1259640023" sldId="436"/>
        </pc:sldMkLst>
        <pc:spChg chg="mod">
          <ac:chgData name="Igor Shinkar" userId="db6eb1b41a9778dd" providerId="LiveId" clId="{82402883-90D8-416D-BD4A-0F49738B7368}" dt="2022-01-08T07:41:50.630" v="149" actId="20577"/>
          <ac:spMkLst>
            <pc:docMk/>
            <pc:sldMk cId="1259640023" sldId="436"/>
            <ac:spMk id="3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1:19.929" v="125" actId="478"/>
          <ac:spMkLst>
            <pc:docMk/>
            <pc:sldMk cId="1259640023" sldId="436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1:16.803" v="124" actId="478"/>
          <ac:spMkLst>
            <pc:docMk/>
            <pc:sldMk cId="1259640023" sldId="436"/>
            <ac:spMk id="5" creationId="{00000000-0000-0000-0000-000000000000}"/>
          </ac:spMkLst>
        </pc:spChg>
      </pc:sldChg>
      <pc:sldChg chg="delSp modSp add mod modAnim modNotes">
        <pc:chgData name="Igor Shinkar" userId="db6eb1b41a9778dd" providerId="LiveId" clId="{82402883-90D8-416D-BD4A-0F49738B7368}" dt="2022-01-11T22:04:20.858" v="376" actId="1035"/>
        <pc:sldMkLst>
          <pc:docMk/>
          <pc:sldMk cId="3624835313" sldId="438"/>
        </pc:sldMkLst>
        <pc:spChg chg="mod">
          <ac:chgData name="Igor Shinkar" userId="db6eb1b41a9778dd" providerId="LiveId" clId="{82402883-90D8-416D-BD4A-0F49738B7368}" dt="2022-01-08T07:42:25.716" v="159" actId="20577"/>
          <ac:spMkLst>
            <pc:docMk/>
            <pc:sldMk cId="3624835313" sldId="438"/>
            <ac:spMk id="2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15.083" v="363" actId="20577"/>
          <ac:spMkLst>
            <pc:docMk/>
            <pc:sldMk cId="3624835313" sldId="438"/>
            <ac:spMk id="3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2:02.293" v="153" actId="478"/>
          <ac:spMkLst>
            <pc:docMk/>
            <pc:sldMk cId="3624835313" sldId="438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2:07.219" v="154" actId="478"/>
          <ac:spMkLst>
            <pc:docMk/>
            <pc:sldMk cId="3624835313" sldId="438"/>
            <ac:spMk id="5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7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8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9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10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11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12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13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14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15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16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32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33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34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35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36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37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38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39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40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41" creationId="{00000000-0000-0000-0000-000000000000}"/>
          </ac:spMkLst>
        </pc:spChg>
        <pc:grpChg chg="mod">
          <ac:chgData name="Igor Shinkar" userId="db6eb1b41a9778dd" providerId="LiveId" clId="{82402883-90D8-416D-BD4A-0F49738B7368}" dt="2022-01-11T22:04:20.858" v="376" actId="1035"/>
          <ac:grpSpMkLst>
            <pc:docMk/>
            <pc:sldMk cId="3624835313" sldId="438"/>
            <ac:grpSpMk id="6" creationId="{00000000-0000-0000-0000-000000000000}"/>
          </ac:grpSpMkLst>
        </pc:grpChg>
        <pc:cxnChg chg="mod">
          <ac:chgData name="Igor Shinkar" userId="db6eb1b41a9778dd" providerId="LiveId" clId="{82402883-90D8-416D-BD4A-0F49738B7368}" dt="2022-01-11T22:04:20.858" v="376" actId="1035"/>
          <ac:cxnSpMkLst>
            <pc:docMk/>
            <pc:sldMk cId="3624835313" sldId="438"/>
            <ac:cxnSpMk id="17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4:20.858" v="376" actId="1035"/>
          <ac:cxnSpMkLst>
            <pc:docMk/>
            <pc:sldMk cId="3624835313" sldId="438"/>
            <ac:cxnSpMk id="18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4:20.858" v="376" actId="1035"/>
          <ac:cxnSpMkLst>
            <pc:docMk/>
            <pc:sldMk cId="3624835313" sldId="438"/>
            <ac:cxnSpMk id="19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4:20.858" v="376" actId="1035"/>
          <ac:cxnSpMkLst>
            <pc:docMk/>
            <pc:sldMk cId="3624835313" sldId="438"/>
            <ac:cxnSpMk id="20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4:20.858" v="376" actId="1035"/>
          <ac:cxnSpMkLst>
            <pc:docMk/>
            <pc:sldMk cId="3624835313" sldId="438"/>
            <ac:cxnSpMk id="21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4:20.858" v="376" actId="1035"/>
          <ac:cxnSpMkLst>
            <pc:docMk/>
            <pc:sldMk cId="3624835313" sldId="438"/>
            <ac:cxnSpMk id="22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4:20.858" v="376" actId="1035"/>
          <ac:cxnSpMkLst>
            <pc:docMk/>
            <pc:sldMk cId="3624835313" sldId="438"/>
            <ac:cxnSpMk id="23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4:20.858" v="376" actId="1035"/>
          <ac:cxnSpMkLst>
            <pc:docMk/>
            <pc:sldMk cId="3624835313" sldId="438"/>
            <ac:cxnSpMk id="24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4:20.858" v="376" actId="1035"/>
          <ac:cxnSpMkLst>
            <pc:docMk/>
            <pc:sldMk cId="3624835313" sldId="438"/>
            <ac:cxnSpMk id="25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4:20.858" v="376" actId="1035"/>
          <ac:cxnSpMkLst>
            <pc:docMk/>
            <pc:sldMk cId="3624835313" sldId="438"/>
            <ac:cxnSpMk id="26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4:20.858" v="376" actId="1035"/>
          <ac:cxnSpMkLst>
            <pc:docMk/>
            <pc:sldMk cId="3624835313" sldId="438"/>
            <ac:cxnSpMk id="27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4:20.858" v="376" actId="1035"/>
          <ac:cxnSpMkLst>
            <pc:docMk/>
            <pc:sldMk cId="3624835313" sldId="438"/>
            <ac:cxnSpMk id="28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4:20.858" v="376" actId="1035"/>
          <ac:cxnSpMkLst>
            <pc:docMk/>
            <pc:sldMk cId="3624835313" sldId="438"/>
            <ac:cxnSpMk id="29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4:20.858" v="376" actId="1035"/>
          <ac:cxnSpMkLst>
            <pc:docMk/>
            <pc:sldMk cId="3624835313" sldId="438"/>
            <ac:cxnSpMk id="30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4:20.858" v="376" actId="1035"/>
          <ac:cxnSpMkLst>
            <pc:docMk/>
            <pc:sldMk cId="3624835313" sldId="438"/>
            <ac:cxnSpMk id="31" creationId="{00000000-0000-0000-0000-000000000000}"/>
          </ac:cxnSpMkLst>
        </pc:cxnChg>
      </pc:sldChg>
      <pc:sldChg chg="delSp modSp add del mod modAnim modNotes">
        <pc:chgData name="Igor Shinkar" userId="db6eb1b41a9778dd" providerId="LiveId" clId="{82402883-90D8-416D-BD4A-0F49738B7368}" dt="2022-01-11T22:04:31.038" v="377" actId="47"/>
        <pc:sldMkLst>
          <pc:docMk/>
          <pc:sldMk cId="1206815953" sldId="439"/>
        </pc:sldMkLst>
        <pc:spChg chg="mod">
          <ac:chgData name="Igor Shinkar" userId="db6eb1b41a9778dd" providerId="LiveId" clId="{82402883-90D8-416D-BD4A-0F49738B7368}" dt="2022-01-08T07:43:21.567" v="174" actId="6549"/>
          <ac:spMkLst>
            <pc:docMk/>
            <pc:sldMk cId="1206815953" sldId="439"/>
            <ac:spMk id="3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3:16.972" v="173" actId="478"/>
          <ac:spMkLst>
            <pc:docMk/>
            <pc:sldMk cId="1206815953" sldId="439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3:16.972" v="173" actId="478"/>
          <ac:spMkLst>
            <pc:docMk/>
            <pc:sldMk cId="1206815953" sldId="439"/>
            <ac:spMk id="5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02.686" v="169" actId="1076"/>
          <ac:spMkLst>
            <pc:docMk/>
            <pc:sldMk cId="1206815953" sldId="439"/>
            <ac:spMk id="42" creationId="{00000000-0000-0000-0000-000000000000}"/>
          </ac:spMkLst>
        </pc:spChg>
      </pc:sldChg>
      <pc:sldChg chg="delSp modSp add mod modAnim modNotes">
        <pc:chgData name="Igor Shinkar" userId="db6eb1b41a9778dd" providerId="LiveId" clId="{82402883-90D8-416D-BD4A-0F49738B7368}" dt="2022-01-08T07:43:47.643" v="195" actId="1035"/>
        <pc:sldMkLst>
          <pc:docMk/>
          <pc:sldMk cId="4026364355" sldId="440"/>
        </pc:sldMkLst>
        <pc:spChg chg="mod">
          <ac:chgData name="Igor Shinkar" userId="db6eb1b41a9778dd" providerId="LiveId" clId="{82402883-90D8-416D-BD4A-0F49738B7368}" dt="2022-01-08T07:43:41.478" v="184" actId="14100"/>
          <ac:spMkLst>
            <pc:docMk/>
            <pc:sldMk cId="4026364355" sldId="440"/>
            <ac:spMk id="3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3:29.585" v="176" actId="478"/>
          <ac:spMkLst>
            <pc:docMk/>
            <pc:sldMk cId="4026364355" sldId="440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3:29.585" v="176" actId="478"/>
          <ac:spMkLst>
            <pc:docMk/>
            <pc:sldMk cId="4026364355" sldId="440"/>
            <ac:spMk id="5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31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32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33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34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35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36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37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48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49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50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51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52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60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61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62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63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64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65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66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67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68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69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70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71" creationId="{00000000-0000-0000-0000-000000000000}"/>
          </ac:spMkLst>
        </pc:spChg>
        <pc:grpChg chg="mod">
          <ac:chgData name="Igor Shinkar" userId="db6eb1b41a9778dd" providerId="LiveId" clId="{82402883-90D8-416D-BD4A-0F49738B7368}" dt="2022-01-08T07:43:47.643" v="195" actId="1035"/>
          <ac:grpSpMkLst>
            <pc:docMk/>
            <pc:sldMk cId="4026364355" sldId="440"/>
            <ac:grpSpMk id="30" creationId="{00000000-0000-0000-0000-000000000000}"/>
          </ac:grpSpMkLst>
        </pc:grpChg>
        <pc:cxnChg chg="mod">
          <ac:chgData name="Igor Shinkar" userId="db6eb1b41a9778dd" providerId="LiveId" clId="{82402883-90D8-416D-BD4A-0F49738B7368}" dt="2022-01-08T07:43:47.643" v="195" actId="1035"/>
          <ac:cxnSpMkLst>
            <pc:docMk/>
            <pc:sldMk cId="4026364355" sldId="440"/>
            <ac:cxnSpMk id="38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43:47.643" v="195" actId="1035"/>
          <ac:cxnSpMkLst>
            <pc:docMk/>
            <pc:sldMk cId="4026364355" sldId="440"/>
            <ac:cxnSpMk id="39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43:47.643" v="195" actId="1035"/>
          <ac:cxnSpMkLst>
            <pc:docMk/>
            <pc:sldMk cId="4026364355" sldId="440"/>
            <ac:cxnSpMk id="40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43:47.643" v="195" actId="1035"/>
          <ac:cxnSpMkLst>
            <pc:docMk/>
            <pc:sldMk cId="4026364355" sldId="440"/>
            <ac:cxnSpMk id="41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43:47.643" v="195" actId="1035"/>
          <ac:cxnSpMkLst>
            <pc:docMk/>
            <pc:sldMk cId="4026364355" sldId="440"/>
            <ac:cxnSpMk id="43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43:47.643" v="195" actId="1035"/>
          <ac:cxnSpMkLst>
            <pc:docMk/>
            <pc:sldMk cId="4026364355" sldId="440"/>
            <ac:cxnSpMk id="44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43:47.643" v="195" actId="1035"/>
          <ac:cxnSpMkLst>
            <pc:docMk/>
            <pc:sldMk cId="4026364355" sldId="440"/>
            <ac:cxnSpMk id="45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43:47.643" v="195" actId="1035"/>
          <ac:cxnSpMkLst>
            <pc:docMk/>
            <pc:sldMk cId="4026364355" sldId="440"/>
            <ac:cxnSpMk id="46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43:47.643" v="195" actId="1035"/>
          <ac:cxnSpMkLst>
            <pc:docMk/>
            <pc:sldMk cId="4026364355" sldId="440"/>
            <ac:cxnSpMk id="47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43:47.643" v="195" actId="1035"/>
          <ac:cxnSpMkLst>
            <pc:docMk/>
            <pc:sldMk cId="4026364355" sldId="440"/>
            <ac:cxnSpMk id="53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43:47.643" v="195" actId="1035"/>
          <ac:cxnSpMkLst>
            <pc:docMk/>
            <pc:sldMk cId="4026364355" sldId="440"/>
            <ac:cxnSpMk id="54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43:47.643" v="195" actId="1035"/>
          <ac:cxnSpMkLst>
            <pc:docMk/>
            <pc:sldMk cId="4026364355" sldId="440"/>
            <ac:cxnSpMk id="55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43:47.643" v="195" actId="1035"/>
          <ac:cxnSpMkLst>
            <pc:docMk/>
            <pc:sldMk cId="4026364355" sldId="440"/>
            <ac:cxnSpMk id="56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43:47.643" v="195" actId="1035"/>
          <ac:cxnSpMkLst>
            <pc:docMk/>
            <pc:sldMk cId="4026364355" sldId="440"/>
            <ac:cxnSpMk id="57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43:47.643" v="195" actId="1035"/>
          <ac:cxnSpMkLst>
            <pc:docMk/>
            <pc:sldMk cId="4026364355" sldId="440"/>
            <ac:cxnSpMk id="58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43:47.643" v="195" actId="1035"/>
          <ac:cxnSpMkLst>
            <pc:docMk/>
            <pc:sldMk cId="4026364355" sldId="440"/>
            <ac:cxnSpMk id="59" creationId="{00000000-0000-0000-0000-000000000000}"/>
          </ac:cxnSpMkLst>
        </pc:cxnChg>
      </pc:sldChg>
      <pc:sldChg chg="delSp modSp add mod modNotes">
        <pc:chgData name="Igor Shinkar" userId="db6eb1b41a9778dd" providerId="LiveId" clId="{82402883-90D8-416D-BD4A-0F49738B7368}" dt="2022-01-11T22:04:53.024" v="378" actId="58"/>
        <pc:sldMkLst>
          <pc:docMk/>
          <pc:sldMk cId="798820259" sldId="441"/>
        </pc:sldMkLst>
        <pc:spChg chg="mod">
          <ac:chgData name="Igor Shinkar" userId="db6eb1b41a9778dd" providerId="LiveId" clId="{82402883-90D8-416D-BD4A-0F49738B7368}" dt="2022-01-11T22:04:53.024" v="378" actId="58"/>
          <ac:spMkLst>
            <pc:docMk/>
            <pc:sldMk cId="798820259" sldId="441"/>
            <ac:spMk id="3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3:53.486" v="197" actId="478"/>
          <ac:spMkLst>
            <pc:docMk/>
            <pc:sldMk cId="798820259" sldId="441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3:53.486" v="197" actId="478"/>
          <ac:spMkLst>
            <pc:docMk/>
            <pc:sldMk cId="798820259" sldId="441"/>
            <ac:spMk id="5" creationId="{00000000-0000-0000-0000-000000000000}"/>
          </ac:spMkLst>
        </pc:spChg>
      </pc:sldChg>
      <pc:sldChg chg="delSp modSp add mod modNotes">
        <pc:chgData name="Igor Shinkar" userId="db6eb1b41a9778dd" providerId="LiveId" clId="{82402883-90D8-416D-BD4A-0F49738B7368}" dt="2022-01-11T22:05:08.063" v="381" actId="6549"/>
        <pc:sldMkLst>
          <pc:docMk/>
          <pc:sldMk cId="2657237644" sldId="442"/>
        </pc:sldMkLst>
        <pc:spChg chg="mod">
          <ac:chgData name="Igor Shinkar" userId="db6eb1b41a9778dd" providerId="LiveId" clId="{82402883-90D8-416D-BD4A-0F49738B7368}" dt="2022-01-11T22:05:08.063" v="381" actId="6549"/>
          <ac:spMkLst>
            <pc:docMk/>
            <pc:sldMk cId="2657237644" sldId="442"/>
            <ac:spMk id="3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4:05.276" v="199" actId="478"/>
          <ac:spMkLst>
            <pc:docMk/>
            <pc:sldMk cId="2657237644" sldId="442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4:02.857" v="198" actId="478"/>
          <ac:spMkLst>
            <pc:docMk/>
            <pc:sldMk cId="2657237644" sldId="442"/>
            <ac:spMk id="5" creationId="{00000000-0000-0000-0000-000000000000}"/>
          </ac:spMkLst>
        </pc:spChg>
      </pc:sldChg>
      <pc:sldChg chg="delSp modSp add mod modNotes">
        <pc:chgData name="Igor Shinkar" userId="db6eb1b41a9778dd" providerId="LiveId" clId="{82402883-90D8-416D-BD4A-0F49738B7368}" dt="2022-01-08T07:44:09.569" v="200" actId="478"/>
        <pc:sldMkLst>
          <pc:docMk/>
          <pc:sldMk cId="1110077886" sldId="443"/>
        </pc:sldMkLst>
        <pc:spChg chg="del mod">
          <ac:chgData name="Igor Shinkar" userId="db6eb1b41a9778dd" providerId="LiveId" clId="{82402883-90D8-416D-BD4A-0F49738B7368}" dt="2022-01-08T07:44:09.569" v="200" actId="478"/>
          <ac:spMkLst>
            <pc:docMk/>
            <pc:sldMk cId="1110077886" sldId="443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4:09.569" v="200" actId="478"/>
          <ac:spMkLst>
            <pc:docMk/>
            <pc:sldMk cId="1110077886" sldId="443"/>
            <ac:spMk id="5" creationId="{00000000-0000-0000-0000-000000000000}"/>
          </ac:spMkLst>
        </pc:spChg>
      </pc:sldChg>
      <pc:sldChg chg="delSp modSp add mod modNotes">
        <pc:chgData name="Igor Shinkar" userId="db6eb1b41a9778dd" providerId="LiveId" clId="{82402883-90D8-416D-BD4A-0F49738B7368}" dt="2022-01-08T07:45:18.464" v="213" actId="478"/>
        <pc:sldMkLst>
          <pc:docMk/>
          <pc:sldMk cId="804778099" sldId="444"/>
        </pc:sldMkLst>
        <pc:spChg chg="del mod">
          <ac:chgData name="Igor Shinkar" userId="db6eb1b41a9778dd" providerId="LiveId" clId="{82402883-90D8-416D-BD4A-0F49738B7368}" dt="2022-01-08T07:45:18.464" v="213" actId="478"/>
          <ac:spMkLst>
            <pc:docMk/>
            <pc:sldMk cId="804778099" sldId="444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5:18.464" v="213" actId="478"/>
          <ac:spMkLst>
            <pc:docMk/>
            <pc:sldMk cId="804778099" sldId="444"/>
            <ac:spMk id="5" creationId="{00000000-0000-0000-0000-000000000000}"/>
          </ac:spMkLst>
        </pc:spChg>
      </pc:sldChg>
      <pc:sldChg chg="delSp modSp add mod modNotes">
        <pc:chgData name="Igor Shinkar" userId="db6eb1b41a9778dd" providerId="LiveId" clId="{82402883-90D8-416D-BD4A-0F49738B7368}" dt="2022-01-08T07:45:13.490" v="212" actId="478"/>
        <pc:sldMkLst>
          <pc:docMk/>
          <pc:sldMk cId="4034311339" sldId="445"/>
        </pc:sldMkLst>
        <pc:spChg chg="del mod">
          <ac:chgData name="Igor Shinkar" userId="db6eb1b41a9778dd" providerId="LiveId" clId="{82402883-90D8-416D-BD4A-0F49738B7368}" dt="2022-01-08T07:45:13.490" v="212" actId="478"/>
          <ac:spMkLst>
            <pc:docMk/>
            <pc:sldMk cId="4034311339" sldId="445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5:13.490" v="212" actId="478"/>
          <ac:spMkLst>
            <pc:docMk/>
            <pc:sldMk cId="4034311339" sldId="445"/>
            <ac:spMk id="5" creationId="{00000000-0000-0000-0000-000000000000}"/>
          </ac:spMkLst>
        </pc:spChg>
      </pc:sldChg>
      <pc:sldChg chg="delSp modSp add mod modNotes">
        <pc:chgData name="Igor Shinkar" userId="db6eb1b41a9778dd" providerId="LiveId" clId="{82402883-90D8-416D-BD4A-0F49738B7368}" dt="2022-01-08T07:45:07.339" v="211" actId="14100"/>
        <pc:sldMkLst>
          <pc:docMk/>
          <pc:sldMk cId="4280813113" sldId="446"/>
        </pc:sldMkLst>
        <pc:spChg chg="mod">
          <ac:chgData name="Igor Shinkar" userId="db6eb1b41a9778dd" providerId="LiveId" clId="{82402883-90D8-416D-BD4A-0F49738B7368}" dt="2022-01-08T07:45:07.339" v="211" actId="14100"/>
          <ac:spMkLst>
            <pc:docMk/>
            <pc:sldMk cId="4280813113" sldId="446"/>
            <ac:spMk id="3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5:01.524" v="208" actId="478"/>
          <ac:spMkLst>
            <pc:docMk/>
            <pc:sldMk cId="4280813113" sldId="446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5:01.524" v="208" actId="478"/>
          <ac:spMkLst>
            <pc:docMk/>
            <pc:sldMk cId="4280813113" sldId="446"/>
            <ac:spMk id="5" creationId="{00000000-0000-0000-0000-000000000000}"/>
          </ac:spMkLst>
        </pc:spChg>
      </pc:sldChg>
      <pc:sldChg chg="delSp modSp add mod modNotes">
        <pc:chgData name="Igor Shinkar" userId="db6eb1b41a9778dd" providerId="LiveId" clId="{82402883-90D8-416D-BD4A-0F49738B7368}" dt="2022-01-08T07:44:56.335" v="207" actId="478"/>
        <pc:sldMkLst>
          <pc:docMk/>
          <pc:sldMk cId="3299973981" sldId="448"/>
        </pc:sldMkLst>
        <pc:spChg chg="del mod">
          <ac:chgData name="Igor Shinkar" userId="db6eb1b41a9778dd" providerId="LiveId" clId="{82402883-90D8-416D-BD4A-0F49738B7368}" dt="2022-01-08T07:44:56.335" v="207" actId="478"/>
          <ac:spMkLst>
            <pc:docMk/>
            <pc:sldMk cId="3299973981" sldId="448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4:56.335" v="207" actId="478"/>
          <ac:spMkLst>
            <pc:docMk/>
            <pc:sldMk cId="3299973981" sldId="448"/>
            <ac:spMk id="5" creationId="{00000000-0000-0000-0000-000000000000}"/>
          </ac:spMkLst>
        </pc:spChg>
      </pc:sldChg>
      <pc:sldChg chg="delSp modSp add mod modNotes">
        <pc:chgData name="Igor Shinkar" userId="db6eb1b41a9778dd" providerId="LiveId" clId="{82402883-90D8-416D-BD4A-0F49738B7368}" dt="2022-01-08T07:44:47.806" v="206" actId="478"/>
        <pc:sldMkLst>
          <pc:docMk/>
          <pc:sldMk cId="3315043615" sldId="456"/>
        </pc:sldMkLst>
        <pc:spChg chg="del mod">
          <ac:chgData name="Igor Shinkar" userId="db6eb1b41a9778dd" providerId="LiveId" clId="{82402883-90D8-416D-BD4A-0F49738B7368}" dt="2022-01-08T07:44:47.806" v="206" actId="478"/>
          <ac:spMkLst>
            <pc:docMk/>
            <pc:sldMk cId="3315043615" sldId="456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4:47.806" v="206" actId="478"/>
          <ac:spMkLst>
            <pc:docMk/>
            <pc:sldMk cId="3315043615" sldId="456"/>
            <ac:spMk id="5" creationId="{00000000-0000-0000-0000-000000000000}"/>
          </ac:spMkLst>
        </pc:spChg>
      </pc:sldChg>
      <pc:sldChg chg="delSp modSp add mod modNotes">
        <pc:chgData name="Igor Shinkar" userId="db6eb1b41a9778dd" providerId="LiveId" clId="{82402883-90D8-416D-BD4A-0F49738B7368}" dt="2022-01-08T07:44:42.863" v="205" actId="478"/>
        <pc:sldMkLst>
          <pc:docMk/>
          <pc:sldMk cId="1795148864" sldId="457"/>
        </pc:sldMkLst>
        <pc:spChg chg="del mod">
          <ac:chgData name="Igor Shinkar" userId="db6eb1b41a9778dd" providerId="LiveId" clId="{82402883-90D8-416D-BD4A-0F49738B7368}" dt="2022-01-08T07:44:42.863" v="205" actId="478"/>
          <ac:spMkLst>
            <pc:docMk/>
            <pc:sldMk cId="1795148864" sldId="457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4:42.863" v="205" actId="478"/>
          <ac:spMkLst>
            <pc:docMk/>
            <pc:sldMk cId="1795148864" sldId="457"/>
            <ac:spMk id="5" creationId="{00000000-0000-0000-0000-000000000000}"/>
          </ac:spMkLst>
        </pc:spChg>
      </pc:sldChg>
      <pc:sldChg chg="delSp modSp add mod modNotes">
        <pc:chgData name="Igor Shinkar" userId="db6eb1b41a9778dd" providerId="LiveId" clId="{82402883-90D8-416D-BD4A-0F49738B7368}" dt="2022-01-08T07:44:38.081" v="204" actId="478"/>
        <pc:sldMkLst>
          <pc:docMk/>
          <pc:sldMk cId="3808784763" sldId="458"/>
        </pc:sldMkLst>
        <pc:spChg chg="del mod">
          <ac:chgData name="Igor Shinkar" userId="db6eb1b41a9778dd" providerId="LiveId" clId="{82402883-90D8-416D-BD4A-0F49738B7368}" dt="2022-01-08T07:44:38.081" v="204" actId="478"/>
          <ac:spMkLst>
            <pc:docMk/>
            <pc:sldMk cId="3808784763" sldId="458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4:38.081" v="204" actId="478"/>
          <ac:spMkLst>
            <pc:docMk/>
            <pc:sldMk cId="3808784763" sldId="458"/>
            <ac:spMk id="5" creationId="{00000000-0000-0000-0000-000000000000}"/>
          </ac:spMkLst>
        </pc:spChg>
      </pc:sldChg>
      <pc:sldChg chg="delSp modSp add mod modNotes">
        <pc:chgData name="Igor Shinkar" userId="db6eb1b41a9778dd" providerId="LiveId" clId="{82402883-90D8-416D-BD4A-0F49738B7368}" dt="2022-01-08T07:44:32.444" v="203" actId="478"/>
        <pc:sldMkLst>
          <pc:docMk/>
          <pc:sldMk cId="4079180961" sldId="459"/>
        </pc:sldMkLst>
        <pc:spChg chg="del mod">
          <ac:chgData name="Igor Shinkar" userId="db6eb1b41a9778dd" providerId="LiveId" clId="{82402883-90D8-416D-BD4A-0F49738B7368}" dt="2022-01-08T07:44:32.444" v="203" actId="478"/>
          <ac:spMkLst>
            <pc:docMk/>
            <pc:sldMk cId="4079180961" sldId="459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4:32.444" v="203" actId="478"/>
          <ac:spMkLst>
            <pc:docMk/>
            <pc:sldMk cId="4079180961" sldId="459"/>
            <ac:spMk id="5" creationId="{00000000-0000-0000-0000-000000000000}"/>
          </ac:spMkLst>
        </pc:spChg>
      </pc:sldChg>
      <pc:sldChg chg="delSp modSp add mod delAnim modAnim">
        <pc:chgData name="Igor Shinkar" userId="db6eb1b41a9778dd" providerId="LiveId" clId="{82402883-90D8-416D-BD4A-0F49738B7368}" dt="2022-01-12T07:50:30.994" v="923" actId="478"/>
        <pc:sldMkLst>
          <pc:docMk/>
          <pc:sldMk cId="3174027200" sldId="476"/>
        </pc:sldMkLst>
        <pc:spChg chg="del mod">
          <ac:chgData name="Igor Shinkar" userId="db6eb1b41a9778dd" providerId="LiveId" clId="{82402883-90D8-416D-BD4A-0F49738B7368}" dt="2022-01-08T07:39:33.874" v="75" actId="478"/>
          <ac:spMkLst>
            <pc:docMk/>
            <pc:sldMk cId="3174027200" sldId="476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39:33.874" v="75" actId="478"/>
          <ac:spMkLst>
            <pc:docMk/>
            <pc:sldMk cId="3174027200" sldId="476"/>
            <ac:spMk id="5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7:44.573" v="248" actId="20577"/>
          <ac:spMkLst>
            <pc:docMk/>
            <pc:sldMk cId="3174027200" sldId="476"/>
            <ac:spMk id="7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7:50.324" v="251" actId="20577"/>
          <ac:spMkLst>
            <pc:docMk/>
            <pc:sldMk cId="3174027200" sldId="476"/>
            <ac:spMk id="30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7:53.002" v="252" actId="20577"/>
          <ac:spMkLst>
            <pc:docMk/>
            <pc:sldMk cId="3174027200" sldId="476"/>
            <ac:spMk id="31" creationId="{00000000-0000-0000-0000-000000000000}"/>
          </ac:spMkLst>
        </pc:spChg>
        <pc:spChg chg="del mod">
          <ac:chgData name="Igor Shinkar" userId="db6eb1b41a9778dd" providerId="LiveId" clId="{82402883-90D8-416D-BD4A-0F49738B7368}" dt="2022-01-12T07:50:30.994" v="923" actId="478"/>
          <ac:spMkLst>
            <pc:docMk/>
            <pc:sldMk cId="3174027200" sldId="476"/>
            <ac:spMk id="33" creationId="{00000000-0000-0000-0000-000000000000}"/>
          </ac:spMkLst>
        </pc:spChg>
      </pc:sldChg>
      <pc:sldChg chg="delSp modSp add mod">
        <pc:chgData name="Igor Shinkar" userId="db6eb1b41a9778dd" providerId="LiveId" clId="{82402883-90D8-416D-BD4A-0F49738B7368}" dt="2022-01-08T07:44:26.297" v="202" actId="478"/>
        <pc:sldMkLst>
          <pc:docMk/>
          <pc:sldMk cId="4169439758" sldId="477"/>
        </pc:sldMkLst>
        <pc:spChg chg="del mod">
          <ac:chgData name="Igor Shinkar" userId="db6eb1b41a9778dd" providerId="LiveId" clId="{82402883-90D8-416D-BD4A-0F49738B7368}" dt="2022-01-08T07:44:26.297" v="202" actId="478"/>
          <ac:spMkLst>
            <pc:docMk/>
            <pc:sldMk cId="4169439758" sldId="477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4:26.297" v="202" actId="478"/>
          <ac:spMkLst>
            <pc:docMk/>
            <pc:sldMk cId="4169439758" sldId="477"/>
            <ac:spMk id="5" creationId="{00000000-0000-0000-0000-000000000000}"/>
          </ac:spMkLst>
        </pc:spChg>
      </pc:sldChg>
      <pc:sldChg chg="delSp modSp add mod delAnim modAnim">
        <pc:chgData name="Igor Shinkar" userId="db6eb1b41a9778dd" providerId="LiveId" clId="{82402883-90D8-416D-BD4A-0F49738B7368}" dt="2022-01-12T07:48:10.934" v="921" actId="20577"/>
        <pc:sldMkLst>
          <pc:docMk/>
          <pc:sldMk cId="547543979" sldId="478"/>
        </pc:sldMkLst>
        <pc:spChg chg="mod">
          <ac:chgData name="Igor Shinkar" userId="db6eb1b41a9778dd" providerId="LiveId" clId="{82402883-90D8-416D-BD4A-0F49738B7368}" dt="2022-01-12T07:48:10.934" v="921" actId="20577"/>
          <ac:spMkLst>
            <pc:docMk/>
            <pc:sldMk cId="547543979" sldId="478"/>
            <ac:spMk id="2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4:21.628" v="201" actId="478"/>
          <ac:spMkLst>
            <pc:docMk/>
            <pc:sldMk cId="547543979" sldId="478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4:21.628" v="201" actId="478"/>
          <ac:spMkLst>
            <pc:docMk/>
            <pc:sldMk cId="547543979" sldId="478"/>
            <ac:spMk id="5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7:11.935" v="238" actId="20577"/>
          <ac:spMkLst>
            <pc:docMk/>
            <pc:sldMk cId="547543979" sldId="478"/>
            <ac:spMk id="7" creationId="{00000000-0000-0000-0000-000000000000}"/>
          </ac:spMkLst>
        </pc:spChg>
        <pc:spChg chg="del mod">
          <ac:chgData name="Igor Shinkar" userId="db6eb1b41a9778dd" providerId="LiveId" clId="{82402883-90D8-416D-BD4A-0F49738B7368}" dt="2022-01-12T07:47:58.376" v="914" actId="478"/>
          <ac:spMkLst>
            <pc:docMk/>
            <pc:sldMk cId="547543979" sldId="478"/>
            <ac:spMk id="8" creationId="{00000000-0000-0000-0000-000000000000}"/>
          </ac:spMkLst>
        </pc:spChg>
        <pc:spChg chg="del mod">
          <ac:chgData name="Igor Shinkar" userId="db6eb1b41a9778dd" providerId="LiveId" clId="{82402883-90D8-416D-BD4A-0F49738B7368}" dt="2022-01-12T07:48:04.773" v="915" actId="478"/>
          <ac:spMkLst>
            <pc:docMk/>
            <pc:sldMk cId="547543979" sldId="478"/>
            <ac:spMk id="28" creationId="{00000000-0000-0000-0000-000000000000}"/>
          </ac:spMkLst>
        </pc:spChg>
      </pc:sldChg>
      <pc:sldChg chg="delSp modSp add mod">
        <pc:chgData name="Igor Shinkar" userId="db6eb1b41a9778dd" providerId="LiveId" clId="{82402883-90D8-416D-BD4A-0F49738B7368}" dt="2022-01-08T07:39:02.733" v="64" actId="478"/>
        <pc:sldMkLst>
          <pc:docMk/>
          <pc:sldMk cId="1969416153" sldId="479"/>
        </pc:sldMkLst>
        <pc:spChg chg="del mod">
          <ac:chgData name="Igor Shinkar" userId="db6eb1b41a9778dd" providerId="LiveId" clId="{82402883-90D8-416D-BD4A-0F49738B7368}" dt="2022-01-08T07:39:02.733" v="64" actId="478"/>
          <ac:spMkLst>
            <pc:docMk/>
            <pc:sldMk cId="1969416153" sldId="479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38:59.903" v="63" actId="478"/>
          <ac:spMkLst>
            <pc:docMk/>
            <pc:sldMk cId="1969416153" sldId="479"/>
            <ac:spMk id="5" creationId="{00000000-0000-0000-0000-000000000000}"/>
          </ac:spMkLst>
        </pc:spChg>
        <pc:spChg chg="ord">
          <ac:chgData name="Igor Shinkar" userId="db6eb1b41a9778dd" providerId="LiveId" clId="{82402883-90D8-416D-BD4A-0F49738B7368}" dt="2022-01-08T07:38:55.790" v="62" actId="167"/>
          <ac:spMkLst>
            <pc:docMk/>
            <pc:sldMk cId="1969416153" sldId="479"/>
            <ac:spMk id="7" creationId="{00000000-0000-0000-0000-000000000000}"/>
          </ac:spMkLst>
        </pc:spChg>
      </pc:sldChg>
      <pc:sldChg chg="delSp modSp add del mod">
        <pc:chgData name="Igor Shinkar" userId="db6eb1b41a9778dd" providerId="LiveId" clId="{82402883-90D8-416D-BD4A-0F49738B7368}" dt="2022-01-12T08:02:27.775" v="1214" actId="47"/>
        <pc:sldMkLst>
          <pc:docMk/>
          <pc:sldMk cId="3927662059" sldId="481"/>
        </pc:sldMkLst>
        <pc:spChg chg="del mod">
          <ac:chgData name="Igor Shinkar" userId="db6eb1b41a9778dd" providerId="LiveId" clId="{82402883-90D8-416D-BD4A-0F49738B7368}" dt="2022-01-08T07:34:17.043" v="27" actId="478"/>
          <ac:spMkLst>
            <pc:docMk/>
            <pc:sldMk cId="3927662059" sldId="481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34:17.043" v="27" actId="478"/>
          <ac:spMkLst>
            <pc:docMk/>
            <pc:sldMk cId="3927662059" sldId="481"/>
            <ac:spMk id="5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31:36.826" v="5" actId="27636"/>
          <ac:spMkLst>
            <pc:docMk/>
            <pc:sldMk cId="3927662059" sldId="481"/>
            <ac:spMk id="7" creationId="{00000000-0000-0000-0000-000000000000}"/>
          </ac:spMkLst>
        </pc:spChg>
        <pc:grpChg chg="mod">
          <ac:chgData name="Igor Shinkar" userId="db6eb1b41a9778dd" providerId="LiveId" clId="{82402883-90D8-416D-BD4A-0F49738B7368}" dt="2022-01-08T07:34:24.867" v="30" actId="1036"/>
          <ac:grpSpMkLst>
            <pc:docMk/>
            <pc:sldMk cId="3927662059" sldId="481"/>
            <ac:grpSpMk id="3" creationId="{00000000-0000-0000-0000-000000000000}"/>
          </ac:grpSpMkLst>
        </pc:grpChg>
      </pc:sldChg>
      <pc:sldChg chg="delSp modSp add del mod">
        <pc:chgData name="Igor Shinkar" userId="db6eb1b41a9778dd" providerId="LiveId" clId="{82402883-90D8-416D-BD4A-0F49738B7368}" dt="2022-01-12T08:02:27.775" v="1214" actId="47"/>
        <pc:sldMkLst>
          <pc:docMk/>
          <pc:sldMk cId="13132685" sldId="482"/>
        </pc:sldMkLst>
        <pc:spChg chg="del mod">
          <ac:chgData name="Igor Shinkar" userId="db6eb1b41a9778dd" providerId="LiveId" clId="{82402883-90D8-416D-BD4A-0F49738B7368}" dt="2022-01-08T07:34:10.222" v="26" actId="478"/>
          <ac:spMkLst>
            <pc:docMk/>
            <pc:sldMk cId="13132685" sldId="482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34:10.222" v="26" actId="478"/>
          <ac:spMkLst>
            <pc:docMk/>
            <pc:sldMk cId="13132685" sldId="482"/>
            <ac:spMk id="5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31:36.826" v="6" actId="27636"/>
          <ac:spMkLst>
            <pc:docMk/>
            <pc:sldMk cId="13132685" sldId="482"/>
            <ac:spMk id="7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10:18.810" v="461" actId="1076"/>
          <ac:spMkLst>
            <pc:docMk/>
            <pc:sldMk cId="13132685" sldId="482"/>
            <ac:spMk id="41" creationId="{00000000-0000-0000-0000-000000000000}"/>
          </ac:spMkLst>
        </pc:spChg>
        <pc:cxnChg chg="mod">
          <ac:chgData name="Igor Shinkar" userId="db6eb1b41a9778dd" providerId="LiveId" clId="{82402883-90D8-416D-BD4A-0F49738B7368}" dt="2022-01-11T22:10:18.810" v="461" actId="1076"/>
          <ac:cxnSpMkLst>
            <pc:docMk/>
            <pc:sldMk cId="13132685" sldId="482"/>
            <ac:cxnSpMk id="45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10:22.154" v="462" actId="14100"/>
          <ac:cxnSpMkLst>
            <pc:docMk/>
            <pc:sldMk cId="13132685" sldId="482"/>
            <ac:cxnSpMk id="46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10:18.810" v="461" actId="1076"/>
          <ac:cxnSpMkLst>
            <pc:docMk/>
            <pc:sldMk cId="13132685" sldId="482"/>
            <ac:cxnSpMk id="48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10:18.810" v="461" actId="1076"/>
          <ac:cxnSpMkLst>
            <pc:docMk/>
            <pc:sldMk cId="13132685" sldId="482"/>
            <ac:cxnSpMk id="49" creationId="{00000000-0000-0000-0000-000000000000}"/>
          </ac:cxnSpMkLst>
        </pc:cxnChg>
      </pc:sldChg>
      <pc:sldChg chg="delSp modSp add del mod">
        <pc:chgData name="Igor Shinkar" userId="db6eb1b41a9778dd" providerId="LiveId" clId="{82402883-90D8-416D-BD4A-0F49738B7368}" dt="2022-01-12T08:02:27.775" v="1214" actId="47"/>
        <pc:sldMkLst>
          <pc:docMk/>
          <pc:sldMk cId="1765281151" sldId="483"/>
        </pc:sldMkLst>
        <pc:spChg chg="del mod">
          <ac:chgData name="Igor Shinkar" userId="db6eb1b41a9778dd" providerId="LiveId" clId="{82402883-90D8-416D-BD4A-0F49738B7368}" dt="2022-01-08T07:33:56.052" v="24" actId="478"/>
          <ac:spMkLst>
            <pc:docMk/>
            <pc:sldMk cId="1765281151" sldId="483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33:56.052" v="24" actId="478"/>
          <ac:spMkLst>
            <pc:docMk/>
            <pc:sldMk cId="1765281151" sldId="483"/>
            <ac:spMk id="5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31:36.842" v="8" actId="27636"/>
          <ac:spMkLst>
            <pc:docMk/>
            <pc:sldMk cId="1765281151" sldId="483"/>
            <ac:spMk id="7" creationId="{00000000-0000-0000-0000-000000000000}"/>
          </ac:spMkLst>
        </pc:spChg>
      </pc:sldChg>
      <pc:sldChg chg="addSp delSp modSp add mod modAnim">
        <pc:chgData name="Igor Shinkar" userId="db6eb1b41a9778dd" providerId="LiveId" clId="{82402883-90D8-416D-BD4A-0F49738B7368}" dt="2022-01-12T08:00:46.528" v="1144" actId="1036"/>
        <pc:sldMkLst>
          <pc:docMk/>
          <pc:sldMk cId="3036720188" sldId="484"/>
        </pc:sldMkLst>
        <pc:spChg chg="del mod">
          <ac:chgData name="Igor Shinkar" userId="db6eb1b41a9778dd" providerId="LiveId" clId="{82402883-90D8-416D-BD4A-0F49738B7368}" dt="2022-01-08T07:38:33.662" v="61" actId="478"/>
          <ac:spMkLst>
            <pc:docMk/>
            <pc:sldMk cId="3036720188" sldId="484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38:26.549" v="60" actId="478"/>
          <ac:spMkLst>
            <pc:docMk/>
            <pc:sldMk cId="3036720188" sldId="484"/>
            <ac:spMk id="5" creationId="{00000000-0000-0000-0000-000000000000}"/>
          </ac:spMkLst>
        </pc:spChg>
        <pc:spChg chg="mod">
          <ac:chgData name="Igor Shinkar" userId="db6eb1b41a9778dd" providerId="LiveId" clId="{82402883-90D8-416D-BD4A-0F49738B7368}" dt="2022-01-12T07:52:31.942" v="956" actId="1076"/>
          <ac:spMkLst>
            <pc:docMk/>
            <pc:sldMk cId="3036720188" sldId="484"/>
            <ac:spMk id="6" creationId="{24D0951F-E6B1-4BCD-937E-8CFA76443040}"/>
          </ac:spMkLst>
        </pc:spChg>
        <pc:spChg chg="mod">
          <ac:chgData name="Igor Shinkar" userId="db6eb1b41a9778dd" providerId="LiveId" clId="{82402883-90D8-416D-BD4A-0F49738B7368}" dt="2022-01-12T07:51:21.855" v="928" actId="6549"/>
          <ac:spMkLst>
            <pc:docMk/>
            <pc:sldMk cId="3036720188" sldId="484"/>
            <ac:spMk id="7" creationId="{00000000-0000-0000-0000-000000000000}"/>
          </ac:spMkLst>
        </pc:spChg>
        <pc:spChg chg="mod">
          <ac:chgData name="Igor Shinkar" userId="db6eb1b41a9778dd" providerId="LiveId" clId="{82402883-90D8-416D-BD4A-0F49738B7368}" dt="2022-01-12T07:52:31.942" v="956" actId="1076"/>
          <ac:spMkLst>
            <pc:docMk/>
            <pc:sldMk cId="3036720188" sldId="484"/>
            <ac:spMk id="8" creationId="{1286FF83-5AE2-47DB-A1B3-ED620189059F}"/>
          </ac:spMkLst>
        </pc:spChg>
        <pc:spChg chg="mod">
          <ac:chgData name="Igor Shinkar" userId="db6eb1b41a9778dd" providerId="LiveId" clId="{82402883-90D8-416D-BD4A-0F49738B7368}" dt="2022-01-12T07:53:43.312" v="1008" actId="1076"/>
          <ac:spMkLst>
            <pc:docMk/>
            <pc:sldMk cId="3036720188" sldId="484"/>
            <ac:spMk id="9" creationId="{00000000-0000-0000-0000-000000000000}"/>
          </ac:spMkLst>
        </pc:spChg>
        <pc:spChg chg="mod">
          <ac:chgData name="Igor Shinkar" userId="db6eb1b41a9778dd" providerId="LiveId" clId="{82402883-90D8-416D-BD4A-0F49738B7368}" dt="2022-01-12T07:52:31.942" v="956" actId="1076"/>
          <ac:spMkLst>
            <pc:docMk/>
            <pc:sldMk cId="3036720188" sldId="484"/>
            <ac:spMk id="10" creationId="{C479BFFA-D7A2-401E-8AFD-991B01E6CC66}"/>
          </ac:spMkLst>
        </pc:spChg>
        <pc:spChg chg="mod">
          <ac:chgData name="Igor Shinkar" userId="db6eb1b41a9778dd" providerId="LiveId" clId="{82402883-90D8-416D-BD4A-0F49738B7368}" dt="2022-01-12T07:52:31.942" v="956" actId="1076"/>
          <ac:spMkLst>
            <pc:docMk/>
            <pc:sldMk cId="3036720188" sldId="484"/>
            <ac:spMk id="11" creationId="{1176BF43-3F06-4BE2-9A4E-F1A3DDF09D19}"/>
          </ac:spMkLst>
        </pc:spChg>
        <pc:spChg chg="mod">
          <ac:chgData name="Igor Shinkar" userId="db6eb1b41a9778dd" providerId="LiveId" clId="{82402883-90D8-416D-BD4A-0F49738B7368}" dt="2022-01-12T07:52:31.942" v="956" actId="1076"/>
          <ac:spMkLst>
            <pc:docMk/>
            <pc:sldMk cId="3036720188" sldId="484"/>
            <ac:spMk id="12" creationId="{21DF4057-BA7C-4A39-A2AE-BBEFA14AFA91}"/>
          </ac:spMkLst>
        </pc:spChg>
        <pc:spChg chg="mod">
          <ac:chgData name="Igor Shinkar" userId="db6eb1b41a9778dd" providerId="LiveId" clId="{82402883-90D8-416D-BD4A-0F49738B7368}" dt="2022-01-12T07:52:31.942" v="956" actId="1076"/>
          <ac:spMkLst>
            <pc:docMk/>
            <pc:sldMk cId="3036720188" sldId="484"/>
            <ac:spMk id="21" creationId="{29EDB8B7-91FB-436F-A3D4-470A188C6312}"/>
          </ac:spMkLst>
        </pc:spChg>
        <pc:spChg chg="mod">
          <ac:chgData name="Igor Shinkar" userId="db6eb1b41a9778dd" providerId="LiveId" clId="{82402883-90D8-416D-BD4A-0F49738B7368}" dt="2022-01-12T07:52:31.942" v="956" actId="1076"/>
          <ac:spMkLst>
            <pc:docMk/>
            <pc:sldMk cId="3036720188" sldId="484"/>
            <ac:spMk id="22" creationId="{BC0F3895-F7A6-4043-A8F6-ED97F4FFBE24}"/>
          </ac:spMkLst>
        </pc:spChg>
        <pc:spChg chg="mod">
          <ac:chgData name="Igor Shinkar" userId="db6eb1b41a9778dd" providerId="LiveId" clId="{82402883-90D8-416D-BD4A-0F49738B7368}" dt="2022-01-12T07:52:31.942" v="956" actId="1076"/>
          <ac:spMkLst>
            <pc:docMk/>
            <pc:sldMk cId="3036720188" sldId="484"/>
            <ac:spMk id="23" creationId="{D3E909E8-B193-4AFF-A0E8-A353B6DF1D4D}"/>
          </ac:spMkLst>
        </pc:spChg>
        <pc:spChg chg="mod">
          <ac:chgData name="Igor Shinkar" userId="db6eb1b41a9778dd" providerId="LiveId" clId="{82402883-90D8-416D-BD4A-0F49738B7368}" dt="2022-01-12T07:52:31.942" v="956" actId="1076"/>
          <ac:spMkLst>
            <pc:docMk/>
            <pc:sldMk cId="3036720188" sldId="484"/>
            <ac:spMk id="24" creationId="{4CDCF5C3-A002-422F-A6DE-1CBD24CAFDF6}"/>
          </ac:spMkLst>
        </pc:spChg>
        <pc:spChg chg="mod">
          <ac:chgData name="Igor Shinkar" userId="db6eb1b41a9778dd" providerId="LiveId" clId="{82402883-90D8-416D-BD4A-0F49738B7368}" dt="2022-01-12T07:52:31.942" v="956" actId="1076"/>
          <ac:spMkLst>
            <pc:docMk/>
            <pc:sldMk cId="3036720188" sldId="484"/>
            <ac:spMk id="25" creationId="{1033BF82-9AF9-404E-9E18-C66D833330AF}"/>
          </ac:spMkLst>
        </pc:spChg>
        <pc:spChg chg="mod">
          <ac:chgData name="Igor Shinkar" userId="db6eb1b41a9778dd" providerId="LiveId" clId="{82402883-90D8-416D-BD4A-0F49738B7368}" dt="2022-01-12T07:52:27.095" v="955" actId="1076"/>
          <ac:spMkLst>
            <pc:docMk/>
            <pc:sldMk cId="3036720188" sldId="484"/>
            <ac:spMk id="27" creationId="{CC286498-D21B-4240-AF7B-5CD1AEFE7F8D}"/>
          </ac:spMkLst>
        </pc:spChg>
        <pc:spChg chg="mod">
          <ac:chgData name="Igor Shinkar" userId="db6eb1b41a9778dd" providerId="LiveId" clId="{82402883-90D8-416D-BD4A-0F49738B7368}" dt="2022-01-12T07:52:27.095" v="955" actId="1076"/>
          <ac:spMkLst>
            <pc:docMk/>
            <pc:sldMk cId="3036720188" sldId="484"/>
            <ac:spMk id="28" creationId="{B59E81DD-0B32-4A21-A5EA-6902920EF15D}"/>
          </ac:spMkLst>
        </pc:spChg>
        <pc:spChg chg="mod">
          <ac:chgData name="Igor Shinkar" userId="db6eb1b41a9778dd" providerId="LiveId" clId="{82402883-90D8-416D-BD4A-0F49738B7368}" dt="2022-01-12T07:52:27.095" v="955" actId="1076"/>
          <ac:spMkLst>
            <pc:docMk/>
            <pc:sldMk cId="3036720188" sldId="484"/>
            <ac:spMk id="29" creationId="{5F3CB717-425D-48E2-92F7-52E202E26E31}"/>
          </ac:spMkLst>
        </pc:spChg>
        <pc:spChg chg="mod">
          <ac:chgData name="Igor Shinkar" userId="db6eb1b41a9778dd" providerId="LiveId" clId="{82402883-90D8-416D-BD4A-0F49738B7368}" dt="2022-01-12T07:52:27.095" v="955" actId="1076"/>
          <ac:spMkLst>
            <pc:docMk/>
            <pc:sldMk cId="3036720188" sldId="484"/>
            <ac:spMk id="30" creationId="{BD7B3A2B-3D55-4119-8610-24887AD5B2D4}"/>
          </ac:spMkLst>
        </pc:spChg>
        <pc:spChg chg="mod">
          <ac:chgData name="Igor Shinkar" userId="db6eb1b41a9778dd" providerId="LiveId" clId="{82402883-90D8-416D-BD4A-0F49738B7368}" dt="2022-01-12T07:52:27.095" v="955" actId="1076"/>
          <ac:spMkLst>
            <pc:docMk/>
            <pc:sldMk cId="3036720188" sldId="484"/>
            <ac:spMk id="35" creationId="{3C25F757-7C70-43A8-BADF-93E0EA3A2A3C}"/>
          </ac:spMkLst>
        </pc:spChg>
        <pc:spChg chg="mod">
          <ac:chgData name="Igor Shinkar" userId="db6eb1b41a9778dd" providerId="LiveId" clId="{82402883-90D8-416D-BD4A-0F49738B7368}" dt="2022-01-12T07:52:27.095" v="955" actId="1076"/>
          <ac:spMkLst>
            <pc:docMk/>
            <pc:sldMk cId="3036720188" sldId="484"/>
            <ac:spMk id="36" creationId="{4FD9E443-892A-4AEA-A2CB-A21275318EFF}"/>
          </ac:spMkLst>
        </pc:spChg>
        <pc:spChg chg="mod">
          <ac:chgData name="Igor Shinkar" userId="db6eb1b41a9778dd" providerId="LiveId" clId="{82402883-90D8-416D-BD4A-0F49738B7368}" dt="2022-01-12T07:52:27.095" v="955" actId="1076"/>
          <ac:spMkLst>
            <pc:docMk/>
            <pc:sldMk cId="3036720188" sldId="484"/>
            <ac:spMk id="37" creationId="{B41F215A-3EC0-400B-B6BD-B616404898A9}"/>
          </ac:spMkLst>
        </pc:spChg>
        <pc:spChg chg="mod">
          <ac:chgData name="Igor Shinkar" userId="db6eb1b41a9778dd" providerId="LiveId" clId="{82402883-90D8-416D-BD4A-0F49738B7368}" dt="2022-01-12T07:52:27.095" v="955" actId="1076"/>
          <ac:spMkLst>
            <pc:docMk/>
            <pc:sldMk cId="3036720188" sldId="484"/>
            <ac:spMk id="38" creationId="{59CADFD7-406C-47E5-8A49-0568275261B8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40" creationId="{8F0CD307-2544-4E34-A23D-7AD91AE4408C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41" creationId="{F0B4F055-EA5B-4AB8-8ACC-033545B4A65A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42" creationId="{DA9FAE5F-F205-45FC-B792-18C6965499B3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43" creationId="{8BB276A0-6CE9-4D7F-B984-8501C67C9E1E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44" creationId="{180016D3-BEF3-4FF6-8A27-47DB76971EDA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45" creationId="{7D245BAF-B17E-4216-B355-16443BAFD857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46" creationId="{4DF94F2C-E950-4E0C-9B21-B872EE9A57B2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56" creationId="{835B83EE-9F60-4C00-B26F-63812821F755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57" creationId="{6DC72829-6C79-400B-8FC2-39FC8EA869FD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58" creationId="{E6971C32-8FF1-46E8-A596-12B6771308E6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59" creationId="{CE3172B3-4465-45DE-961B-CFEDDD9EF200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60" creationId="{4CA2E1BE-FDA2-46F2-B713-D2D91720AEFB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68" creationId="{9CA39595-B4E9-4090-9FAB-A6B275A1055F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69" creationId="{85D8164F-7D0E-4045-8FFA-8712B624AED7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70" creationId="{250B906C-113B-41D8-9334-0F331D1A6D65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71" creationId="{C4DEEB16-74E7-443E-951E-7C0F74B31D46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72" creationId="{B9D78B42-7A1F-4BA4-8388-E9E677D58710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73" creationId="{0DDD1A9C-10C0-4975-A1A0-44E27158741A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74" creationId="{DA6A8D92-35BD-46AF-A7D8-E85D47B2FFEF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75" creationId="{F8929390-34EE-4655-BB97-8E45BB198E99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76" creationId="{89DD8B7B-6B13-46F1-9E28-C639756D3FF4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77" creationId="{3C54DB68-42E6-4632-A8C2-8C0DA942C283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78" creationId="{09E88F27-F30C-4639-A189-020FC11B4EFF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79" creationId="{15475D48-AA82-442B-8D73-824CA66D38B6}"/>
          </ac:spMkLst>
        </pc:spChg>
        <pc:grpChg chg="add del mod">
          <ac:chgData name="Igor Shinkar" userId="db6eb1b41a9778dd" providerId="LiveId" clId="{82402883-90D8-416D-BD4A-0F49738B7368}" dt="2022-01-12T07:52:58.615" v="957" actId="478"/>
          <ac:grpSpMkLst>
            <pc:docMk/>
            <pc:sldMk cId="3036720188" sldId="484"/>
            <ac:grpSpMk id="5" creationId="{93086CF7-50A7-4A85-93C6-7DED9E81DD14}"/>
          </ac:grpSpMkLst>
        </pc:grpChg>
        <pc:grpChg chg="add del mod">
          <ac:chgData name="Igor Shinkar" userId="db6eb1b41a9778dd" providerId="LiveId" clId="{82402883-90D8-416D-BD4A-0F49738B7368}" dt="2022-01-12T07:52:59.928" v="958" actId="478"/>
          <ac:grpSpMkLst>
            <pc:docMk/>
            <pc:sldMk cId="3036720188" sldId="484"/>
            <ac:grpSpMk id="26" creationId="{B523B47D-0B8E-4593-B950-78B0B751B582}"/>
          </ac:grpSpMkLst>
        </pc:grpChg>
        <pc:grpChg chg="add mod">
          <ac:chgData name="Igor Shinkar" userId="db6eb1b41a9778dd" providerId="LiveId" clId="{82402883-90D8-416D-BD4A-0F49738B7368}" dt="2022-01-12T08:00:46.528" v="1144" actId="1036"/>
          <ac:grpSpMkLst>
            <pc:docMk/>
            <pc:sldMk cId="3036720188" sldId="484"/>
            <ac:grpSpMk id="39" creationId="{FF63C988-E203-4470-9284-81E1F8B231C0}"/>
          </ac:grpSpMkLst>
        </pc:grpChg>
        <pc:cxnChg chg="mod">
          <ac:chgData name="Igor Shinkar" userId="db6eb1b41a9778dd" providerId="LiveId" clId="{82402883-90D8-416D-BD4A-0F49738B7368}" dt="2022-01-12T07:52:31.942" v="956" actId="1076"/>
          <ac:cxnSpMkLst>
            <pc:docMk/>
            <pc:sldMk cId="3036720188" sldId="484"/>
            <ac:cxnSpMk id="13" creationId="{53A2CD59-ABA4-46DA-B5B6-2A26FE04DF74}"/>
          </ac:cxnSpMkLst>
        </pc:cxnChg>
        <pc:cxnChg chg="mod">
          <ac:chgData name="Igor Shinkar" userId="db6eb1b41a9778dd" providerId="LiveId" clId="{82402883-90D8-416D-BD4A-0F49738B7368}" dt="2022-01-12T07:52:31.942" v="956" actId="1076"/>
          <ac:cxnSpMkLst>
            <pc:docMk/>
            <pc:sldMk cId="3036720188" sldId="484"/>
            <ac:cxnSpMk id="14" creationId="{48C998B7-DFE3-45CC-8FA6-3E646EE529F9}"/>
          </ac:cxnSpMkLst>
        </pc:cxnChg>
        <pc:cxnChg chg="mod">
          <ac:chgData name="Igor Shinkar" userId="db6eb1b41a9778dd" providerId="LiveId" clId="{82402883-90D8-416D-BD4A-0F49738B7368}" dt="2022-01-12T07:52:31.942" v="956" actId="1076"/>
          <ac:cxnSpMkLst>
            <pc:docMk/>
            <pc:sldMk cId="3036720188" sldId="484"/>
            <ac:cxnSpMk id="15" creationId="{0E5A26BF-82C4-4C91-AD06-D970AE611430}"/>
          </ac:cxnSpMkLst>
        </pc:cxnChg>
        <pc:cxnChg chg="mod">
          <ac:chgData name="Igor Shinkar" userId="db6eb1b41a9778dd" providerId="LiveId" clId="{82402883-90D8-416D-BD4A-0F49738B7368}" dt="2022-01-12T07:52:31.942" v="956" actId="1076"/>
          <ac:cxnSpMkLst>
            <pc:docMk/>
            <pc:sldMk cId="3036720188" sldId="484"/>
            <ac:cxnSpMk id="16" creationId="{C13D1F5E-87C8-4DC6-8429-554FBB8B6ADD}"/>
          </ac:cxnSpMkLst>
        </pc:cxnChg>
        <pc:cxnChg chg="mod">
          <ac:chgData name="Igor Shinkar" userId="db6eb1b41a9778dd" providerId="LiveId" clId="{82402883-90D8-416D-BD4A-0F49738B7368}" dt="2022-01-12T07:52:31.942" v="956" actId="1076"/>
          <ac:cxnSpMkLst>
            <pc:docMk/>
            <pc:sldMk cId="3036720188" sldId="484"/>
            <ac:cxnSpMk id="17" creationId="{70FA93A9-91A7-4AB3-BEB4-329C93882D02}"/>
          </ac:cxnSpMkLst>
        </pc:cxnChg>
        <pc:cxnChg chg="mod">
          <ac:chgData name="Igor Shinkar" userId="db6eb1b41a9778dd" providerId="LiveId" clId="{82402883-90D8-416D-BD4A-0F49738B7368}" dt="2022-01-12T07:52:31.942" v="956" actId="1076"/>
          <ac:cxnSpMkLst>
            <pc:docMk/>
            <pc:sldMk cId="3036720188" sldId="484"/>
            <ac:cxnSpMk id="18" creationId="{EB271692-BE23-4302-A7D0-4C1E57C86498}"/>
          </ac:cxnSpMkLst>
        </pc:cxnChg>
        <pc:cxnChg chg="mod">
          <ac:chgData name="Igor Shinkar" userId="db6eb1b41a9778dd" providerId="LiveId" clId="{82402883-90D8-416D-BD4A-0F49738B7368}" dt="2022-01-12T07:52:31.942" v="956" actId="1076"/>
          <ac:cxnSpMkLst>
            <pc:docMk/>
            <pc:sldMk cId="3036720188" sldId="484"/>
            <ac:cxnSpMk id="19" creationId="{3A8885A4-42C7-4E4C-9AD2-A6E1772055C2}"/>
          </ac:cxnSpMkLst>
        </pc:cxnChg>
        <pc:cxnChg chg="mod">
          <ac:chgData name="Igor Shinkar" userId="db6eb1b41a9778dd" providerId="LiveId" clId="{82402883-90D8-416D-BD4A-0F49738B7368}" dt="2022-01-12T07:52:31.942" v="956" actId="1076"/>
          <ac:cxnSpMkLst>
            <pc:docMk/>
            <pc:sldMk cId="3036720188" sldId="484"/>
            <ac:cxnSpMk id="20" creationId="{E7690D7D-DE5D-471D-BE9F-2993E7A784F3}"/>
          </ac:cxnSpMkLst>
        </pc:cxnChg>
        <pc:cxnChg chg="mod">
          <ac:chgData name="Igor Shinkar" userId="db6eb1b41a9778dd" providerId="LiveId" clId="{82402883-90D8-416D-BD4A-0F49738B7368}" dt="2022-01-12T07:52:27.095" v="955" actId="1076"/>
          <ac:cxnSpMkLst>
            <pc:docMk/>
            <pc:sldMk cId="3036720188" sldId="484"/>
            <ac:cxnSpMk id="31" creationId="{76EFB422-C457-4B83-BC0D-4FD8A35260E0}"/>
          </ac:cxnSpMkLst>
        </pc:cxnChg>
        <pc:cxnChg chg="mod">
          <ac:chgData name="Igor Shinkar" userId="db6eb1b41a9778dd" providerId="LiveId" clId="{82402883-90D8-416D-BD4A-0F49738B7368}" dt="2022-01-12T07:52:27.095" v="955" actId="1076"/>
          <ac:cxnSpMkLst>
            <pc:docMk/>
            <pc:sldMk cId="3036720188" sldId="484"/>
            <ac:cxnSpMk id="32" creationId="{FC196FA9-ADA9-4F83-B7EA-1EF52CC2B719}"/>
          </ac:cxnSpMkLst>
        </pc:cxnChg>
        <pc:cxnChg chg="mod">
          <ac:chgData name="Igor Shinkar" userId="db6eb1b41a9778dd" providerId="LiveId" clId="{82402883-90D8-416D-BD4A-0F49738B7368}" dt="2022-01-12T07:52:27.095" v="955" actId="1076"/>
          <ac:cxnSpMkLst>
            <pc:docMk/>
            <pc:sldMk cId="3036720188" sldId="484"/>
            <ac:cxnSpMk id="33" creationId="{D6281806-F64E-4A90-9B6E-402D61243819}"/>
          </ac:cxnSpMkLst>
        </pc:cxnChg>
        <pc:cxnChg chg="mod">
          <ac:chgData name="Igor Shinkar" userId="db6eb1b41a9778dd" providerId="LiveId" clId="{82402883-90D8-416D-BD4A-0F49738B7368}" dt="2022-01-12T07:52:27.095" v="955" actId="1076"/>
          <ac:cxnSpMkLst>
            <pc:docMk/>
            <pc:sldMk cId="3036720188" sldId="484"/>
            <ac:cxnSpMk id="34" creationId="{D1CEE151-E4C5-4EFE-B591-1034E9F21E2D}"/>
          </ac:cxnSpMkLst>
        </pc:cxnChg>
        <pc:cxnChg chg="mod">
          <ac:chgData name="Igor Shinkar" userId="db6eb1b41a9778dd" providerId="LiveId" clId="{82402883-90D8-416D-BD4A-0F49738B7368}" dt="2022-01-12T08:00:46.528" v="1144" actId="1036"/>
          <ac:cxnSpMkLst>
            <pc:docMk/>
            <pc:sldMk cId="3036720188" sldId="484"/>
            <ac:cxnSpMk id="47" creationId="{6D891B84-C147-4F0A-B029-57009C0690C9}"/>
          </ac:cxnSpMkLst>
        </pc:cxnChg>
        <pc:cxnChg chg="mod">
          <ac:chgData name="Igor Shinkar" userId="db6eb1b41a9778dd" providerId="LiveId" clId="{82402883-90D8-416D-BD4A-0F49738B7368}" dt="2022-01-12T08:00:46.528" v="1144" actId="1036"/>
          <ac:cxnSpMkLst>
            <pc:docMk/>
            <pc:sldMk cId="3036720188" sldId="484"/>
            <ac:cxnSpMk id="48" creationId="{A38D095F-DEF6-451C-9EF2-0C5582FE1B1F}"/>
          </ac:cxnSpMkLst>
        </pc:cxnChg>
        <pc:cxnChg chg="mod">
          <ac:chgData name="Igor Shinkar" userId="db6eb1b41a9778dd" providerId="LiveId" clId="{82402883-90D8-416D-BD4A-0F49738B7368}" dt="2022-01-12T08:00:46.528" v="1144" actId="1036"/>
          <ac:cxnSpMkLst>
            <pc:docMk/>
            <pc:sldMk cId="3036720188" sldId="484"/>
            <ac:cxnSpMk id="49" creationId="{3AA1DE55-00A4-459C-9030-B2E6951CA6EE}"/>
          </ac:cxnSpMkLst>
        </pc:cxnChg>
        <pc:cxnChg chg="mod">
          <ac:chgData name="Igor Shinkar" userId="db6eb1b41a9778dd" providerId="LiveId" clId="{82402883-90D8-416D-BD4A-0F49738B7368}" dt="2022-01-12T08:00:46.528" v="1144" actId="1036"/>
          <ac:cxnSpMkLst>
            <pc:docMk/>
            <pc:sldMk cId="3036720188" sldId="484"/>
            <ac:cxnSpMk id="50" creationId="{A60C1385-72B3-4E71-A19D-234B43AD85BA}"/>
          </ac:cxnSpMkLst>
        </pc:cxnChg>
        <pc:cxnChg chg="mod">
          <ac:chgData name="Igor Shinkar" userId="db6eb1b41a9778dd" providerId="LiveId" clId="{82402883-90D8-416D-BD4A-0F49738B7368}" dt="2022-01-12T08:00:46.528" v="1144" actId="1036"/>
          <ac:cxnSpMkLst>
            <pc:docMk/>
            <pc:sldMk cId="3036720188" sldId="484"/>
            <ac:cxnSpMk id="51" creationId="{D95BE3BC-1F87-4E0A-A7AC-0EE1ABCA7033}"/>
          </ac:cxnSpMkLst>
        </pc:cxnChg>
        <pc:cxnChg chg="mod">
          <ac:chgData name="Igor Shinkar" userId="db6eb1b41a9778dd" providerId="LiveId" clId="{82402883-90D8-416D-BD4A-0F49738B7368}" dt="2022-01-12T08:00:46.528" v="1144" actId="1036"/>
          <ac:cxnSpMkLst>
            <pc:docMk/>
            <pc:sldMk cId="3036720188" sldId="484"/>
            <ac:cxnSpMk id="52" creationId="{C06C2A00-ED35-47C7-8DE5-1BFB8C3ACE92}"/>
          </ac:cxnSpMkLst>
        </pc:cxnChg>
        <pc:cxnChg chg="mod">
          <ac:chgData name="Igor Shinkar" userId="db6eb1b41a9778dd" providerId="LiveId" clId="{82402883-90D8-416D-BD4A-0F49738B7368}" dt="2022-01-12T08:00:46.528" v="1144" actId="1036"/>
          <ac:cxnSpMkLst>
            <pc:docMk/>
            <pc:sldMk cId="3036720188" sldId="484"/>
            <ac:cxnSpMk id="53" creationId="{9C2D1D2F-3879-437B-B735-7C5DB9824C36}"/>
          </ac:cxnSpMkLst>
        </pc:cxnChg>
        <pc:cxnChg chg="mod">
          <ac:chgData name="Igor Shinkar" userId="db6eb1b41a9778dd" providerId="LiveId" clId="{82402883-90D8-416D-BD4A-0F49738B7368}" dt="2022-01-12T08:00:46.528" v="1144" actId="1036"/>
          <ac:cxnSpMkLst>
            <pc:docMk/>
            <pc:sldMk cId="3036720188" sldId="484"/>
            <ac:cxnSpMk id="54" creationId="{132AF00F-B709-46D5-968C-62F3772E0E83}"/>
          </ac:cxnSpMkLst>
        </pc:cxnChg>
        <pc:cxnChg chg="mod">
          <ac:chgData name="Igor Shinkar" userId="db6eb1b41a9778dd" providerId="LiveId" clId="{82402883-90D8-416D-BD4A-0F49738B7368}" dt="2022-01-12T08:00:46.528" v="1144" actId="1036"/>
          <ac:cxnSpMkLst>
            <pc:docMk/>
            <pc:sldMk cId="3036720188" sldId="484"/>
            <ac:cxnSpMk id="55" creationId="{38AF30A6-1675-4A4E-884B-85F6F8DD2EA3}"/>
          </ac:cxnSpMkLst>
        </pc:cxnChg>
        <pc:cxnChg chg="mod">
          <ac:chgData name="Igor Shinkar" userId="db6eb1b41a9778dd" providerId="LiveId" clId="{82402883-90D8-416D-BD4A-0F49738B7368}" dt="2022-01-12T08:00:46.528" v="1144" actId="1036"/>
          <ac:cxnSpMkLst>
            <pc:docMk/>
            <pc:sldMk cId="3036720188" sldId="484"/>
            <ac:cxnSpMk id="61" creationId="{591D0977-15CC-4840-9C98-65BFE22C8FD5}"/>
          </ac:cxnSpMkLst>
        </pc:cxnChg>
        <pc:cxnChg chg="mod">
          <ac:chgData name="Igor Shinkar" userId="db6eb1b41a9778dd" providerId="LiveId" clId="{82402883-90D8-416D-BD4A-0F49738B7368}" dt="2022-01-12T08:00:46.528" v="1144" actId="1036"/>
          <ac:cxnSpMkLst>
            <pc:docMk/>
            <pc:sldMk cId="3036720188" sldId="484"/>
            <ac:cxnSpMk id="62" creationId="{4498B287-830E-4764-8626-D1F44FD1216C}"/>
          </ac:cxnSpMkLst>
        </pc:cxnChg>
        <pc:cxnChg chg="mod">
          <ac:chgData name="Igor Shinkar" userId="db6eb1b41a9778dd" providerId="LiveId" clId="{82402883-90D8-416D-BD4A-0F49738B7368}" dt="2022-01-12T08:00:46.528" v="1144" actId="1036"/>
          <ac:cxnSpMkLst>
            <pc:docMk/>
            <pc:sldMk cId="3036720188" sldId="484"/>
            <ac:cxnSpMk id="63" creationId="{F5B4B087-CC78-4127-A48D-2A822E471F5A}"/>
          </ac:cxnSpMkLst>
        </pc:cxnChg>
        <pc:cxnChg chg="mod">
          <ac:chgData name="Igor Shinkar" userId="db6eb1b41a9778dd" providerId="LiveId" clId="{82402883-90D8-416D-BD4A-0F49738B7368}" dt="2022-01-12T08:00:46.528" v="1144" actId="1036"/>
          <ac:cxnSpMkLst>
            <pc:docMk/>
            <pc:sldMk cId="3036720188" sldId="484"/>
            <ac:cxnSpMk id="64" creationId="{80C6D462-F732-4F36-B96A-765E2F317564}"/>
          </ac:cxnSpMkLst>
        </pc:cxnChg>
        <pc:cxnChg chg="mod">
          <ac:chgData name="Igor Shinkar" userId="db6eb1b41a9778dd" providerId="LiveId" clId="{82402883-90D8-416D-BD4A-0F49738B7368}" dt="2022-01-12T08:00:46.528" v="1144" actId="1036"/>
          <ac:cxnSpMkLst>
            <pc:docMk/>
            <pc:sldMk cId="3036720188" sldId="484"/>
            <ac:cxnSpMk id="65" creationId="{73D58C6F-7BFF-4215-B551-F4F3063C3F07}"/>
          </ac:cxnSpMkLst>
        </pc:cxnChg>
        <pc:cxnChg chg="mod">
          <ac:chgData name="Igor Shinkar" userId="db6eb1b41a9778dd" providerId="LiveId" clId="{82402883-90D8-416D-BD4A-0F49738B7368}" dt="2022-01-12T08:00:46.528" v="1144" actId="1036"/>
          <ac:cxnSpMkLst>
            <pc:docMk/>
            <pc:sldMk cId="3036720188" sldId="484"/>
            <ac:cxnSpMk id="66" creationId="{86CD46F3-4A6F-4E0B-91D9-1371A56C7719}"/>
          </ac:cxnSpMkLst>
        </pc:cxnChg>
        <pc:cxnChg chg="mod">
          <ac:chgData name="Igor Shinkar" userId="db6eb1b41a9778dd" providerId="LiveId" clId="{82402883-90D8-416D-BD4A-0F49738B7368}" dt="2022-01-12T08:00:46.528" v="1144" actId="1036"/>
          <ac:cxnSpMkLst>
            <pc:docMk/>
            <pc:sldMk cId="3036720188" sldId="484"/>
            <ac:cxnSpMk id="67" creationId="{7B97321A-CBDD-42A7-AF4B-3F1D1C0D7834}"/>
          </ac:cxnSpMkLst>
        </pc:cxnChg>
      </pc:sldChg>
      <pc:sldChg chg="delSp modSp add del mod ord delAnim modAnim">
        <pc:chgData name="Igor Shinkar" userId="db6eb1b41a9778dd" providerId="LiveId" clId="{82402883-90D8-416D-BD4A-0F49738B7368}" dt="2022-01-12T08:05:42.791" v="1255" actId="255"/>
        <pc:sldMkLst>
          <pc:docMk/>
          <pc:sldMk cId="4128184704" sldId="485"/>
        </pc:sldMkLst>
        <pc:spChg chg="del mod">
          <ac:chgData name="Igor Shinkar" userId="db6eb1b41a9778dd" providerId="LiveId" clId="{82402883-90D8-416D-BD4A-0F49738B7368}" dt="2022-01-08T07:34:01.387" v="25" actId="478"/>
          <ac:spMkLst>
            <pc:docMk/>
            <pc:sldMk cId="4128184704" sldId="485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34:01.387" v="25" actId="478"/>
          <ac:spMkLst>
            <pc:docMk/>
            <pc:sldMk cId="4128184704" sldId="485"/>
            <ac:spMk id="5" creationId="{00000000-0000-0000-0000-000000000000}"/>
          </ac:spMkLst>
        </pc:spChg>
        <pc:spChg chg="mod">
          <ac:chgData name="Igor Shinkar" userId="db6eb1b41a9778dd" providerId="LiveId" clId="{82402883-90D8-416D-BD4A-0F49738B7368}" dt="2022-01-12T08:05:42.791" v="1255" actId="255"/>
          <ac:spMkLst>
            <pc:docMk/>
            <pc:sldMk cId="4128184704" sldId="485"/>
            <ac:spMk id="7" creationId="{00000000-0000-0000-0000-000000000000}"/>
          </ac:spMkLst>
        </pc:spChg>
        <pc:spChg chg="del">
          <ac:chgData name="Igor Shinkar" userId="db6eb1b41a9778dd" providerId="LiveId" clId="{82402883-90D8-416D-BD4A-0F49738B7368}" dt="2022-01-12T08:01:08.007" v="1149" actId="478"/>
          <ac:spMkLst>
            <pc:docMk/>
            <pc:sldMk cId="4128184704" sldId="485"/>
            <ac:spMk id="25" creationId="{00000000-0000-0000-0000-000000000000}"/>
          </ac:spMkLst>
        </pc:spChg>
      </pc:sldChg>
      <pc:sldChg chg="delSp modSp add del mod">
        <pc:chgData name="Igor Shinkar" userId="db6eb1b41a9778dd" providerId="LiveId" clId="{82402883-90D8-416D-BD4A-0F49738B7368}" dt="2022-01-12T08:02:27.775" v="1214" actId="47"/>
        <pc:sldMkLst>
          <pc:docMk/>
          <pc:sldMk cId="658774553" sldId="486"/>
        </pc:sldMkLst>
        <pc:spChg chg="del mod">
          <ac:chgData name="Igor Shinkar" userId="db6eb1b41a9778dd" providerId="LiveId" clId="{82402883-90D8-416D-BD4A-0F49738B7368}" dt="2022-01-08T07:33:51.720" v="23" actId="478"/>
          <ac:spMkLst>
            <pc:docMk/>
            <pc:sldMk cId="658774553" sldId="486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33:49.286" v="22" actId="478"/>
          <ac:spMkLst>
            <pc:docMk/>
            <pc:sldMk cId="658774553" sldId="486"/>
            <ac:spMk id="5" creationId="{00000000-0000-0000-0000-000000000000}"/>
          </ac:spMkLst>
        </pc:spChg>
      </pc:sldChg>
      <pc:sldChg chg="delSp modSp add del mod">
        <pc:chgData name="Igor Shinkar" userId="db6eb1b41a9778dd" providerId="LiveId" clId="{82402883-90D8-416D-BD4A-0F49738B7368}" dt="2022-01-12T08:00:53.702" v="1146" actId="47"/>
        <pc:sldMkLst>
          <pc:docMk/>
          <pc:sldMk cId="1034215093" sldId="487"/>
        </pc:sldMkLst>
        <pc:spChg chg="del mod">
          <ac:chgData name="Igor Shinkar" userId="db6eb1b41a9778dd" providerId="LiveId" clId="{82402883-90D8-416D-BD4A-0F49738B7368}" dt="2022-01-08T07:38:21.225" v="58" actId="478"/>
          <ac:spMkLst>
            <pc:docMk/>
            <pc:sldMk cId="1034215093" sldId="487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38:21.225" v="58" actId="478"/>
          <ac:spMkLst>
            <pc:docMk/>
            <pc:sldMk cId="1034215093" sldId="487"/>
            <ac:spMk id="5" creationId="{00000000-0000-0000-0000-000000000000}"/>
          </ac:spMkLst>
        </pc:spChg>
        <pc:spChg chg="mod">
          <ac:chgData name="Igor Shinkar" userId="db6eb1b41a9778dd" providerId="LiveId" clId="{82402883-90D8-416D-BD4A-0F49738B7368}" dt="2022-01-12T08:00:40.705" v="1135" actId="20577"/>
          <ac:spMkLst>
            <pc:docMk/>
            <pc:sldMk cId="1034215093" sldId="487"/>
            <ac:spMk id="6" creationId="{00000000-0000-0000-0000-000000000000}"/>
          </ac:spMkLst>
        </pc:spChg>
        <pc:spChg chg="del">
          <ac:chgData name="Igor Shinkar" userId="db6eb1b41a9778dd" providerId="LiveId" clId="{82402883-90D8-416D-BD4A-0F49738B7368}" dt="2022-01-08T07:38:22.562" v="59" actId="478"/>
          <ac:spMkLst>
            <pc:docMk/>
            <pc:sldMk cId="1034215093" sldId="487"/>
            <ac:spMk id="7" creationId="{00000000-0000-0000-0000-000000000000}"/>
          </ac:spMkLst>
        </pc:spChg>
      </pc:sldChg>
      <pc:sldChg chg="add del">
        <pc:chgData name="Igor Shinkar" userId="db6eb1b41a9778dd" providerId="LiveId" clId="{82402883-90D8-416D-BD4A-0F49738B7368}" dt="2022-01-11T22:05:59.742" v="384" actId="47"/>
        <pc:sldMkLst>
          <pc:docMk/>
          <pc:sldMk cId="1530938707" sldId="488"/>
        </pc:sldMkLst>
      </pc:sldChg>
      <pc:sldChg chg="addSp delSp modSp add mod addAnim delAnim modAnim">
        <pc:chgData name="Igor Shinkar" userId="db6eb1b41a9778dd" providerId="LiveId" clId="{82402883-90D8-416D-BD4A-0F49738B7368}" dt="2022-01-12T07:36:09.655" v="912"/>
        <pc:sldMkLst>
          <pc:docMk/>
          <pc:sldMk cId="1593772991" sldId="489"/>
        </pc:sldMkLst>
        <pc:spChg chg="mod">
          <ac:chgData name="Igor Shinkar" userId="db6eb1b41a9778dd" providerId="LiveId" clId="{82402883-90D8-416D-BD4A-0F49738B7368}" dt="2022-01-12T07:14:55.414" v="484" actId="6549"/>
          <ac:spMkLst>
            <pc:docMk/>
            <pc:sldMk cId="1593772991" sldId="489"/>
            <ac:spMk id="2" creationId="{00000000-0000-0000-0000-000000000000}"/>
          </ac:spMkLst>
        </pc:spChg>
        <pc:spChg chg="mod">
          <ac:chgData name="Igor Shinkar" userId="db6eb1b41a9778dd" providerId="LiveId" clId="{82402883-90D8-416D-BD4A-0F49738B7368}" dt="2022-01-12T07:28:06.797" v="762" actId="1036"/>
          <ac:spMkLst>
            <pc:docMk/>
            <pc:sldMk cId="1593772991" sldId="489"/>
            <ac:spMk id="10" creationId="{00000000-0000-0000-0000-000000000000}"/>
          </ac:spMkLst>
        </pc:spChg>
        <pc:spChg chg="mod">
          <ac:chgData name="Igor Shinkar" userId="db6eb1b41a9778dd" providerId="LiveId" clId="{82402883-90D8-416D-BD4A-0F49738B7368}" dt="2022-01-12T07:14:04.222" v="464" actId="1076"/>
          <ac:spMkLst>
            <pc:docMk/>
            <pc:sldMk cId="1593772991" sldId="489"/>
            <ac:spMk id="12" creationId="{00000000-0000-0000-0000-000000000000}"/>
          </ac:spMkLst>
        </pc:spChg>
        <pc:spChg chg="mod">
          <ac:chgData name="Igor Shinkar" userId="db6eb1b41a9778dd" providerId="LiveId" clId="{82402883-90D8-416D-BD4A-0F49738B7368}" dt="2022-01-12T07:15:28.931" v="495" actId="6549"/>
          <ac:spMkLst>
            <pc:docMk/>
            <pc:sldMk cId="1593772991" sldId="489"/>
            <ac:spMk id="13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9:13.001" v="407" actId="1076"/>
          <ac:spMkLst>
            <pc:docMk/>
            <pc:sldMk cId="1593772991" sldId="489"/>
            <ac:spMk id="32" creationId="{00000000-0000-0000-0000-000000000000}"/>
          </ac:spMkLst>
        </pc:spChg>
        <pc:spChg chg="del">
          <ac:chgData name="Igor Shinkar" userId="db6eb1b41a9778dd" providerId="LiveId" clId="{82402883-90D8-416D-BD4A-0F49738B7368}" dt="2022-01-11T22:06:12.661" v="385" actId="478"/>
          <ac:spMkLst>
            <pc:docMk/>
            <pc:sldMk cId="1593772991" sldId="489"/>
            <ac:spMk id="39" creationId="{00000000-0000-0000-0000-000000000000}"/>
          </ac:spMkLst>
        </pc:spChg>
        <pc:spChg chg="del">
          <ac:chgData name="Igor Shinkar" userId="db6eb1b41a9778dd" providerId="LiveId" clId="{82402883-90D8-416D-BD4A-0F49738B7368}" dt="2022-01-11T22:06:12.661" v="385" actId="478"/>
          <ac:spMkLst>
            <pc:docMk/>
            <pc:sldMk cId="1593772991" sldId="489"/>
            <ac:spMk id="40" creationId="{00000000-0000-0000-0000-000000000000}"/>
          </ac:spMkLst>
        </pc:spChg>
        <pc:spChg chg="del">
          <ac:chgData name="Igor Shinkar" userId="db6eb1b41a9778dd" providerId="LiveId" clId="{82402883-90D8-416D-BD4A-0F49738B7368}" dt="2022-01-11T22:06:12.661" v="385" actId="478"/>
          <ac:spMkLst>
            <pc:docMk/>
            <pc:sldMk cId="1593772991" sldId="489"/>
            <ac:spMk id="41" creationId="{00000000-0000-0000-0000-000000000000}"/>
          </ac:spMkLst>
        </pc:spChg>
        <pc:spChg chg="del">
          <ac:chgData name="Igor Shinkar" userId="db6eb1b41a9778dd" providerId="LiveId" clId="{82402883-90D8-416D-BD4A-0F49738B7368}" dt="2022-01-11T22:06:12.661" v="385" actId="478"/>
          <ac:spMkLst>
            <pc:docMk/>
            <pc:sldMk cId="1593772991" sldId="489"/>
            <ac:spMk id="42" creationId="{00000000-0000-0000-0000-000000000000}"/>
          </ac:spMkLst>
        </pc:spChg>
        <pc:spChg chg="del">
          <ac:chgData name="Igor Shinkar" userId="db6eb1b41a9778dd" providerId="LiveId" clId="{82402883-90D8-416D-BD4A-0F49738B7368}" dt="2022-01-11T22:06:12.661" v="385" actId="478"/>
          <ac:spMkLst>
            <pc:docMk/>
            <pc:sldMk cId="1593772991" sldId="489"/>
            <ac:spMk id="43" creationId="{00000000-0000-0000-0000-000000000000}"/>
          </ac:spMkLst>
        </pc:spChg>
        <pc:spChg chg="del">
          <ac:chgData name="Igor Shinkar" userId="db6eb1b41a9778dd" providerId="LiveId" clId="{82402883-90D8-416D-BD4A-0F49738B7368}" dt="2022-01-11T22:06:12.661" v="385" actId="478"/>
          <ac:spMkLst>
            <pc:docMk/>
            <pc:sldMk cId="1593772991" sldId="489"/>
            <ac:spMk id="44" creationId="{00000000-0000-0000-0000-000000000000}"/>
          </ac:spMkLst>
        </pc:spChg>
        <pc:spChg chg="del">
          <ac:chgData name="Igor Shinkar" userId="db6eb1b41a9778dd" providerId="LiveId" clId="{82402883-90D8-416D-BD4A-0F49738B7368}" dt="2022-01-11T22:06:12.661" v="385" actId="478"/>
          <ac:spMkLst>
            <pc:docMk/>
            <pc:sldMk cId="1593772991" sldId="489"/>
            <ac:spMk id="45" creationId="{00000000-0000-0000-0000-000000000000}"/>
          </ac:spMkLst>
        </pc:spChg>
        <pc:spChg chg="add mod">
          <ac:chgData name="Igor Shinkar" userId="db6eb1b41a9778dd" providerId="LiveId" clId="{82402883-90D8-416D-BD4A-0F49738B7368}" dt="2022-01-12T07:15:09.404" v="486" actId="1076"/>
          <ac:spMkLst>
            <pc:docMk/>
            <pc:sldMk cId="1593772991" sldId="489"/>
            <ac:spMk id="47" creationId="{3890456F-03F7-4529-AEC4-A5FE44EE1D5E}"/>
          </ac:spMkLst>
        </pc:spChg>
        <pc:spChg chg="del">
          <ac:chgData name="Igor Shinkar" userId="db6eb1b41a9778dd" providerId="LiveId" clId="{82402883-90D8-416D-BD4A-0F49738B7368}" dt="2022-01-11T22:06:12.661" v="385" actId="478"/>
          <ac:spMkLst>
            <pc:docMk/>
            <pc:sldMk cId="1593772991" sldId="489"/>
            <ac:spMk id="51" creationId="{00000000-0000-0000-0000-000000000000}"/>
          </ac:spMkLst>
        </pc:spChg>
        <pc:spChg chg="add mod">
          <ac:chgData name="Igor Shinkar" userId="db6eb1b41a9778dd" providerId="LiveId" clId="{82402883-90D8-416D-BD4A-0F49738B7368}" dt="2022-01-12T07:15:32.775" v="496" actId="20577"/>
          <ac:spMkLst>
            <pc:docMk/>
            <pc:sldMk cId="1593772991" sldId="489"/>
            <ac:spMk id="51" creationId="{7B718C03-DF7E-406A-9167-C0C9E879C87D}"/>
          </ac:spMkLst>
        </pc:spChg>
        <pc:spChg chg="del">
          <ac:chgData name="Igor Shinkar" userId="db6eb1b41a9778dd" providerId="LiveId" clId="{82402883-90D8-416D-BD4A-0F49738B7368}" dt="2022-01-11T22:06:49.538" v="400" actId="478"/>
          <ac:spMkLst>
            <pc:docMk/>
            <pc:sldMk cId="1593772991" sldId="489"/>
            <ac:spMk id="54" creationId="{00000000-0000-0000-0000-000000000000}"/>
          </ac:spMkLst>
        </pc:spChg>
        <pc:spChg chg="mod">
          <ac:chgData name="Igor Shinkar" userId="db6eb1b41a9778dd" providerId="LiveId" clId="{82402883-90D8-416D-BD4A-0F49738B7368}" dt="2022-01-12T07:28:44.949" v="769" actId="1038"/>
          <ac:spMkLst>
            <pc:docMk/>
            <pc:sldMk cId="1593772991" sldId="489"/>
            <ac:spMk id="56" creationId="{00000000-0000-0000-0000-000000000000}"/>
          </ac:spMkLst>
        </pc:spChg>
        <pc:spChg chg="mod">
          <ac:chgData name="Igor Shinkar" userId="db6eb1b41a9778dd" providerId="LiveId" clId="{82402883-90D8-416D-BD4A-0F49738B7368}" dt="2022-01-12T07:16:41.658" v="545" actId="1037"/>
          <ac:spMkLst>
            <pc:docMk/>
            <pc:sldMk cId="1593772991" sldId="489"/>
            <ac:spMk id="58" creationId="{00000000-0000-0000-0000-000000000000}"/>
          </ac:spMkLst>
        </pc:spChg>
        <pc:spChg chg="mod">
          <ac:chgData name="Igor Shinkar" userId="db6eb1b41a9778dd" providerId="LiveId" clId="{82402883-90D8-416D-BD4A-0F49738B7368}" dt="2022-01-12T07:32:38.002" v="879" actId="20577"/>
          <ac:spMkLst>
            <pc:docMk/>
            <pc:sldMk cId="1593772991" sldId="489"/>
            <ac:spMk id="59" creationId="{00000000-0000-0000-0000-000000000000}"/>
          </ac:spMkLst>
        </pc:spChg>
        <pc:spChg chg="add del mod">
          <ac:chgData name="Igor Shinkar" userId="db6eb1b41a9778dd" providerId="LiveId" clId="{82402883-90D8-416D-BD4A-0F49738B7368}" dt="2022-01-12T07:30:41.973" v="818" actId="20577"/>
          <ac:spMkLst>
            <pc:docMk/>
            <pc:sldMk cId="1593772991" sldId="489"/>
            <ac:spMk id="60" creationId="{00000000-0000-0000-0000-000000000000}"/>
          </ac:spMkLst>
        </pc:spChg>
        <pc:spChg chg="mod">
          <ac:chgData name="Igor Shinkar" userId="db6eb1b41a9778dd" providerId="LiveId" clId="{82402883-90D8-416D-BD4A-0F49738B7368}" dt="2022-01-12T07:30:52.349" v="828" actId="20577"/>
          <ac:spMkLst>
            <pc:docMk/>
            <pc:sldMk cId="1593772991" sldId="489"/>
            <ac:spMk id="61" creationId="{00000000-0000-0000-0000-000000000000}"/>
          </ac:spMkLst>
        </pc:spChg>
        <pc:spChg chg="del">
          <ac:chgData name="Igor Shinkar" userId="db6eb1b41a9778dd" providerId="LiveId" clId="{82402883-90D8-416D-BD4A-0F49738B7368}" dt="2022-01-12T07:31:33.095" v="843" actId="478"/>
          <ac:spMkLst>
            <pc:docMk/>
            <pc:sldMk cId="1593772991" sldId="489"/>
            <ac:spMk id="62" creationId="{00000000-0000-0000-0000-000000000000}"/>
          </ac:spMkLst>
        </pc:spChg>
        <pc:spChg chg="mod">
          <ac:chgData name="Igor Shinkar" userId="db6eb1b41a9778dd" providerId="LiveId" clId="{82402883-90D8-416D-BD4A-0F49738B7368}" dt="2022-01-12T07:33:11.274" v="899" actId="20577"/>
          <ac:spMkLst>
            <pc:docMk/>
            <pc:sldMk cId="1593772991" sldId="489"/>
            <ac:spMk id="63" creationId="{00000000-0000-0000-0000-000000000000}"/>
          </ac:spMkLst>
        </pc:spChg>
        <pc:spChg chg="mod">
          <ac:chgData name="Igor Shinkar" userId="db6eb1b41a9778dd" providerId="LiveId" clId="{82402883-90D8-416D-BD4A-0F49738B7368}" dt="2022-01-12T07:20:14.062" v="733" actId="20577"/>
          <ac:spMkLst>
            <pc:docMk/>
            <pc:sldMk cId="1593772991" sldId="489"/>
            <ac:spMk id="64" creationId="{00000000-0000-0000-0000-000000000000}"/>
          </ac:spMkLst>
        </pc:spChg>
        <pc:spChg chg="mod">
          <ac:chgData name="Igor Shinkar" userId="db6eb1b41a9778dd" providerId="LiveId" clId="{82402883-90D8-416D-BD4A-0F49738B7368}" dt="2022-01-12T07:26:06.243" v="754" actId="1076"/>
          <ac:spMkLst>
            <pc:docMk/>
            <pc:sldMk cId="1593772991" sldId="489"/>
            <ac:spMk id="65" creationId="{00000000-0000-0000-0000-000000000000}"/>
          </ac:spMkLst>
        </pc:spChg>
        <pc:spChg chg="mod">
          <ac:chgData name="Igor Shinkar" userId="db6eb1b41a9778dd" providerId="LiveId" clId="{82402883-90D8-416D-BD4A-0F49738B7368}" dt="2022-01-12T07:19:34.654" v="707" actId="20577"/>
          <ac:spMkLst>
            <pc:docMk/>
            <pc:sldMk cId="1593772991" sldId="489"/>
            <ac:spMk id="66" creationId="{00000000-0000-0000-0000-000000000000}"/>
          </ac:spMkLst>
        </pc:spChg>
        <pc:spChg chg="mod">
          <ac:chgData name="Igor Shinkar" userId="db6eb1b41a9778dd" providerId="LiveId" clId="{82402883-90D8-416D-BD4A-0F49738B7368}" dt="2022-01-12T07:30:56.826" v="829" actId="1038"/>
          <ac:spMkLst>
            <pc:docMk/>
            <pc:sldMk cId="1593772991" sldId="489"/>
            <ac:spMk id="67" creationId="{00000000-0000-0000-0000-000000000000}"/>
          </ac:spMkLst>
        </pc:spChg>
        <pc:spChg chg="mod">
          <ac:chgData name="Igor Shinkar" userId="db6eb1b41a9778dd" providerId="LiveId" clId="{82402883-90D8-416D-BD4A-0F49738B7368}" dt="2022-01-12T07:33:08.499" v="897" actId="6549"/>
          <ac:spMkLst>
            <pc:docMk/>
            <pc:sldMk cId="1593772991" sldId="489"/>
            <ac:spMk id="68" creationId="{00000000-0000-0000-0000-000000000000}"/>
          </ac:spMkLst>
        </pc:spChg>
        <pc:spChg chg="mod">
          <ac:chgData name="Igor Shinkar" userId="db6eb1b41a9778dd" providerId="LiveId" clId="{82402883-90D8-416D-BD4A-0F49738B7368}" dt="2022-01-12T07:30:45.226" v="822" actId="1037"/>
          <ac:spMkLst>
            <pc:docMk/>
            <pc:sldMk cId="1593772991" sldId="489"/>
            <ac:spMk id="69" creationId="{00000000-0000-0000-0000-000000000000}"/>
          </ac:spMkLst>
        </pc:spChg>
        <pc:spChg chg="del">
          <ac:chgData name="Igor Shinkar" userId="db6eb1b41a9778dd" providerId="LiveId" clId="{82402883-90D8-416D-BD4A-0F49738B7368}" dt="2022-01-12T07:31:30.799" v="842" actId="478"/>
          <ac:spMkLst>
            <pc:docMk/>
            <pc:sldMk cId="1593772991" sldId="489"/>
            <ac:spMk id="70" creationId="{00000000-0000-0000-0000-000000000000}"/>
          </ac:spMkLst>
        </pc:spChg>
        <pc:spChg chg="add mod">
          <ac:chgData name="Igor Shinkar" userId="db6eb1b41a9778dd" providerId="LiveId" clId="{82402883-90D8-416D-BD4A-0F49738B7368}" dt="2022-01-12T07:19:43.601" v="710" actId="20577"/>
          <ac:spMkLst>
            <pc:docMk/>
            <pc:sldMk cId="1593772991" sldId="489"/>
            <ac:spMk id="72" creationId="{4D4DBB34-5D28-40C4-B274-949AD9EBF91D}"/>
          </ac:spMkLst>
        </pc:spChg>
        <pc:spChg chg="add mod">
          <ac:chgData name="Igor Shinkar" userId="db6eb1b41a9778dd" providerId="LiveId" clId="{82402883-90D8-416D-BD4A-0F49738B7368}" dt="2022-01-12T07:19:38.740" v="709" actId="6549"/>
          <ac:spMkLst>
            <pc:docMk/>
            <pc:sldMk cId="1593772991" sldId="489"/>
            <ac:spMk id="73" creationId="{B272E7CD-8DA0-42A7-A8B6-8EF7FBCE7941}"/>
          </ac:spMkLst>
        </pc:spChg>
        <pc:spChg chg="add mod">
          <ac:chgData name="Igor Shinkar" userId="db6eb1b41a9778dd" providerId="LiveId" clId="{82402883-90D8-416D-BD4A-0F49738B7368}" dt="2022-01-12T07:32:56.390" v="889" actId="14100"/>
          <ac:spMkLst>
            <pc:docMk/>
            <pc:sldMk cId="1593772991" sldId="489"/>
            <ac:spMk id="74" creationId="{7295733D-7B93-477B-A73B-20690742B5EA}"/>
          </ac:spMkLst>
        </pc:spChg>
        <pc:spChg chg="add mod">
          <ac:chgData name="Igor Shinkar" userId="db6eb1b41a9778dd" providerId="LiveId" clId="{82402883-90D8-416D-BD4A-0F49738B7368}" dt="2022-01-12T07:32:43.225" v="881" actId="20577"/>
          <ac:spMkLst>
            <pc:docMk/>
            <pc:sldMk cId="1593772991" sldId="489"/>
            <ac:spMk id="75" creationId="{CF8DA52E-DD90-4C2F-BA2B-C217103DE959}"/>
          </ac:spMkLst>
        </pc:spChg>
        <pc:spChg chg="add mod">
          <ac:chgData name="Igor Shinkar" userId="db6eb1b41a9778dd" providerId="LiveId" clId="{82402883-90D8-416D-BD4A-0F49738B7368}" dt="2022-01-12T07:33:05.382" v="893" actId="6549"/>
          <ac:spMkLst>
            <pc:docMk/>
            <pc:sldMk cId="1593772991" sldId="489"/>
            <ac:spMk id="76" creationId="{65282084-658D-4A22-A680-C77F6FA24D03}"/>
          </ac:spMkLst>
        </pc:spChg>
        <pc:spChg chg="add mod">
          <ac:chgData name="Igor Shinkar" userId="db6eb1b41a9778dd" providerId="LiveId" clId="{82402883-90D8-416D-BD4A-0F49738B7368}" dt="2022-01-12T07:33:00.537" v="891" actId="6549"/>
          <ac:spMkLst>
            <pc:docMk/>
            <pc:sldMk cId="1593772991" sldId="489"/>
            <ac:spMk id="77" creationId="{81216041-74C9-43F5-96C8-D465A43F988B}"/>
          </ac:spMkLst>
        </pc:spChg>
        <pc:cxnChg chg="mod">
          <ac:chgData name="Igor Shinkar" userId="db6eb1b41a9778dd" providerId="LiveId" clId="{82402883-90D8-416D-BD4A-0F49738B7368}" dt="2022-01-12T07:28:06.797" v="762" actId="1036"/>
          <ac:cxnSpMkLst>
            <pc:docMk/>
            <pc:sldMk cId="1593772991" sldId="489"/>
            <ac:cxnSpMk id="11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07:28:06.797" v="762" actId="1036"/>
          <ac:cxnSpMkLst>
            <pc:docMk/>
            <pc:sldMk cId="1593772991" sldId="489"/>
            <ac:cxnSpMk id="18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07:14:33.572" v="467" actId="14100"/>
          <ac:cxnSpMkLst>
            <pc:docMk/>
            <pc:sldMk cId="1593772991" sldId="489"/>
            <ac:cxnSpMk id="19" creationId="{00000000-0000-0000-0000-000000000000}"/>
          </ac:cxnSpMkLst>
        </pc:cxnChg>
        <pc:cxnChg chg="del mod">
          <ac:chgData name="Igor Shinkar" userId="db6eb1b41a9778dd" providerId="LiveId" clId="{82402883-90D8-416D-BD4A-0F49738B7368}" dt="2022-01-11T22:06:17.959" v="388" actId="478"/>
          <ac:cxnSpMkLst>
            <pc:docMk/>
            <pc:sldMk cId="1593772991" sldId="489"/>
            <ac:cxnSpMk id="20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07:14:04.222" v="464" actId="1076"/>
          <ac:cxnSpMkLst>
            <pc:docMk/>
            <pc:sldMk cId="1593772991" sldId="489"/>
            <ac:cxnSpMk id="21" creationId="{00000000-0000-0000-0000-000000000000}"/>
          </ac:cxnSpMkLst>
        </pc:cxnChg>
        <pc:cxnChg chg="del mod">
          <ac:chgData name="Igor Shinkar" userId="db6eb1b41a9778dd" providerId="LiveId" clId="{82402883-90D8-416D-BD4A-0F49738B7368}" dt="2022-01-11T22:06:19.483" v="389" actId="478"/>
          <ac:cxnSpMkLst>
            <pc:docMk/>
            <pc:sldMk cId="1593772991" sldId="489"/>
            <ac:cxnSpMk id="22" creationId="{00000000-0000-0000-0000-000000000000}"/>
          </ac:cxnSpMkLst>
        </pc:cxnChg>
        <pc:cxnChg chg="del mod">
          <ac:chgData name="Igor Shinkar" userId="db6eb1b41a9778dd" providerId="LiveId" clId="{82402883-90D8-416D-BD4A-0F49738B7368}" dt="2022-01-11T22:06:21.667" v="390" actId="478"/>
          <ac:cxnSpMkLst>
            <pc:docMk/>
            <pc:sldMk cId="1593772991" sldId="489"/>
            <ac:cxnSpMk id="23" creationId="{00000000-0000-0000-0000-000000000000}"/>
          </ac:cxnSpMkLst>
        </pc:cxnChg>
        <pc:cxnChg chg="add del mod">
          <ac:chgData name="Igor Shinkar" userId="db6eb1b41a9778dd" providerId="LiveId" clId="{82402883-90D8-416D-BD4A-0F49738B7368}" dt="2022-01-11T22:06:31.898" v="396" actId="478"/>
          <ac:cxnSpMkLst>
            <pc:docMk/>
            <pc:sldMk cId="1593772991" sldId="489"/>
            <ac:cxnSpMk id="24" creationId="{00000000-0000-0000-0000-000000000000}"/>
          </ac:cxnSpMkLst>
        </pc:cxnChg>
        <pc:cxnChg chg="del mod">
          <ac:chgData name="Igor Shinkar" userId="db6eb1b41a9778dd" providerId="LiveId" clId="{82402883-90D8-416D-BD4A-0F49738B7368}" dt="2022-01-11T22:06:16.475" v="387" actId="478"/>
          <ac:cxnSpMkLst>
            <pc:docMk/>
            <pc:sldMk cId="1593772991" sldId="489"/>
            <ac:cxnSpMk id="25" creationId="{00000000-0000-0000-0000-000000000000}"/>
          </ac:cxnSpMkLst>
        </pc:cxnChg>
        <pc:cxnChg chg="del mod">
          <ac:chgData name="Igor Shinkar" userId="db6eb1b41a9778dd" providerId="LiveId" clId="{82402883-90D8-416D-BD4A-0F49738B7368}" dt="2022-01-11T22:06:23.083" v="391" actId="478"/>
          <ac:cxnSpMkLst>
            <pc:docMk/>
            <pc:sldMk cId="1593772991" sldId="489"/>
            <ac:cxnSpMk id="26" creationId="{00000000-0000-0000-0000-000000000000}"/>
          </ac:cxnSpMkLst>
        </pc:cxnChg>
        <pc:cxnChg chg="add del mod">
          <ac:chgData name="Igor Shinkar" userId="db6eb1b41a9778dd" providerId="LiveId" clId="{82402883-90D8-416D-BD4A-0F49738B7368}" dt="2022-01-11T22:06:38.409" v="397" actId="14100"/>
          <ac:cxnSpMkLst>
            <pc:docMk/>
            <pc:sldMk cId="1593772991" sldId="489"/>
            <ac:cxnSpMk id="28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07:15:38.504" v="498" actId="14100"/>
          <ac:cxnSpMkLst>
            <pc:docMk/>
            <pc:sldMk cId="1593772991" sldId="489"/>
            <ac:cxnSpMk id="33" creationId="{00000000-0000-0000-0000-000000000000}"/>
          </ac:cxnSpMkLst>
        </pc:cxnChg>
        <pc:cxnChg chg="del mod">
          <ac:chgData name="Igor Shinkar" userId="db6eb1b41a9778dd" providerId="LiveId" clId="{82402883-90D8-416D-BD4A-0F49738B7368}" dt="2022-01-11T22:06:14.789" v="386" actId="478"/>
          <ac:cxnSpMkLst>
            <pc:docMk/>
            <pc:sldMk cId="1593772991" sldId="489"/>
            <ac:cxnSpMk id="34" creationId="{00000000-0000-0000-0000-000000000000}"/>
          </ac:cxnSpMkLst>
        </pc:cxnChg>
        <pc:cxnChg chg="del mod">
          <ac:chgData name="Igor Shinkar" userId="db6eb1b41a9778dd" providerId="LiveId" clId="{82402883-90D8-416D-BD4A-0F49738B7368}" dt="2022-01-11T22:06:12.661" v="385" actId="478"/>
          <ac:cxnSpMkLst>
            <pc:docMk/>
            <pc:sldMk cId="1593772991" sldId="489"/>
            <ac:cxnSpMk id="46" creationId="{00000000-0000-0000-0000-000000000000}"/>
          </ac:cxnSpMkLst>
        </pc:cxnChg>
        <pc:cxnChg chg="del mod">
          <ac:chgData name="Igor Shinkar" userId="db6eb1b41a9778dd" providerId="LiveId" clId="{82402883-90D8-416D-BD4A-0F49738B7368}" dt="2022-01-11T22:06:12.661" v="385" actId="478"/>
          <ac:cxnSpMkLst>
            <pc:docMk/>
            <pc:sldMk cId="1593772991" sldId="489"/>
            <ac:cxnSpMk id="47" creationId="{00000000-0000-0000-0000-000000000000}"/>
          </ac:cxnSpMkLst>
        </pc:cxnChg>
        <pc:cxnChg chg="del mod">
          <ac:chgData name="Igor Shinkar" userId="db6eb1b41a9778dd" providerId="LiveId" clId="{82402883-90D8-416D-BD4A-0F49738B7368}" dt="2022-01-11T22:06:12.661" v="385" actId="478"/>
          <ac:cxnSpMkLst>
            <pc:docMk/>
            <pc:sldMk cId="1593772991" sldId="489"/>
            <ac:cxnSpMk id="48" creationId="{00000000-0000-0000-0000-000000000000}"/>
          </ac:cxnSpMkLst>
        </pc:cxnChg>
        <pc:cxnChg chg="add mod">
          <ac:chgData name="Igor Shinkar" userId="db6eb1b41a9778dd" providerId="LiveId" clId="{82402883-90D8-416D-BD4A-0F49738B7368}" dt="2022-01-12T07:15:16.969" v="489" actId="14100"/>
          <ac:cxnSpMkLst>
            <pc:docMk/>
            <pc:sldMk cId="1593772991" sldId="489"/>
            <ac:cxnSpMk id="48" creationId="{1C070750-C75C-4469-9C84-7D58148F2C69}"/>
          </ac:cxnSpMkLst>
        </pc:cxnChg>
        <pc:cxnChg chg="del mod">
          <ac:chgData name="Igor Shinkar" userId="db6eb1b41a9778dd" providerId="LiveId" clId="{82402883-90D8-416D-BD4A-0F49738B7368}" dt="2022-01-11T22:06:12.661" v="385" actId="478"/>
          <ac:cxnSpMkLst>
            <pc:docMk/>
            <pc:sldMk cId="1593772991" sldId="489"/>
            <ac:cxnSpMk id="49" creationId="{00000000-0000-0000-0000-000000000000}"/>
          </ac:cxnSpMkLst>
        </pc:cxnChg>
        <pc:cxnChg chg="del mod">
          <ac:chgData name="Igor Shinkar" userId="db6eb1b41a9778dd" providerId="LiveId" clId="{82402883-90D8-416D-BD4A-0F49738B7368}" dt="2022-01-11T22:06:12.661" v="385" actId="478"/>
          <ac:cxnSpMkLst>
            <pc:docMk/>
            <pc:sldMk cId="1593772991" sldId="489"/>
            <ac:cxnSpMk id="50" creationId="{00000000-0000-0000-0000-000000000000}"/>
          </ac:cxnSpMkLst>
        </pc:cxnChg>
        <pc:cxnChg chg="del mod">
          <ac:chgData name="Igor Shinkar" userId="db6eb1b41a9778dd" providerId="LiveId" clId="{82402883-90D8-416D-BD4A-0F49738B7368}" dt="2022-01-11T22:06:12.661" v="385" actId="478"/>
          <ac:cxnSpMkLst>
            <pc:docMk/>
            <pc:sldMk cId="1593772991" sldId="489"/>
            <ac:cxnSpMk id="52" creationId="{00000000-0000-0000-0000-000000000000}"/>
          </ac:cxnSpMkLst>
        </pc:cxnChg>
        <pc:cxnChg chg="add mod">
          <ac:chgData name="Igor Shinkar" userId="db6eb1b41a9778dd" providerId="LiveId" clId="{82402883-90D8-416D-BD4A-0F49738B7368}" dt="2022-01-12T07:15:43.991" v="500" actId="14100"/>
          <ac:cxnSpMkLst>
            <pc:docMk/>
            <pc:sldMk cId="1593772991" sldId="489"/>
            <ac:cxnSpMk id="52" creationId="{FBC36872-A8AB-4C73-9D59-992BCAE6F5AB}"/>
          </ac:cxnSpMkLst>
        </pc:cxnChg>
        <pc:cxnChg chg="del mod">
          <ac:chgData name="Igor Shinkar" userId="db6eb1b41a9778dd" providerId="LiveId" clId="{82402883-90D8-416D-BD4A-0F49738B7368}" dt="2022-01-11T22:06:12.661" v="385" actId="478"/>
          <ac:cxnSpMkLst>
            <pc:docMk/>
            <pc:sldMk cId="1593772991" sldId="489"/>
            <ac:cxnSpMk id="53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07:28:06.797" v="762" actId="1036"/>
          <ac:cxnSpMkLst>
            <pc:docMk/>
            <pc:sldMk cId="1593772991" sldId="489"/>
            <ac:cxnSpMk id="71" creationId="{00000000-0000-0000-0000-000000000000}"/>
          </ac:cxnSpMkLst>
        </pc:cxnChg>
      </pc:sldChg>
      <pc:sldChg chg="add">
        <pc:chgData name="Igor Shinkar" userId="db6eb1b41a9778dd" providerId="LiveId" clId="{82402883-90D8-416D-BD4A-0F49738B7368}" dt="2022-01-12T07:47:55.403" v="913"/>
        <pc:sldMkLst>
          <pc:docMk/>
          <pc:sldMk cId="314244876" sldId="490"/>
        </pc:sldMkLst>
      </pc:sldChg>
      <pc:sldChg chg="modSp add mod modAnim">
        <pc:chgData name="Igor Shinkar" userId="db6eb1b41a9778dd" providerId="LiveId" clId="{82402883-90D8-416D-BD4A-0F49738B7368}" dt="2022-01-12T08:00:40.790" v="1138" actId="1035"/>
        <pc:sldMkLst>
          <pc:docMk/>
          <pc:sldMk cId="1370103298" sldId="491"/>
        </pc:sldMkLst>
        <pc:spChg chg="mod">
          <ac:chgData name="Igor Shinkar" userId="db6eb1b41a9778dd" providerId="LiveId" clId="{82402883-90D8-416D-BD4A-0F49738B7368}" dt="2022-01-12T07:54:35.600" v="1041" actId="255"/>
          <ac:spMkLst>
            <pc:docMk/>
            <pc:sldMk cId="1370103298" sldId="491"/>
            <ac:spMk id="7" creationId="{00000000-0000-0000-0000-000000000000}"/>
          </ac:spMkLst>
        </pc:spChg>
        <pc:spChg chg="mod">
          <ac:chgData name="Igor Shinkar" userId="db6eb1b41a9778dd" providerId="LiveId" clId="{82402883-90D8-416D-BD4A-0F49738B7368}" dt="2022-01-12T08:00:40.790" v="1138" actId="1035"/>
          <ac:spMkLst>
            <pc:docMk/>
            <pc:sldMk cId="1370103298" sldId="491"/>
            <ac:spMk id="33" creationId="{00000000-0000-0000-0000-000000000000}"/>
          </ac:spMkLst>
        </pc:spChg>
      </pc:sldChg>
      <pc:sldChg chg="modSp add mod">
        <pc:chgData name="Igor Shinkar" userId="db6eb1b41a9778dd" providerId="LiveId" clId="{82402883-90D8-416D-BD4A-0F49738B7368}" dt="2022-01-12T08:02:34.614" v="1218" actId="20577"/>
        <pc:sldMkLst>
          <pc:docMk/>
          <pc:sldMk cId="2652179807" sldId="492"/>
        </pc:sldMkLst>
        <pc:spChg chg="mod">
          <ac:chgData name="Igor Shinkar" userId="db6eb1b41a9778dd" providerId="LiveId" clId="{82402883-90D8-416D-BD4A-0F49738B7368}" dt="2022-01-12T08:02:34.614" v="1218" actId="20577"/>
          <ac:spMkLst>
            <pc:docMk/>
            <pc:sldMk cId="2652179807" sldId="492"/>
            <ac:spMk id="6" creationId="{00000000-0000-0000-0000-000000000000}"/>
          </ac:spMkLst>
        </pc:spChg>
      </pc:sldChg>
      <pc:sldChg chg="modSp add del">
        <pc:chgData name="Igor Shinkar" userId="db6eb1b41a9778dd" providerId="LiveId" clId="{82402883-90D8-416D-BD4A-0F49738B7368}" dt="2022-01-12T08:02:29.035" v="1215" actId="47"/>
        <pc:sldMkLst>
          <pc:docMk/>
          <pc:sldMk cId="2540139780" sldId="493"/>
        </pc:sldMkLst>
        <pc:spChg chg="mod">
          <ac:chgData name="Igor Shinkar" userId="db6eb1b41a9778dd" providerId="LiveId" clId="{82402883-90D8-416D-BD4A-0F49738B7368}" dt="2022-01-12T08:02:04.035" v="1213" actId="6549"/>
          <ac:spMkLst>
            <pc:docMk/>
            <pc:sldMk cId="2540139780" sldId="493"/>
            <ac:spMk id="7" creationId="{00000000-0000-0000-0000-000000000000}"/>
          </ac:spMkLst>
        </pc:spChg>
      </pc:sldChg>
    </pc:docChg>
  </pc:docChgLst>
  <pc:docChgLst>
    <pc:chgData name="Igor Shinkar" userId="db6eb1b41a9778dd" providerId="LiveId" clId="{10CD7C20-AF36-47C8-832E-1BE570B43881}"/>
    <pc:docChg chg="undo custSel addSld delSld modSld sldOrd">
      <pc:chgData name="Igor Shinkar" userId="db6eb1b41a9778dd" providerId="LiveId" clId="{10CD7C20-AF36-47C8-832E-1BE570B43881}" dt="2022-01-17T22:17:50.701" v="5585" actId="57"/>
      <pc:docMkLst>
        <pc:docMk/>
      </pc:docMkLst>
      <pc:sldChg chg="modSp mod">
        <pc:chgData name="Igor Shinkar" userId="db6eb1b41a9778dd" providerId="LiveId" clId="{10CD7C20-AF36-47C8-832E-1BE570B43881}" dt="2022-01-17T18:52:16.538" v="21" actId="6549"/>
        <pc:sldMkLst>
          <pc:docMk/>
          <pc:sldMk cId="0" sldId="256"/>
        </pc:sldMkLst>
        <pc:spChg chg="mod">
          <ac:chgData name="Igor Shinkar" userId="db6eb1b41a9778dd" providerId="LiveId" clId="{10CD7C20-AF36-47C8-832E-1BE570B43881}" dt="2022-01-17T18:52:16.538" v="21" actId="6549"/>
          <ac:spMkLst>
            <pc:docMk/>
            <pc:sldMk cId="0" sldId="256"/>
            <ac:spMk id="2" creationId="{00000000-0000-0000-0000-000000000000}"/>
          </ac:spMkLst>
        </pc:spChg>
      </pc:sldChg>
      <pc:sldChg chg="add del">
        <pc:chgData name="Igor Shinkar" userId="db6eb1b41a9778dd" providerId="LiveId" clId="{10CD7C20-AF36-47C8-832E-1BE570B43881}" dt="2022-01-17T18:52:18.643" v="22" actId="47"/>
        <pc:sldMkLst>
          <pc:docMk/>
          <pc:sldMk cId="0" sldId="265"/>
        </pc:sldMkLst>
      </pc:sldChg>
      <pc:sldChg chg="add del">
        <pc:chgData name="Igor Shinkar" userId="db6eb1b41a9778dd" providerId="LiveId" clId="{10CD7C20-AF36-47C8-832E-1BE570B43881}" dt="2022-01-17T18:52:48.720" v="46" actId="47"/>
        <pc:sldMkLst>
          <pc:docMk/>
          <pc:sldMk cId="0" sldId="279"/>
        </pc:sldMkLst>
      </pc:sldChg>
      <pc:sldChg chg="add del">
        <pc:chgData name="Igor Shinkar" userId="db6eb1b41a9778dd" providerId="LiveId" clId="{10CD7C20-AF36-47C8-832E-1BE570B43881}" dt="2022-01-17T18:52:50.633" v="48" actId="47"/>
        <pc:sldMkLst>
          <pc:docMk/>
          <pc:sldMk cId="0" sldId="280"/>
        </pc:sldMkLst>
      </pc:sldChg>
      <pc:sldChg chg="add del">
        <pc:chgData name="Igor Shinkar" userId="db6eb1b41a9778dd" providerId="LiveId" clId="{10CD7C20-AF36-47C8-832E-1BE570B43881}" dt="2022-01-17T18:52:19.255" v="23" actId="47"/>
        <pc:sldMkLst>
          <pc:docMk/>
          <pc:sldMk cId="947332408" sldId="336"/>
        </pc:sldMkLst>
      </pc:sldChg>
      <pc:sldChg chg="modSp add del mod modAnim">
        <pc:chgData name="Igor Shinkar" userId="db6eb1b41a9778dd" providerId="LiveId" clId="{10CD7C20-AF36-47C8-832E-1BE570B43881}" dt="2022-01-17T20:33:21.684" v="4482" actId="6549"/>
        <pc:sldMkLst>
          <pc:docMk/>
          <pc:sldMk cId="2237389832" sldId="337"/>
        </pc:sldMkLst>
        <pc:spChg chg="mod">
          <ac:chgData name="Igor Shinkar" userId="db6eb1b41a9778dd" providerId="LiveId" clId="{10CD7C20-AF36-47C8-832E-1BE570B43881}" dt="2022-01-17T18:52:29.572" v="40" actId="6549"/>
          <ac:spMkLst>
            <pc:docMk/>
            <pc:sldMk cId="2237389832" sldId="337"/>
            <ac:spMk id="2" creationId="{00000000-0000-0000-0000-000000000000}"/>
          </ac:spMkLst>
        </pc:spChg>
        <pc:spChg chg="mod">
          <ac:chgData name="Igor Shinkar" userId="db6eb1b41a9778dd" providerId="LiveId" clId="{10CD7C20-AF36-47C8-832E-1BE570B43881}" dt="2022-01-17T20:33:21.684" v="4482" actId="6549"/>
          <ac:spMkLst>
            <pc:docMk/>
            <pc:sldMk cId="2237389832" sldId="337"/>
            <ac:spMk id="3" creationId="{00000000-0000-0000-0000-000000000000}"/>
          </ac:spMkLst>
        </pc:spChg>
      </pc:sldChg>
      <pc:sldChg chg="add del ord">
        <pc:chgData name="Igor Shinkar" userId="db6eb1b41a9778dd" providerId="LiveId" clId="{10CD7C20-AF36-47C8-832E-1BE570B43881}" dt="2022-01-17T18:52:47.708" v="45"/>
        <pc:sldMkLst>
          <pc:docMk/>
          <pc:sldMk cId="2907227556" sldId="338"/>
        </pc:sldMkLst>
      </pc:sldChg>
      <pc:sldChg chg="add del">
        <pc:chgData name="Igor Shinkar" userId="db6eb1b41a9778dd" providerId="LiveId" clId="{10CD7C20-AF36-47C8-832E-1BE570B43881}" dt="2022-01-17T18:52:49.183" v="47" actId="47"/>
        <pc:sldMkLst>
          <pc:docMk/>
          <pc:sldMk cId="2804023063" sldId="347"/>
        </pc:sldMkLst>
      </pc:sldChg>
      <pc:sldChg chg="add del">
        <pc:chgData name="Igor Shinkar" userId="db6eb1b41a9778dd" providerId="LiveId" clId="{10CD7C20-AF36-47C8-832E-1BE570B43881}" dt="2022-01-17T20:14:12.838" v="4391" actId="47"/>
        <pc:sldMkLst>
          <pc:docMk/>
          <pc:sldMk cId="3770942131" sldId="379"/>
        </pc:sldMkLst>
      </pc:sldChg>
      <pc:sldChg chg="add del">
        <pc:chgData name="Igor Shinkar" userId="db6eb1b41a9778dd" providerId="LiveId" clId="{10CD7C20-AF36-47C8-832E-1BE570B43881}" dt="2022-01-17T20:14:14.562" v="4392" actId="47"/>
        <pc:sldMkLst>
          <pc:docMk/>
          <pc:sldMk cId="256847714" sldId="396"/>
        </pc:sldMkLst>
      </pc:sldChg>
      <pc:sldChg chg="del">
        <pc:chgData name="Igor Shinkar" userId="db6eb1b41a9778dd" providerId="LiveId" clId="{10CD7C20-AF36-47C8-832E-1BE570B43881}" dt="2022-01-17T18:52:55.302" v="49" actId="47"/>
        <pc:sldMkLst>
          <pc:docMk/>
          <pc:sldMk cId="1644046933" sldId="398"/>
        </pc:sldMkLst>
      </pc:sldChg>
      <pc:sldChg chg="del">
        <pc:chgData name="Igor Shinkar" userId="db6eb1b41a9778dd" providerId="LiveId" clId="{10CD7C20-AF36-47C8-832E-1BE570B43881}" dt="2022-01-17T18:52:55.302" v="49" actId="47"/>
        <pc:sldMkLst>
          <pc:docMk/>
          <pc:sldMk cId="1593381478" sldId="431"/>
        </pc:sldMkLst>
      </pc:sldChg>
      <pc:sldChg chg="del">
        <pc:chgData name="Igor Shinkar" userId="db6eb1b41a9778dd" providerId="LiveId" clId="{10CD7C20-AF36-47C8-832E-1BE570B43881}" dt="2022-01-17T18:52:55.302" v="49" actId="47"/>
        <pc:sldMkLst>
          <pc:docMk/>
          <pc:sldMk cId="3624835313" sldId="438"/>
        </pc:sldMkLst>
      </pc:sldChg>
      <pc:sldChg chg="del">
        <pc:chgData name="Igor Shinkar" userId="db6eb1b41a9778dd" providerId="LiveId" clId="{10CD7C20-AF36-47C8-832E-1BE570B43881}" dt="2022-01-17T18:52:55.302" v="49" actId="47"/>
        <pc:sldMkLst>
          <pc:docMk/>
          <pc:sldMk cId="4026364355" sldId="440"/>
        </pc:sldMkLst>
      </pc:sldChg>
      <pc:sldChg chg="del">
        <pc:chgData name="Igor Shinkar" userId="db6eb1b41a9778dd" providerId="LiveId" clId="{10CD7C20-AF36-47C8-832E-1BE570B43881}" dt="2022-01-17T18:52:56.036" v="50" actId="47"/>
        <pc:sldMkLst>
          <pc:docMk/>
          <pc:sldMk cId="798820259" sldId="441"/>
        </pc:sldMkLst>
      </pc:sldChg>
      <pc:sldChg chg="del">
        <pc:chgData name="Igor Shinkar" userId="db6eb1b41a9778dd" providerId="LiveId" clId="{10CD7C20-AF36-47C8-832E-1BE570B43881}" dt="2022-01-17T18:52:56.558" v="51" actId="47"/>
        <pc:sldMkLst>
          <pc:docMk/>
          <pc:sldMk cId="2657237644" sldId="442"/>
        </pc:sldMkLst>
      </pc:sldChg>
      <pc:sldChg chg="del">
        <pc:chgData name="Igor Shinkar" userId="db6eb1b41a9778dd" providerId="LiveId" clId="{10CD7C20-AF36-47C8-832E-1BE570B43881}" dt="2022-01-17T18:52:58.943" v="52" actId="47"/>
        <pc:sldMkLst>
          <pc:docMk/>
          <pc:sldMk cId="1110077886" sldId="443"/>
        </pc:sldMkLst>
      </pc:sldChg>
      <pc:sldChg chg="del">
        <pc:chgData name="Igor Shinkar" userId="db6eb1b41a9778dd" providerId="LiveId" clId="{10CD7C20-AF36-47C8-832E-1BE570B43881}" dt="2022-01-17T18:52:58.943" v="52" actId="47"/>
        <pc:sldMkLst>
          <pc:docMk/>
          <pc:sldMk cId="804778099" sldId="444"/>
        </pc:sldMkLst>
      </pc:sldChg>
      <pc:sldChg chg="del">
        <pc:chgData name="Igor Shinkar" userId="db6eb1b41a9778dd" providerId="LiveId" clId="{10CD7C20-AF36-47C8-832E-1BE570B43881}" dt="2022-01-17T18:52:58.943" v="52" actId="47"/>
        <pc:sldMkLst>
          <pc:docMk/>
          <pc:sldMk cId="4034311339" sldId="445"/>
        </pc:sldMkLst>
      </pc:sldChg>
      <pc:sldChg chg="del">
        <pc:chgData name="Igor Shinkar" userId="db6eb1b41a9778dd" providerId="LiveId" clId="{10CD7C20-AF36-47C8-832E-1BE570B43881}" dt="2022-01-17T18:53:00.540" v="53" actId="47"/>
        <pc:sldMkLst>
          <pc:docMk/>
          <pc:sldMk cId="4280813113" sldId="446"/>
        </pc:sldMkLst>
      </pc:sldChg>
      <pc:sldChg chg="del">
        <pc:chgData name="Igor Shinkar" userId="db6eb1b41a9778dd" providerId="LiveId" clId="{10CD7C20-AF36-47C8-832E-1BE570B43881}" dt="2022-01-17T18:53:00.540" v="53" actId="47"/>
        <pc:sldMkLst>
          <pc:docMk/>
          <pc:sldMk cId="3299973981" sldId="448"/>
        </pc:sldMkLst>
      </pc:sldChg>
      <pc:sldChg chg="del">
        <pc:chgData name="Igor Shinkar" userId="db6eb1b41a9778dd" providerId="LiveId" clId="{10CD7C20-AF36-47C8-832E-1BE570B43881}" dt="2022-01-17T18:53:04.888" v="54" actId="47"/>
        <pc:sldMkLst>
          <pc:docMk/>
          <pc:sldMk cId="3315043615" sldId="456"/>
        </pc:sldMkLst>
      </pc:sldChg>
      <pc:sldChg chg="del">
        <pc:chgData name="Igor Shinkar" userId="db6eb1b41a9778dd" providerId="LiveId" clId="{10CD7C20-AF36-47C8-832E-1BE570B43881}" dt="2022-01-17T18:53:04.888" v="54" actId="47"/>
        <pc:sldMkLst>
          <pc:docMk/>
          <pc:sldMk cId="1795148864" sldId="457"/>
        </pc:sldMkLst>
      </pc:sldChg>
      <pc:sldChg chg="del">
        <pc:chgData name="Igor Shinkar" userId="db6eb1b41a9778dd" providerId="LiveId" clId="{10CD7C20-AF36-47C8-832E-1BE570B43881}" dt="2022-01-17T18:53:04.888" v="54" actId="47"/>
        <pc:sldMkLst>
          <pc:docMk/>
          <pc:sldMk cId="3808784763" sldId="458"/>
        </pc:sldMkLst>
      </pc:sldChg>
      <pc:sldChg chg="del">
        <pc:chgData name="Igor Shinkar" userId="db6eb1b41a9778dd" providerId="LiveId" clId="{10CD7C20-AF36-47C8-832E-1BE570B43881}" dt="2022-01-17T18:53:07.016" v="55" actId="47"/>
        <pc:sldMkLst>
          <pc:docMk/>
          <pc:sldMk cId="4079180961" sldId="459"/>
        </pc:sldMkLst>
      </pc:sldChg>
      <pc:sldChg chg="delSp modSp mod">
        <pc:chgData name="Igor Shinkar" userId="db6eb1b41a9778dd" providerId="LiveId" clId="{10CD7C20-AF36-47C8-832E-1BE570B43881}" dt="2022-01-17T20:14:17.002" v="4393" actId="20577"/>
        <pc:sldMkLst>
          <pc:docMk/>
          <pc:sldMk cId="4169439758" sldId="477"/>
        </pc:sldMkLst>
        <pc:spChg chg="mod">
          <ac:chgData name="Igor Shinkar" userId="db6eb1b41a9778dd" providerId="LiveId" clId="{10CD7C20-AF36-47C8-832E-1BE570B43881}" dt="2022-01-17T20:14:17.002" v="4393" actId="20577"/>
          <ac:spMkLst>
            <pc:docMk/>
            <pc:sldMk cId="4169439758" sldId="477"/>
            <ac:spMk id="6" creationId="{00000000-0000-0000-0000-000000000000}"/>
          </ac:spMkLst>
        </pc:spChg>
        <pc:spChg chg="del">
          <ac:chgData name="Igor Shinkar" userId="db6eb1b41a9778dd" providerId="LiveId" clId="{10CD7C20-AF36-47C8-832E-1BE570B43881}" dt="2022-01-17T19:48:48.020" v="3072" actId="478"/>
          <ac:spMkLst>
            <pc:docMk/>
            <pc:sldMk cId="4169439758" sldId="477"/>
            <ac:spMk id="7" creationId="{00000000-0000-0000-0000-000000000000}"/>
          </ac:spMkLst>
        </pc:spChg>
      </pc:sldChg>
      <pc:sldChg chg="modSp mod">
        <pc:chgData name="Igor Shinkar" userId="db6eb1b41a9778dd" providerId="LiveId" clId="{10CD7C20-AF36-47C8-832E-1BE570B43881}" dt="2022-01-17T18:56:33.111" v="89" actId="20577"/>
        <pc:sldMkLst>
          <pc:docMk/>
          <pc:sldMk cId="547543979" sldId="478"/>
        </pc:sldMkLst>
        <pc:spChg chg="mod">
          <ac:chgData name="Igor Shinkar" userId="db6eb1b41a9778dd" providerId="LiveId" clId="{10CD7C20-AF36-47C8-832E-1BE570B43881}" dt="2022-01-17T18:56:33.111" v="89" actId="20577"/>
          <ac:spMkLst>
            <pc:docMk/>
            <pc:sldMk cId="547543979" sldId="478"/>
            <ac:spMk id="2" creationId="{00000000-0000-0000-0000-000000000000}"/>
          </ac:spMkLst>
        </pc:spChg>
      </pc:sldChg>
      <pc:sldChg chg="delSp modSp add mod">
        <pc:chgData name="Igor Shinkar" userId="db6eb1b41a9778dd" providerId="LiveId" clId="{10CD7C20-AF36-47C8-832E-1BE570B43881}" dt="2022-01-17T19:50:40.883" v="3161" actId="478"/>
        <pc:sldMkLst>
          <pc:docMk/>
          <pc:sldMk cId="3927662059" sldId="481"/>
        </pc:sldMkLst>
        <pc:spChg chg="del mod">
          <ac:chgData name="Igor Shinkar" userId="db6eb1b41a9778dd" providerId="LiveId" clId="{10CD7C20-AF36-47C8-832E-1BE570B43881}" dt="2022-01-17T19:50:40.883" v="3161" actId="478"/>
          <ac:spMkLst>
            <pc:docMk/>
            <pc:sldMk cId="3927662059" sldId="481"/>
            <ac:spMk id="4" creationId="{00000000-0000-0000-0000-000000000000}"/>
          </ac:spMkLst>
        </pc:spChg>
        <pc:spChg chg="del mod">
          <ac:chgData name="Igor Shinkar" userId="db6eb1b41a9778dd" providerId="LiveId" clId="{10CD7C20-AF36-47C8-832E-1BE570B43881}" dt="2022-01-17T19:50:40.883" v="3161" actId="478"/>
          <ac:spMkLst>
            <pc:docMk/>
            <pc:sldMk cId="3927662059" sldId="481"/>
            <ac:spMk id="5" creationId="{00000000-0000-0000-0000-000000000000}"/>
          </ac:spMkLst>
        </pc:spChg>
        <pc:spChg chg="mod">
          <ac:chgData name="Igor Shinkar" userId="db6eb1b41a9778dd" providerId="LiveId" clId="{10CD7C20-AF36-47C8-832E-1BE570B43881}" dt="2022-01-17T19:50:19.928" v="3159" actId="27636"/>
          <ac:spMkLst>
            <pc:docMk/>
            <pc:sldMk cId="3927662059" sldId="481"/>
            <ac:spMk id="7" creationId="{00000000-0000-0000-0000-000000000000}"/>
          </ac:spMkLst>
        </pc:spChg>
      </pc:sldChg>
      <pc:sldChg chg="delSp modSp add mod">
        <pc:chgData name="Igor Shinkar" userId="db6eb1b41a9778dd" providerId="LiveId" clId="{10CD7C20-AF36-47C8-832E-1BE570B43881}" dt="2022-01-17T19:51:21.619" v="3164" actId="115"/>
        <pc:sldMkLst>
          <pc:docMk/>
          <pc:sldMk cId="13132685" sldId="482"/>
        </pc:sldMkLst>
        <pc:spChg chg="del mod">
          <ac:chgData name="Igor Shinkar" userId="db6eb1b41a9778dd" providerId="LiveId" clId="{10CD7C20-AF36-47C8-832E-1BE570B43881}" dt="2022-01-17T19:51:12.396" v="3162" actId="478"/>
          <ac:spMkLst>
            <pc:docMk/>
            <pc:sldMk cId="13132685" sldId="482"/>
            <ac:spMk id="4" creationId="{00000000-0000-0000-0000-000000000000}"/>
          </ac:spMkLst>
        </pc:spChg>
        <pc:spChg chg="del mod">
          <ac:chgData name="Igor Shinkar" userId="db6eb1b41a9778dd" providerId="LiveId" clId="{10CD7C20-AF36-47C8-832E-1BE570B43881}" dt="2022-01-17T19:51:12.396" v="3162" actId="478"/>
          <ac:spMkLst>
            <pc:docMk/>
            <pc:sldMk cId="13132685" sldId="482"/>
            <ac:spMk id="5" creationId="{00000000-0000-0000-0000-000000000000}"/>
          </ac:spMkLst>
        </pc:spChg>
        <pc:spChg chg="mod">
          <ac:chgData name="Igor Shinkar" userId="db6eb1b41a9778dd" providerId="LiveId" clId="{10CD7C20-AF36-47C8-832E-1BE570B43881}" dt="2022-01-17T19:51:21.619" v="3164" actId="115"/>
          <ac:spMkLst>
            <pc:docMk/>
            <pc:sldMk cId="13132685" sldId="482"/>
            <ac:spMk id="7" creationId="{00000000-0000-0000-0000-000000000000}"/>
          </ac:spMkLst>
        </pc:spChg>
      </pc:sldChg>
      <pc:sldChg chg="modSp mod modAnim">
        <pc:chgData name="Igor Shinkar" userId="db6eb1b41a9778dd" providerId="LiveId" clId="{10CD7C20-AF36-47C8-832E-1BE570B43881}" dt="2022-01-17T20:55:56.927" v="4609" actId="1035"/>
        <pc:sldMkLst>
          <pc:docMk/>
          <pc:sldMk cId="3036720188" sldId="484"/>
        </pc:sldMkLst>
        <pc:spChg chg="mod">
          <ac:chgData name="Igor Shinkar" userId="db6eb1b41a9778dd" providerId="LiveId" clId="{10CD7C20-AF36-47C8-832E-1BE570B43881}" dt="2022-01-17T20:52:12.329" v="4604" actId="27636"/>
          <ac:spMkLst>
            <pc:docMk/>
            <pc:sldMk cId="3036720188" sldId="484"/>
            <ac:spMk id="7" creationId="{00000000-0000-0000-0000-000000000000}"/>
          </ac:spMkLst>
        </pc:spChg>
        <pc:spChg chg="mod">
          <ac:chgData name="Igor Shinkar" userId="db6eb1b41a9778dd" providerId="LiveId" clId="{10CD7C20-AF36-47C8-832E-1BE570B43881}" dt="2022-01-17T20:55:56.927" v="4609" actId="1035"/>
          <ac:spMkLst>
            <pc:docMk/>
            <pc:sldMk cId="3036720188" sldId="484"/>
            <ac:spMk id="9" creationId="{00000000-0000-0000-0000-000000000000}"/>
          </ac:spMkLst>
        </pc:spChg>
      </pc:sldChg>
      <pc:sldChg chg="addSp delSp modSp add mod delAnim modAnim">
        <pc:chgData name="Igor Shinkar" userId="db6eb1b41a9778dd" providerId="LiveId" clId="{10CD7C20-AF36-47C8-832E-1BE570B43881}" dt="2022-01-17T22:08:47.225" v="5356"/>
        <pc:sldMkLst>
          <pc:docMk/>
          <pc:sldMk cId="658774553" sldId="486"/>
        </pc:sldMkLst>
        <pc:spChg chg="del mod">
          <ac:chgData name="Igor Shinkar" userId="db6eb1b41a9778dd" providerId="LiveId" clId="{10CD7C20-AF36-47C8-832E-1BE570B43881}" dt="2022-01-17T20:02:36.568" v="3665" actId="478"/>
          <ac:spMkLst>
            <pc:docMk/>
            <pc:sldMk cId="658774553" sldId="486"/>
            <ac:spMk id="4" creationId="{00000000-0000-0000-0000-000000000000}"/>
          </ac:spMkLst>
        </pc:spChg>
        <pc:spChg chg="del mod">
          <ac:chgData name="Igor Shinkar" userId="db6eb1b41a9778dd" providerId="LiveId" clId="{10CD7C20-AF36-47C8-832E-1BE570B43881}" dt="2022-01-17T20:02:36.568" v="3665" actId="478"/>
          <ac:spMkLst>
            <pc:docMk/>
            <pc:sldMk cId="658774553" sldId="486"/>
            <ac:spMk id="5" creationId="{00000000-0000-0000-0000-000000000000}"/>
          </ac:spMkLst>
        </pc:spChg>
        <pc:spChg chg="del mod">
          <ac:chgData name="Igor Shinkar" userId="db6eb1b41a9778dd" providerId="LiveId" clId="{10CD7C20-AF36-47C8-832E-1BE570B43881}" dt="2022-01-17T19:58:14.208" v="3350" actId="478"/>
          <ac:spMkLst>
            <pc:docMk/>
            <pc:sldMk cId="658774553" sldId="486"/>
            <ac:spMk id="6" creationId="{00000000-0000-0000-0000-000000000000}"/>
          </ac:spMkLst>
        </pc:spChg>
        <pc:spChg chg="mod">
          <ac:chgData name="Igor Shinkar" userId="db6eb1b41a9778dd" providerId="LiveId" clId="{10CD7C20-AF36-47C8-832E-1BE570B43881}" dt="2022-01-17T20:03:32.346" v="3668" actId="6549"/>
          <ac:spMkLst>
            <pc:docMk/>
            <pc:sldMk cId="658774553" sldId="486"/>
            <ac:spMk id="7" creationId="{00000000-0000-0000-0000-000000000000}"/>
          </ac:spMkLst>
        </pc:spChg>
        <pc:spChg chg="mod ord">
          <ac:chgData name="Igor Shinkar" userId="db6eb1b41a9778dd" providerId="LiveId" clId="{10CD7C20-AF36-47C8-832E-1BE570B43881}" dt="2022-01-17T20:01:01.581" v="3473" actId="1076"/>
          <ac:spMkLst>
            <pc:docMk/>
            <pc:sldMk cId="658774553" sldId="486"/>
            <ac:spMk id="10" creationId="{9E63F145-1D4B-4053-AA24-F0E3B711842C}"/>
          </ac:spMkLst>
        </pc:spChg>
        <pc:spChg chg="mod">
          <ac:chgData name="Igor Shinkar" userId="db6eb1b41a9778dd" providerId="LiveId" clId="{10CD7C20-AF36-47C8-832E-1BE570B43881}" dt="2022-01-17T19:59:00.466" v="3387"/>
          <ac:spMkLst>
            <pc:docMk/>
            <pc:sldMk cId="658774553" sldId="486"/>
            <ac:spMk id="11" creationId="{DAF85E81-FDE9-4F48-8710-FDF3EF2812AE}"/>
          </ac:spMkLst>
        </pc:spChg>
        <pc:spChg chg="mod">
          <ac:chgData name="Igor Shinkar" userId="db6eb1b41a9778dd" providerId="LiveId" clId="{10CD7C20-AF36-47C8-832E-1BE570B43881}" dt="2022-01-17T19:59:00.466" v="3387"/>
          <ac:spMkLst>
            <pc:docMk/>
            <pc:sldMk cId="658774553" sldId="486"/>
            <ac:spMk id="12" creationId="{AEC6C871-AF7A-4673-AA57-FEAD13D972B7}"/>
          </ac:spMkLst>
        </pc:spChg>
        <pc:spChg chg="mod">
          <ac:chgData name="Igor Shinkar" userId="db6eb1b41a9778dd" providerId="LiveId" clId="{10CD7C20-AF36-47C8-832E-1BE570B43881}" dt="2022-01-17T19:59:00.466" v="3387"/>
          <ac:spMkLst>
            <pc:docMk/>
            <pc:sldMk cId="658774553" sldId="486"/>
            <ac:spMk id="13" creationId="{57FB5B3F-D70F-4461-8586-DD8EA82B6B96}"/>
          </ac:spMkLst>
        </pc:spChg>
        <pc:spChg chg="mod">
          <ac:chgData name="Igor Shinkar" userId="db6eb1b41a9778dd" providerId="LiveId" clId="{10CD7C20-AF36-47C8-832E-1BE570B43881}" dt="2022-01-17T19:59:00.466" v="3387"/>
          <ac:spMkLst>
            <pc:docMk/>
            <pc:sldMk cId="658774553" sldId="486"/>
            <ac:spMk id="14" creationId="{F2DC1BD6-108C-4D8C-9932-77C491E36823}"/>
          </ac:spMkLst>
        </pc:spChg>
        <pc:spChg chg="mod">
          <ac:chgData name="Igor Shinkar" userId="db6eb1b41a9778dd" providerId="LiveId" clId="{10CD7C20-AF36-47C8-832E-1BE570B43881}" dt="2022-01-17T19:59:00.466" v="3387"/>
          <ac:spMkLst>
            <pc:docMk/>
            <pc:sldMk cId="658774553" sldId="486"/>
            <ac:spMk id="15" creationId="{82F71DFC-CAF7-48C2-A52A-6A6419630543}"/>
          </ac:spMkLst>
        </pc:spChg>
        <pc:spChg chg="mod">
          <ac:chgData name="Igor Shinkar" userId="db6eb1b41a9778dd" providerId="LiveId" clId="{10CD7C20-AF36-47C8-832E-1BE570B43881}" dt="2022-01-17T19:59:00.466" v="3387"/>
          <ac:spMkLst>
            <pc:docMk/>
            <pc:sldMk cId="658774553" sldId="486"/>
            <ac:spMk id="17" creationId="{C8A22D1D-5D60-4A07-94F1-DBEF93BA1372}"/>
          </ac:spMkLst>
        </pc:spChg>
        <pc:spChg chg="mod">
          <ac:chgData name="Igor Shinkar" userId="db6eb1b41a9778dd" providerId="LiveId" clId="{10CD7C20-AF36-47C8-832E-1BE570B43881}" dt="2022-01-17T19:59:00.466" v="3387"/>
          <ac:spMkLst>
            <pc:docMk/>
            <pc:sldMk cId="658774553" sldId="486"/>
            <ac:spMk id="18" creationId="{A52F1E03-BC9F-432D-A4A2-79E3D0FDB17B}"/>
          </ac:spMkLst>
        </pc:spChg>
        <pc:spChg chg="mod">
          <ac:chgData name="Igor Shinkar" userId="db6eb1b41a9778dd" providerId="LiveId" clId="{10CD7C20-AF36-47C8-832E-1BE570B43881}" dt="2022-01-17T19:59:00.466" v="3387"/>
          <ac:spMkLst>
            <pc:docMk/>
            <pc:sldMk cId="658774553" sldId="486"/>
            <ac:spMk id="19" creationId="{A012C5D5-6419-4F1A-9E42-9E2B593C4DA6}"/>
          </ac:spMkLst>
        </pc:spChg>
        <pc:spChg chg="mod">
          <ac:chgData name="Igor Shinkar" userId="db6eb1b41a9778dd" providerId="LiveId" clId="{10CD7C20-AF36-47C8-832E-1BE570B43881}" dt="2022-01-17T19:59:00.466" v="3387"/>
          <ac:spMkLst>
            <pc:docMk/>
            <pc:sldMk cId="658774553" sldId="486"/>
            <ac:spMk id="20" creationId="{8F88A479-C00A-4923-BAFF-59E70B4AFE2D}"/>
          </ac:spMkLst>
        </pc:spChg>
        <pc:spChg chg="mod">
          <ac:chgData name="Igor Shinkar" userId="db6eb1b41a9778dd" providerId="LiveId" clId="{10CD7C20-AF36-47C8-832E-1BE570B43881}" dt="2022-01-17T19:59:00.466" v="3387"/>
          <ac:spMkLst>
            <pc:docMk/>
            <pc:sldMk cId="658774553" sldId="486"/>
            <ac:spMk id="21" creationId="{703C0BAE-7E1E-48DB-B013-83C87129129A}"/>
          </ac:spMkLst>
        </pc:spChg>
        <pc:spChg chg="mod">
          <ac:chgData name="Igor Shinkar" userId="db6eb1b41a9778dd" providerId="LiveId" clId="{10CD7C20-AF36-47C8-832E-1BE570B43881}" dt="2022-01-17T19:59:00.466" v="3387"/>
          <ac:spMkLst>
            <pc:docMk/>
            <pc:sldMk cId="658774553" sldId="486"/>
            <ac:spMk id="22" creationId="{1ED3826A-6829-4127-BAAD-F6AABBA327E2}"/>
          </ac:spMkLst>
        </pc:spChg>
        <pc:spChg chg="mod">
          <ac:chgData name="Igor Shinkar" userId="db6eb1b41a9778dd" providerId="LiveId" clId="{10CD7C20-AF36-47C8-832E-1BE570B43881}" dt="2022-01-17T19:59:00.466" v="3387"/>
          <ac:spMkLst>
            <pc:docMk/>
            <pc:sldMk cId="658774553" sldId="486"/>
            <ac:spMk id="34" creationId="{998B924A-1A0E-416A-9FF4-9F96F9C49FD1}"/>
          </ac:spMkLst>
        </pc:spChg>
        <pc:spChg chg="add mod">
          <ac:chgData name="Igor Shinkar" userId="db6eb1b41a9778dd" providerId="LiveId" clId="{10CD7C20-AF36-47C8-832E-1BE570B43881}" dt="2022-01-17T20:01:04.729" v="3474" actId="1076"/>
          <ac:spMkLst>
            <pc:docMk/>
            <pc:sldMk cId="658774553" sldId="486"/>
            <ac:spMk id="39" creationId="{627F30B0-29F8-4311-8041-791E31BD2857}"/>
          </ac:spMkLst>
        </pc:spChg>
        <pc:spChg chg="add mod">
          <ac:chgData name="Igor Shinkar" userId="db6eb1b41a9778dd" providerId="LiveId" clId="{10CD7C20-AF36-47C8-832E-1BE570B43881}" dt="2022-01-17T19:59:03.410" v="3388" actId="1076"/>
          <ac:spMkLst>
            <pc:docMk/>
            <pc:sldMk cId="658774553" sldId="486"/>
            <ac:spMk id="40" creationId="{52147BB5-DCF0-473C-AC19-BB491B292717}"/>
          </ac:spMkLst>
        </pc:spChg>
        <pc:spChg chg="add mod">
          <ac:chgData name="Igor Shinkar" userId="db6eb1b41a9778dd" providerId="LiveId" clId="{10CD7C20-AF36-47C8-832E-1BE570B43881}" dt="2022-01-17T19:59:03.410" v="3388" actId="1076"/>
          <ac:spMkLst>
            <pc:docMk/>
            <pc:sldMk cId="658774553" sldId="486"/>
            <ac:spMk id="41" creationId="{916A5A70-2A04-40A0-B307-D10AFC566267}"/>
          </ac:spMkLst>
        </pc:spChg>
        <pc:spChg chg="add mod">
          <ac:chgData name="Igor Shinkar" userId="db6eb1b41a9778dd" providerId="LiveId" clId="{10CD7C20-AF36-47C8-832E-1BE570B43881}" dt="2022-01-17T19:59:03.410" v="3388" actId="1076"/>
          <ac:spMkLst>
            <pc:docMk/>
            <pc:sldMk cId="658774553" sldId="486"/>
            <ac:spMk id="42" creationId="{E679565D-537D-412A-BD56-83BA3B693AF5}"/>
          </ac:spMkLst>
        </pc:spChg>
        <pc:spChg chg="add mod">
          <ac:chgData name="Igor Shinkar" userId="db6eb1b41a9778dd" providerId="LiveId" clId="{10CD7C20-AF36-47C8-832E-1BE570B43881}" dt="2022-01-17T19:59:03.410" v="3388" actId="1076"/>
          <ac:spMkLst>
            <pc:docMk/>
            <pc:sldMk cId="658774553" sldId="486"/>
            <ac:spMk id="43" creationId="{9C51FACA-3D5C-4E99-AE7E-91454B45854D}"/>
          </ac:spMkLst>
        </pc:spChg>
        <pc:spChg chg="add mod">
          <ac:chgData name="Igor Shinkar" userId="db6eb1b41a9778dd" providerId="LiveId" clId="{10CD7C20-AF36-47C8-832E-1BE570B43881}" dt="2022-01-17T19:59:59.522" v="3451" actId="1076"/>
          <ac:spMkLst>
            <pc:docMk/>
            <pc:sldMk cId="658774553" sldId="486"/>
            <ac:spMk id="44" creationId="{E2CD8EBC-21FA-426E-863E-0E2DAC491B0C}"/>
          </ac:spMkLst>
        </pc:spChg>
        <pc:spChg chg="add mod">
          <ac:chgData name="Igor Shinkar" userId="db6eb1b41a9778dd" providerId="LiveId" clId="{10CD7C20-AF36-47C8-832E-1BE570B43881}" dt="2022-01-17T20:00:02.684" v="3453" actId="1076"/>
          <ac:spMkLst>
            <pc:docMk/>
            <pc:sldMk cId="658774553" sldId="486"/>
            <ac:spMk id="45" creationId="{0CCC9572-BDE0-4B56-9A9E-7A68B3AC7D6D}"/>
          </ac:spMkLst>
        </pc:spChg>
        <pc:spChg chg="mod">
          <ac:chgData name="Igor Shinkar" userId="db6eb1b41a9778dd" providerId="LiveId" clId="{10CD7C20-AF36-47C8-832E-1BE570B43881}" dt="2022-01-17T22:08:47.225" v="5356"/>
          <ac:spMkLst>
            <pc:docMk/>
            <pc:sldMk cId="658774553" sldId="486"/>
            <ac:spMk id="49" creationId="{D7D11BD9-E80A-4244-BF1A-447E78CAD535}"/>
          </ac:spMkLst>
        </pc:spChg>
        <pc:spChg chg="mod">
          <ac:chgData name="Igor Shinkar" userId="db6eb1b41a9778dd" providerId="LiveId" clId="{10CD7C20-AF36-47C8-832E-1BE570B43881}" dt="2022-01-17T22:08:47.225" v="5356"/>
          <ac:spMkLst>
            <pc:docMk/>
            <pc:sldMk cId="658774553" sldId="486"/>
            <ac:spMk id="52" creationId="{DF944B4C-612E-410B-A2FD-5ED5FC3AD968}"/>
          </ac:spMkLst>
        </pc:spChg>
        <pc:spChg chg="mod">
          <ac:chgData name="Igor Shinkar" userId="db6eb1b41a9778dd" providerId="LiveId" clId="{10CD7C20-AF36-47C8-832E-1BE570B43881}" dt="2022-01-17T22:08:47.225" v="5356"/>
          <ac:spMkLst>
            <pc:docMk/>
            <pc:sldMk cId="658774553" sldId="486"/>
            <ac:spMk id="53" creationId="{4A9866CF-3E2C-4741-8584-F34B52A753AC}"/>
          </ac:spMkLst>
        </pc:spChg>
        <pc:spChg chg="mod">
          <ac:chgData name="Igor Shinkar" userId="db6eb1b41a9778dd" providerId="LiveId" clId="{10CD7C20-AF36-47C8-832E-1BE570B43881}" dt="2022-01-17T22:08:47.225" v="5356"/>
          <ac:spMkLst>
            <pc:docMk/>
            <pc:sldMk cId="658774553" sldId="486"/>
            <ac:spMk id="54" creationId="{CAE40DD3-E1EB-4D21-9D32-CBF034FB4458}"/>
          </ac:spMkLst>
        </pc:spChg>
        <pc:spChg chg="mod">
          <ac:chgData name="Igor Shinkar" userId="db6eb1b41a9778dd" providerId="LiveId" clId="{10CD7C20-AF36-47C8-832E-1BE570B43881}" dt="2022-01-17T22:08:47.225" v="5356"/>
          <ac:spMkLst>
            <pc:docMk/>
            <pc:sldMk cId="658774553" sldId="486"/>
            <ac:spMk id="55" creationId="{4E861F55-A14F-44AF-8949-D6A9B852F5E6}"/>
          </ac:spMkLst>
        </pc:spChg>
        <pc:grpChg chg="add mod ord">
          <ac:chgData name="Igor Shinkar" userId="db6eb1b41a9778dd" providerId="LiveId" clId="{10CD7C20-AF36-47C8-832E-1BE570B43881}" dt="2022-01-17T20:00:59.238" v="3472" actId="1076"/>
          <ac:grpSpMkLst>
            <pc:docMk/>
            <pc:sldMk cId="658774553" sldId="486"/>
            <ac:grpSpMk id="8" creationId="{6071037A-D7E8-45FE-9F29-284FD3493DB8}"/>
          </ac:grpSpMkLst>
        </pc:grpChg>
        <pc:grpChg chg="mod">
          <ac:chgData name="Igor Shinkar" userId="db6eb1b41a9778dd" providerId="LiveId" clId="{10CD7C20-AF36-47C8-832E-1BE570B43881}" dt="2022-01-17T19:59:00.466" v="3387"/>
          <ac:grpSpMkLst>
            <pc:docMk/>
            <pc:sldMk cId="658774553" sldId="486"/>
            <ac:grpSpMk id="9" creationId="{7A5FE26F-8A26-4EDE-9BA9-C2D52E9B6196}"/>
          </ac:grpSpMkLst>
        </pc:grpChg>
        <pc:grpChg chg="add mod">
          <ac:chgData name="Igor Shinkar" userId="db6eb1b41a9778dd" providerId="LiveId" clId="{10CD7C20-AF36-47C8-832E-1BE570B43881}" dt="2022-01-17T22:08:47.225" v="5356"/>
          <ac:grpSpMkLst>
            <pc:docMk/>
            <pc:sldMk cId="658774553" sldId="486"/>
            <ac:grpSpMk id="47" creationId="{61A0340D-4731-4F5B-AA99-88A77418084A}"/>
          </ac:grpSpMkLst>
        </pc:grpChg>
        <pc:cxnChg chg="mod">
          <ac:chgData name="Igor Shinkar" userId="db6eb1b41a9778dd" providerId="LiveId" clId="{10CD7C20-AF36-47C8-832E-1BE570B43881}" dt="2022-01-17T19:59:00.466" v="3387"/>
          <ac:cxnSpMkLst>
            <pc:docMk/>
            <pc:sldMk cId="658774553" sldId="486"/>
            <ac:cxnSpMk id="16" creationId="{3426F90F-4C51-4401-9F3F-DF9FE0C91924}"/>
          </ac:cxnSpMkLst>
        </pc:cxnChg>
        <pc:cxnChg chg="mod">
          <ac:chgData name="Igor Shinkar" userId="db6eb1b41a9778dd" providerId="LiveId" clId="{10CD7C20-AF36-47C8-832E-1BE570B43881}" dt="2022-01-17T19:59:00.466" v="3387"/>
          <ac:cxnSpMkLst>
            <pc:docMk/>
            <pc:sldMk cId="658774553" sldId="486"/>
            <ac:cxnSpMk id="23" creationId="{F39EB1EA-389C-4C0B-963F-9F890DCC9639}"/>
          </ac:cxnSpMkLst>
        </pc:cxnChg>
        <pc:cxnChg chg="mod">
          <ac:chgData name="Igor Shinkar" userId="db6eb1b41a9778dd" providerId="LiveId" clId="{10CD7C20-AF36-47C8-832E-1BE570B43881}" dt="2022-01-17T19:59:00.466" v="3387"/>
          <ac:cxnSpMkLst>
            <pc:docMk/>
            <pc:sldMk cId="658774553" sldId="486"/>
            <ac:cxnSpMk id="24" creationId="{F00C7DD3-FD2C-4FC7-BD2F-9DE0E56E9EF6}"/>
          </ac:cxnSpMkLst>
        </pc:cxnChg>
        <pc:cxnChg chg="mod">
          <ac:chgData name="Igor Shinkar" userId="db6eb1b41a9778dd" providerId="LiveId" clId="{10CD7C20-AF36-47C8-832E-1BE570B43881}" dt="2022-01-17T19:59:00.466" v="3387"/>
          <ac:cxnSpMkLst>
            <pc:docMk/>
            <pc:sldMk cId="658774553" sldId="486"/>
            <ac:cxnSpMk id="25" creationId="{748C5D58-9577-4652-ADCF-EA40B5EA0FC1}"/>
          </ac:cxnSpMkLst>
        </pc:cxnChg>
        <pc:cxnChg chg="mod">
          <ac:chgData name="Igor Shinkar" userId="db6eb1b41a9778dd" providerId="LiveId" clId="{10CD7C20-AF36-47C8-832E-1BE570B43881}" dt="2022-01-17T19:59:00.466" v="3387"/>
          <ac:cxnSpMkLst>
            <pc:docMk/>
            <pc:sldMk cId="658774553" sldId="486"/>
            <ac:cxnSpMk id="26" creationId="{FF54612E-BEF9-4FD7-99B0-A1B3486B20F7}"/>
          </ac:cxnSpMkLst>
        </pc:cxnChg>
        <pc:cxnChg chg="mod">
          <ac:chgData name="Igor Shinkar" userId="db6eb1b41a9778dd" providerId="LiveId" clId="{10CD7C20-AF36-47C8-832E-1BE570B43881}" dt="2022-01-17T19:59:00.466" v="3387"/>
          <ac:cxnSpMkLst>
            <pc:docMk/>
            <pc:sldMk cId="658774553" sldId="486"/>
            <ac:cxnSpMk id="27" creationId="{683C5B14-FACD-43CD-8D5B-1E589E7B12CA}"/>
          </ac:cxnSpMkLst>
        </pc:cxnChg>
        <pc:cxnChg chg="mod">
          <ac:chgData name="Igor Shinkar" userId="db6eb1b41a9778dd" providerId="LiveId" clId="{10CD7C20-AF36-47C8-832E-1BE570B43881}" dt="2022-01-17T19:59:00.466" v="3387"/>
          <ac:cxnSpMkLst>
            <pc:docMk/>
            <pc:sldMk cId="658774553" sldId="486"/>
            <ac:cxnSpMk id="28" creationId="{8F20FD9D-544D-4B84-BB82-93A46AE5464F}"/>
          </ac:cxnSpMkLst>
        </pc:cxnChg>
        <pc:cxnChg chg="mod">
          <ac:chgData name="Igor Shinkar" userId="db6eb1b41a9778dd" providerId="LiveId" clId="{10CD7C20-AF36-47C8-832E-1BE570B43881}" dt="2022-01-17T19:59:00.466" v="3387"/>
          <ac:cxnSpMkLst>
            <pc:docMk/>
            <pc:sldMk cId="658774553" sldId="486"/>
            <ac:cxnSpMk id="29" creationId="{5F3E0FD7-C80F-4B8F-99BE-8EAEE48E90AF}"/>
          </ac:cxnSpMkLst>
        </pc:cxnChg>
        <pc:cxnChg chg="mod">
          <ac:chgData name="Igor Shinkar" userId="db6eb1b41a9778dd" providerId="LiveId" clId="{10CD7C20-AF36-47C8-832E-1BE570B43881}" dt="2022-01-17T19:59:00.466" v="3387"/>
          <ac:cxnSpMkLst>
            <pc:docMk/>
            <pc:sldMk cId="658774553" sldId="486"/>
            <ac:cxnSpMk id="30" creationId="{77198257-3DB8-4989-906A-F32443E80B7B}"/>
          </ac:cxnSpMkLst>
        </pc:cxnChg>
        <pc:cxnChg chg="mod">
          <ac:chgData name="Igor Shinkar" userId="db6eb1b41a9778dd" providerId="LiveId" clId="{10CD7C20-AF36-47C8-832E-1BE570B43881}" dt="2022-01-17T19:59:00.466" v="3387"/>
          <ac:cxnSpMkLst>
            <pc:docMk/>
            <pc:sldMk cId="658774553" sldId="486"/>
            <ac:cxnSpMk id="31" creationId="{13501FA7-3CDC-4BBD-9EB1-B75DA435C1E2}"/>
          </ac:cxnSpMkLst>
        </pc:cxnChg>
        <pc:cxnChg chg="mod">
          <ac:chgData name="Igor Shinkar" userId="db6eb1b41a9778dd" providerId="LiveId" clId="{10CD7C20-AF36-47C8-832E-1BE570B43881}" dt="2022-01-17T19:59:00.466" v="3387"/>
          <ac:cxnSpMkLst>
            <pc:docMk/>
            <pc:sldMk cId="658774553" sldId="486"/>
            <ac:cxnSpMk id="32" creationId="{6D46B4C3-5088-413A-AF7A-074651781107}"/>
          </ac:cxnSpMkLst>
        </pc:cxnChg>
        <pc:cxnChg chg="mod">
          <ac:chgData name="Igor Shinkar" userId="db6eb1b41a9778dd" providerId="LiveId" clId="{10CD7C20-AF36-47C8-832E-1BE570B43881}" dt="2022-01-17T19:59:00.466" v="3387"/>
          <ac:cxnSpMkLst>
            <pc:docMk/>
            <pc:sldMk cId="658774553" sldId="486"/>
            <ac:cxnSpMk id="33" creationId="{E4DEE237-0154-4275-90A2-7ED9C0B1D58A}"/>
          </ac:cxnSpMkLst>
        </pc:cxnChg>
        <pc:cxnChg chg="mod">
          <ac:chgData name="Igor Shinkar" userId="db6eb1b41a9778dd" providerId="LiveId" clId="{10CD7C20-AF36-47C8-832E-1BE570B43881}" dt="2022-01-17T19:59:00.466" v="3387"/>
          <ac:cxnSpMkLst>
            <pc:docMk/>
            <pc:sldMk cId="658774553" sldId="486"/>
            <ac:cxnSpMk id="35" creationId="{CEC04954-8695-4DC5-A785-46AE6584232F}"/>
          </ac:cxnSpMkLst>
        </pc:cxnChg>
        <pc:cxnChg chg="mod">
          <ac:chgData name="Igor Shinkar" userId="db6eb1b41a9778dd" providerId="LiveId" clId="{10CD7C20-AF36-47C8-832E-1BE570B43881}" dt="2022-01-17T19:59:00.466" v="3387"/>
          <ac:cxnSpMkLst>
            <pc:docMk/>
            <pc:sldMk cId="658774553" sldId="486"/>
            <ac:cxnSpMk id="36" creationId="{50D96999-7CDC-4E6E-9C39-ECBF74C3A413}"/>
          </ac:cxnSpMkLst>
        </pc:cxnChg>
        <pc:cxnChg chg="mod">
          <ac:chgData name="Igor Shinkar" userId="db6eb1b41a9778dd" providerId="LiveId" clId="{10CD7C20-AF36-47C8-832E-1BE570B43881}" dt="2022-01-17T19:59:00.466" v="3387"/>
          <ac:cxnSpMkLst>
            <pc:docMk/>
            <pc:sldMk cId="658774553" sldId="486"/>
            <ac:cxnSpMk id="37" creationId="{D5D30FFC-3B0C-44E5-8AE5-3D9BB6A658F2}"/>
          </ac:cxnSpMkLst>
        </pc:cxnChg>
        <pc:cxnChg chg="mod">
          <ac:chgData name="Igor Shinkar" userId="db6eb1b41a9778dd" providerId="LiveId" clId="{10CD7C20-AF36-47C8-832E-1BE570B43881}" dt="2022-01-17T19:59:00.466" v="3387"/>
          <ac:cxnSpMkLst>
            <pc:docMk/>
            <pc:sldMk cId="658774553" sldId="486"/>
            <ac:cxnSpMk id="38" creationId="{8BB63ADC-3445-497F-B31A-77A0B566EE22}"/>
          </ac:cxnSpMkLst>
        </pc:cxnChg>
        <pc:cxnChg chg="add mod">
          <ac:chgData name="Igor Shinkar" userId="db6eb1b41a9778dd" providerId="LiveId" clId="{10CD7C20-AF36-47C8-832E-1BE570B43881}" dt="2022-01-17T20:00:59.238" v="3472" actId="1076"/>
          <ac:cxnSpMkLst>
            <pc:docMk/>
            <pc:sldMk cId="658774553" sldId="486"/>
            <ac:cxnSpMk id="46" creationId="{11F7E9E5-2A99-4120-A872-9AD79B52308D}"/>
          </ac:cxnSpMkLst>
        </pc:cxnChg>
        <pc:cxnChg chg="add mod">
          <ac:chgData name="Igor Shinkar" userId="db6eb1b41a9778dd" providerId="LiveId" clId="{10CD7C20-AF36-47C8-832E-1BE570B43881}" dt="2022-01-17T20:00:16.533" v="3459" actId="14100"/>
          <ac:cxnSpMkLst>
            <pc:docMk/>
            <pc:sldMk cId="658774553" sldId="486"/>
            <ac:cxnSpMk id="48" creationId="{7BAB5106-9311-4D53-B2AA-9A8E73D73D58}"/>
          </ac:cxnSpMkLst>
        </pc:cxnChg>
        <pc:cxnChg chg="mod">
          <ac:chgData name="Igor Shinkar" userId="db6eb1b41a9778dd" providerId="LiveId" clId="{10CD7C20-AF36-47C8-832E-1BE570B43881}" dt="2022-01-17T22:08:47.225" v="5356"/>
          <ac:cxnSpMkLst>
            <pc:docMk/>
            <pc:sldMk cId="658774553" sldId="486"/>
            <ac:cxnSpMk id="50" creationId="{B25D2D9A-E6F4-4C70-B05B-0D034AAA0EB6}"/>
          </ac:cxnSpMkLst>
        </pc:cxnChg>
        <pc:cxnChg chg="add mod">
          <ac:chgData name="Igor Shinkar" userId="db6eb1b41a9778dd" providerId="LiveId" clId="{10CD7C20-AF36-47C8-832E-1BE570B43881}" dt="2022-01-17T20:00:59.238" v="3472" actId="1076"/>
          <ac:cxnSpMkLst>
            <pc:docMk/>
            <pc:sldMk cId="658774553" sldId="486"/>
            <ac:cxnSpMk id="51" creationId="{E5B397C6-8B43-4435-B107-1BC868CBACAF}"/>
          </ac:cxnSpMkLst>
        </pc:cxnChg>
        <pc:cxnChg chg="mod">
          <ac:chgData name="Igor Shinkar" userId="db6eb1b41a9778dd" providerId="LiveId" clId="{10CD7C20-AF36-47C8-832E-1BE570B43881}" dt="2022-01-17T22:08:47.225" v="5356"/>
          <ac:cxnSpMkLst>
            <pc:docMk/>
            <pc:sldMk cId="658774553" sldId="486"/>
            <ac:cxnSpMk id="56" creationId="{F61D4733-05A3-4396-B5E1-E643B3F9BEA1}"/>
          </ac:cxnSpMkLst>
        </pc:cxnChg>
        <pc:cxnChg chg="mod">
          <ac:chgData name="Igor Shinkar" userId="db6eb1b41a9778dd" providerId="LiveId" clId="{10CD7C20-AF36-47C8-832E-1BE570B43881}" dt="2022-01-17T22:08:47.225" v="5356"/>
          <ac:cxnSpMkLst>
            <pc:docMk/>
            <pc:sldMk cId="658774553" sldId="486"/>
            <ac:cxnSpMk id="57" creationId="{311BB7F6-52DE-4EDC-9637-6574F0B2F7C8}"/>
          </ac:cxnSpMkLst>
        </pc:cxnChg>
        <pc:cxnChg chg="mod">
          <ac:chgData name="Igor Shinkar" userId="db6eb1b41a9778dd" providerId="LiveId" clId="{10CD7C20-AF36-47C8-832E-1BE570B43881}" dt="2022-01-17T22:08:47.225" v="5356"/>
          <ac:cxnSpMkLst>
            <pc:docMk/>
            <pc:sldMk cId="658774553" sldId="486"/>
            <ac:cxnSpMk id="58" creationId="{C241200C-096C-4203-AA44-8F8222E380FC}"/>
          </ac:cxnSpMkLst>
        </pc:cxnChg>
        <pc:cxnChg chg="mod">
          <ac:chgData name="Igor Shinkar" userId="db6eb1b41a9778dd" providerId="LiveId" clId="{10CD7C20-AF36-47C8-832E-1BE570B43881}" dt="2022-01-17T22:08:47.225" v="5356"/>
          <ac:cxnSpMkLst>
            <pc:docMk/>
            <pc:sldMk cId="658774553" sldId="486"/>
            <ac:cxnSpMk id="59" creationId="{6C861B89-56CB-4749-94F7-9C79F3949AEB}"/>
          </ac:cxnSpMkLst>
        </pc:cxnChg>
        <pc:cxnChg chg="mod">
          <ac:chgData name="Igor Shinkar" userId="db6eb1b41a9778dd" providerId="LiveId" clId="{10CD7C20-AF36-47C8-832E-1BE570B43881}" dt="2022-01-17T22:08:47.225" v="5356"/>
          <ac:cxnSpMkLst>
            <pc:docMk/>
            <pc:sldMk cId="658774553" sldId="486"/>
            <ac:cxnSpMk id="60" creationId="{20CE73C2-5DF5-4FE6-BD2D-34762473EC2E}"/>
          </ac:cxnSpMkLst>
        </pc:cxnChg>
        <pc:cxnChg chg="mod">
          <ac:chgData name="Igor Shinkar" userId="db6eb1b41a9778dd" providerId="LiveId" clId="{10CD7C20-AF36-47C8-832E-1BE570B43881}" dt="2022-01-17T22:08:47.225" v="5356"/>
          <ac:cxnSpMkLst>
            <pc:docMk/>
            <pc:sldMk cId="658774553" sldId="486"/>
            <ac:cxnSpMk id="61" creationId="{DCF094A4-BF6B-4904-8BE7-2A213D75BE9A}"/>
          </ac:cxnSpMkLst>
        </pc:cxnChg>
      </pc:sldChg>
      <pc:sldChg chg="delSp modSp add mod">
        <pc:chgData name="Igor Shinkar" userId="db6eb1b41a9778dd" providerId="LiveId" clId="{10CD7C20-AF36-47C8-832E-1BE570B43881}" dt="2022-01-17T20:17:31.162" v="4398" actId="478"/>
        <pc:sldMkLst>
          <pc:docMk/>
          <pc:sldMk cId="2400988199" sldId="488"/>
        </pc:sldMkLst>
        <pc:spChg chg="del mod">
          <ac:chgData name="Igor Shinkar" userId="db6eb1b41a9778dd" providerId="LiveId" clId="{10CD7C20-AF36-47C8-832E-1BE570B43881}" dt="2022-01-17T20:17:31.162" v="4398" actId="478"/>
          <ac:spMkLst>
            <pc:docMk/>
            <pc:sldMk cId="2400988199" sldId="488"/>
            <ac:spMk id="4" creationId="{00000000-0000-0000-0000-000000000000}"/>
          </ac:spMkLst>
        </pc:spChg>
        <pc:spChg chg="del mod">
          <ac:chgData name="Igor Shinkar" userId="db6eb1b41a9778dd" providerId="LiveId" clId="{10CD7C20-AF36-47C8-832E-1BE570B43881}" dt="2022-01-17T20:17:31.162" v="4398" actId="478"/>
          <ac:spMkLst>
            <pc:docMk/>
            <pc:sldMk cId="2400988199" sldId="488"/>
            <ac:spMk id="5" creationId="{00000000-0000-0000-0000-000000000000}"/>
          </ac:spMkLst>
        </pc:spChg>
      </pc:sldChg>
      <pc:sldChg chg="addSp delSp modSp mod delAnim modAnim">
        <pc:chgData name="Igor Shinkar" userId="db6eb1b41a9778dd" providerId="LiveId" clId="{10CD7C20-AF36-47C8-832E-1BE570B43881}" dt="2022-01-17T18:56:37.724" v="90"/>
        <pc:sldMkLst>
          <pc:docMk/>
          <pc:sldMk cId="1593772991" sldId="489"/>
        </pc:sldMkLst>
        <pc:spChg chg="mod">
          <ac:chgData name="Igor Shinkar" userId="db6eb1b41a9778dd" providerId="LiveId" clId="{10CD7C20-AF36-47C8-832E-1BE570B43881}" dt="2022-01-17T18:56:37.724" v="90"/>
          <ac:spMkLst>
            <pc:docMk/>
            <pc:sldMk cId="1593772991" sldId="489"/>
            <ac:spMk id="2" creationId="{00000000-0000-0000-0000-000000000000}"/>
          </ac:spMkLst>
        </pc:spChg>
        <pc:spChg chg="del">
          <ac:chgData name="Igor Shinkar" userId="db6eb1b41a9778dd" providerId="LiveId" clId="{10CD7C20-AF36-47C8-832E-1BE570B43881}" dt="2022-01-17T18:55:43.821" v="64" actId="478"/>
          <ac:spMkLst>
            <pc:docMk/>
            <pc:sldMk cId="1593772991" sldId="489"/>
            <ac:spMk id="13" creationId="{00000000-0000-0000-0000-000000000000}"/>
          </ac:spMkLst>
        </pc:spChg>
        <pc:spChg chg="add mod">
          <ac:chgData name="Igor Shinkar" userId="db6eb1b41a9778dd" providerId="LiveId" clId="{10CD7C20-AF36-47C8-832E-1BE570B43881}" dt="2022-01-17T18:55:49.450" v="65" actId="1076"/>
          <ac:spMkLst>
            <pc:docMk/>
            <pc:sldMk cId="1593772991" sldId="489"/>
            <ac:spMk id="49" creationId="{E9C75C9A-39B9-43AE-B744-E466AA4A592C}"/>
          </ac:spMkLst>
        </pc:spChg>
        <pc:cxnChg chg="mod">
          <ac:chgData name="Igor Shinkar" userId="db6eb1b41a9778dd" providerId="LiveId" clId="{10CD7C20-AF36-47C8-832E-1BE570B43881}" dt="2022-01-17T18:55:52.760" v="66" actId="14100"/>
          <ac:cxnSpMkLst>
            <pc:docMk/>
            <pc:sldMk cId="1593772991" sldId="489"/>
            <ac:cxnSpMk id="19" creationId="{00000000-0000-0000-0000-000000000000}"/>
          </ac:cxnSpMkLst>
        </pc:cxnChg>
      </pc:sldChg>
      <pc:sldChg chg="addSp modSp mod modAnim">
        <pc:chgData name="Igor Shinkar" userId="db6eb1b41a9778dd" providerId="LiveId" clId="{10CD7C20-AF36-47C8-832E-1BE570B43881}" dt="2022-01-17T20:51:11.112" v="4602" actId="6549"/>
        <pc:sldMkLst>
          <pc:docMk/>
          <pc:sldMk cId="1370103298" sldId="491"/>
        </pc:sldMkLst>
        <pc:spChg chg="mod">
          <ac:chgData name="Igor Shinkar" userId="db6eb1b41a9778dd" providerId="LiveId" clId="{10CD7C20-AF36-47C8-832E-1BE570B43881}" dt="2022-01-17T18:58:55.880" v="119" actId="114"/>
          <ac:spMkLst>
            <pc:docMk/>
            <pc:sldMk cId="1370103298" sldId="491"/>
            <ac:spMk id="7" creationId="{00000000-0000-0000-0000-000000000000}"/>
          </ac:spMkLst>
        </pc:spChg>
        <pc:spChg chg="add mod">
          <ac:chgData name="Igor Shinkar" userId="db6eb1b41a9778dd" providerId="LiveId" clId="{10CD7C20-AF36-47C8-832E-1BE570B43881}" dt="2022-01-17T20:51:11.112" v="4602" actId="6549"/>
          <ac:spMkLst>
            <pc:docMk/>
            <pc:sldMk cId="1370103298" sldId="491"/>
            <ac:spMk id="8" creationId="{74B4E658-8945-4FC9-A39D-584D0F96D89D}"/>
          </ac:spMkLst>
        </pc:spChg>
        <pc:spChg chg="mod">
          <ac:chgData name="Igor Shinkar" userId="db6eb1b41a9778dd" providerId="LiveId" clId="{10CD7C20-AF36-47C8-832E-1BE570B43881}" dt="2022-01-17T18:59:20.897" v="150" actId="1037"/>
          <ac:spMkLst>
            <pc:docMk/>
            <pc:sldMk cId="1370103298" sldId="491"/>
            <ac:spMk id="29" creationId="{00000000-0000-0000-0000-000000000000}"/>
          </ac:spMkLst>
        </pc:spChg>
        <pc:spChg chg="mod">
          <ac:chgData name="Igor Shinkar" userId="db6eb1b41a9778dd" providerId="LiveId" clId="{10CD7C20-AF36-47C8-832E-1BE570B43881}" dt="2022-01-17T18:59:06.577" v="121" actId="14100"/>
          <ac:spMkLst>
            <pc:docMk/>
            <pc:sldMk cId="1370103298" sldId="491"/>
            <ac:spMk id="30" creationId="{00000000-0000-0000-0000-000000000000}"/>
          </ac:spMkLst>
        </pc:spChg>
        <pc:spChg chg="mod">
          <ac:chgData name="Igor Shinkar" userId="db6eb1b41a9778dd" providerId="LiveId" clId="{10CD7C20-AF36-47C8-832E-1BE570B43881}" dt="2022-01-17T18:59:09.422" v="122" actId="1076"/>
          <ac:spMkLst>
            <pc:docMk/>
            <pc:sldMk cId="1370103298" sldId="491"/>
            <ac:spMk id="31" creationId="{00000000-0000-0000-0000-000000000000}"/>
          </ac:spMkLst>
        </pc:spChg>
        <pc:spChg chg="mod">
          <ac:chgData name="Igor Shinkar" userId="db6eb1b41a9778dd" providerId="LiveId" clId="{10CD7C20-AF36-47C8-832E-1BE570B43881}" dt="2022-01-17T18:59:22.804" v="153" actId="1038"/>
          <ac:spMkLst>
            <pc:docMk/>
            <pc:sldMk cId="1370103298" sldId="491"/>
            <ac:spMk id="33" creationId="{00000000-0000-0000-0000-000000000000}"/>
          </ac:spMkLst>
        </pc:spChg>
      </pc:sldChg>
      <pc:sldChg chg="modSp add del mod">
        <pc:chgData name="Igor Shinkar" userId="db6eb1b41a9778dd" providerId="LiveId" clId="{10CD7C20-AF36-47C8-832E-1BE570B43881}" dt="2022-01-17T19:10:54.780" v="767" actId="47"/>
        <pc:sldMkLst>
          <pc:docMk/>
          <pc:sldMk cId="523983323" sldId="493"/>
        </pc:sldMkLst>
        <pc:spChg chg="mod">
          <ac:chgData name="Igor Shinkar" userId="db6eb1b41a9778dd" providerId="LiveId" clId="{10CD7C20-AF36-47C8-832E-1BE570B43881}" dt="2022-01-17T19:10:23.852" v="765" actId="20577"/>
          <ac:spMkLst>
            <pc:docMk/>
            <pc:sldMk cId="523983323" sldId="493"/>
            <ac:spMk id="2" creationId="{00000000-0000-0000-0000-000000000000}"/>
          </ac:spMkLst>
        </pc:spChg>
      </pc:sldChg>
      <pc:sldChg chg="modSp add mod modAnim">
        <pc:chgData name="Igor Shinkar" userId="db6eb1b41a9778dd" providerId="LiveId" clId="{10CD7C20-AF36-47C8-832E-1BE570B43881}" dt="2022-01-17T20:58:21.805" v="4615" actId="20577"/>
        <pc:sldMkLst>
          <pc:docMk/>
          <pc:sldMk cId="2863960853" sldId="494"/>
        </pc:sldMkLst>
        <pc:spChg chg="mod">
          <ac:chgData name="Igor Shinkar" userId="db6eb1b41a9778dd" providerId="LiveId" clId="{10CD7C20-AF36-47C8-832E-1BE570B43881}" dt="2022-01-17T19:04:42.701" v="571" actId="115"/>
          <ac:spMkLst>
            <pc:docMk/>
            <pc:sldMk cId="2863960853" sldId="494"/>
            <ac:spMk id="7" creationId="{00000000-0000-0000-0000-000000000000}"/>
          </ac:spMkLst>
        </pc:spChg>
        <pc:spChg chg="mod">
          <ac:chgData name="Igor Shinkar" userId="db6eb1b41a9778dd" providerId="LiveId" clId="{10CD7C20-AF36-47C8-832E-1BE570B43881}" dt="2022-01-17T20:58:21.805" v="4615" actId="20577"/>
          <ac:spMkLst>
            <pc:docMk/>
            <pc:sldMk cId="2863960853" sldId="494"/>
            <ac:spMk id="52" creationId="{00000000-0000-0000-0000-000000000000}"/>
          </ac:spMkLst>
        </pc:spChg>
        <pc:spChg chg="mod">
          <ac:chgData name="Igor Shinkar" userId="db6eb1b41a9778dd" providerId="LiveId" clId="{10CD7C20-AF36-47C8-832E-1BE570B43881}" dt="2022-01-17T19:04:58.818" v="579" actId="20577"/>
          <ac:spMkLst>
            <pc:docMk/>
            <pc:sldMk cId="2863960853" sldId="494"/>
            <ac:spMk id="54" creationId="{00000000-0000-0000-0000-000000000000}"/>
          </ac:spMkLst>
        </pc:spChg>
        <pc:spChg chg="mod">
          <ac:chgData name="Igor Shinkar" userId="db6eb1b41a9778dd" providerId="LiveId" clId="{10CD7C20-AF36-47C8-832E-1BE570B43881}" dt="2022-01-17T19:04:47.702" v="573" actId="20577"/>
          <ac:spMkLst>
            <pc:docMk/>
            <pc:sldMk cId="2863960853" sldId="494"/>
            <ac:spMk id="55" creationId="{00000000-0000-0000-0000-000000000000}"/>
          </ac:spMkLst>
        </pc:spChg>
        <pc:spChg chg="mod">
          <ac:chgData name="Igor Shinkar" userId="db6eb1b41a9778dd" providerId="LiveId" clId="{10CD7C20-AF36-47C8-832E-1BE570B43881}" dt="2022-01-17T20:58:19.573" v="4613" actId="6549"/>
          <ac:spMkLst>
            <pc:docMk/>
            <pc:sldMk cId="2863960853" sldId="494"/>
            <ac:spMk id="56" creationId="{00000000-0000-0000-0000-000000000000}"/>
          </ac:spMkLst>
        </pc:spChg>
        <pc:spChg chg="mod">
          <ac:chgData name="Igor Shinkar" userId="db6eb1b41a9778dd" providerId="LiveId" clId="{10CD7C20-AF36-47C8-832E-1BE570B43881}" dt="2022-01-17T20:58:17.477" v="4611" actId="20577"/>
          <ac:spMkLst>
            <pc:docMk/>
            <pc:sldMk cId="2863960853" sldId="494"/>
            <ac:spMk id="57" creationId="{00000000-0000-0000-0000-000000000000}"/>
          </ac:spMkLst>
        </pc:spChg>
        <pc:spChg chg="mod">
          <ac:chgData name="Igor Shinkar" userId="db6eb1b41a9778dd" providerId="LiveId" clId="{10CD7C20-AF36-47C8-832E-1BE570B43881}" dt="2022-01-17T19:05:04.994" v="582" actId="20577"/>
          <ac:spMkLst>
            <pc:docMk/>
            <pc:sldMk cId="2863960853" sldId="494"/>
            <ac:spMk id="58" creationId="{00000000-0000-0000-0000-000000000000}"/>
          </ac:spMkLst>
        </pc:spChg>
        <pc:spChg chg="mod">
          <ac:chgData name="Igor Shinkar" userId="db6eb1b41a9778dd" providerId="LiveId" clId="{10CD7C20-AF36-47C8-832E-1BE570B43881}" dt="2022-01-17T19:04:56.494" v="577" actId="20577"/>
          <ac:spMkLst>
            <pc:docMk/>
            <pc:sldMk cId="2863960853" sldId="494"/>
            <ac:spMk id="59" creationId="{00000000-0000-0000-0000-000000000000}"/>
          </ac:spMkLst>
        </pc:spChg>
        <pc:spChg chg="mod">
          <ac:chgData name="Igor Shinkar" userId="db6eb1b41a9778dd" providerId="LiveId" clId="{10CD7C20-AF36-47C8-832E-1BE570B43881}" dt="2022-01-17T19:05:07.163" v="583" actId="20577"/>
          <ac:spMkLst>
            <pc:docMk/>
            <pc:sldMk cId="2863960853" sldId="494"/>
            <ac:spMk id="60" creationId="{00000000-0000-0000-0000-000000000000}"/>
          </ac:spMkLst>
        </pc:spChg>
      </pc:sldChg>
      <pc:sldChg chg="addSp delSp modSp add mod addAnim delAnim modAnim">
        <pc:chgData name="Igor Shinkar" userId="db6eb1b41a9778dd" providerId="LiveId" clId="{10CD7C20-AF36-47C8-832E-1BE570B43881}" dt="2022-01-17T21:05:50.183" v="4652"/>
        <pc:sldMkLst>
          <pc:docMk/>
          <pc:sldMk cId="122925617" sldId="495"/>
        </pc:sldMkLst>
        <pc:spChg chg="mod">
          <ac:chgData name="Igor Shinkar" userId="db6eb1b41a9778dd" providerId="LiveId" clId="{10CD7C20-AF36-47C8-832E-1BE570B43881}" dt="2022-01-17T19:12:00.538" v="814" actId="6549"/>
          <ac:spMkLst>
            <pc:docMk/>
            <pc:sldMk cId="122925617" sldId="495"/>
            <ac:spMk id="7" creationId="{00000000-0000-0000-0000-000000000000}"/>
          </ac:spMkLst>
        </pc:spChg>
        <pc:spChg chg="mod topLvl">
          <ac:chgData name="Igor Shinkar" userId="db6eb1b41a9778dd" providerId="LiveId" clId="{10CD7C20-AF36-47C8-832E-1BE570B43881}" dt="2022-01-17T21:04:18.995" v="4649" actId="1076"/>
          <ac:spMkLst>
            <pc:docMk/>
            <pc:sldMk cId="122925617" sldId="495"/>
            <ac:spMk id="24" creationId="{C837521B-38DD-44DC-A420-C10379DB4948}"/>
          </ac:spMkLst>
        </pc:spChg>
        <pc:spChg chg="mod topLvl">
          <ac:chgData name="Igor Shinkar" userId="db6eb1b41a9778dd" providerId="LiveId" clId="{10CD7C20-AF36-47C8-832E-1BE570B43881}" dt="2022-01-17T21:01:54.303" v="4646" actId="1076"/>
          <ac:spMkLst>
            <pc:docMk/>
            <pc:sldMk cId="122925617" sldId="495"/>
            <ac:spMk id="26" creationId="{13144C87-2F21-4A06-8FD1-09D514223270}"/>
          </ac:spMkLst>
        </pc:spChg>
        <pc:spChg chg="mod topLvl">
          <ac:chgData name="Igor Shinkar" userId="db6eb1b41a9778dd" providerId="LiveId" clId="{10CD7C20-AF36-47C8-832E-1BE570B43881}" dt="2022-01-17T21:00:41.706" v="4637" actId="1076"/>
          <ac:spMkLst>
            <pc:docMk/>
            <pc:sldMk cId="122925617" sldId="495"/>
            <ac:spMk id="27" creationId="{FCDF5E48-4462-4973-A250-B5B098A0BC5B}"/>
          </ac:spMkLst>
        </pc:spChg>
        <pc:spChg chg="mod topLvl">
          <ac:chgData name="Igor Shinkar" userId="db6eb1b41a9778dd" providerId="LiveId" clId="{10CD7C20-AF36-47C8-832E-1BE570B43881}" dt="2022-01-17T21:01:54.654" v="4647" actId="1076"/>
          <ac:spMkLst>
            <pc:docMk/>
            <pc:sldMk cId="122925617" sldId="495"/>
            <ac:spMk id="28" creationId="{DF21A4E2-6E69-44A4-9D92-B31A6DAA0257}"/>
          </ac:spMkLst>
        </pc:spChg>
        <pc:spChg chg="mod topLvl">
          <ac:chgData name="Igor Shinkar" userId="db6eb1b41a9778dd" providerId="LiveId" clId="{10CD7C20-AF36-47C8-832E-1BE570B43881}" dt="2022-01-17T21:00:43.959" v="4641" actId="1076"/>
          <ac:spMkLst>
            <pc:docMk/>
            <pc:sldMk cId="122925617" sldId="495"/>
            <ac:spMk id="29" creationId="{869914A7-A15C-446C-8D60-91C9F99F36D9}"/>
          </ac:spMkLst>
        </pc:spChg>
        <pc:spChg chg="mod topLvl">
          <ac:chgData name="Igor Shinkar" userId="db6eb1b41a9778dd" providerId="LiveId" clId="{10CD7C20-AF36-47C8-832E-1BE570B43881}" dt="2022-01-17T19:20:46.715" v="1418" actId="164"/>
          <ac:spMkLst>
            <pc:docMk/>
            <pc:sldMk cId="122925617" sldId="495"/>
            <ac:spMk id="30" creationId="{77DE8DBF-F712-4A32-94AA-4D024799F966}"/>
          </ac:spMkLst>
        </pc:spChg>
        <pc:spChg chg="mod topLvl">
          <ac:chgData name="Igor Shinkar" userId="db6eb1b41a9778dd" providerId="LiveId" clId="{10CD7C20-AF36-47C8-832E-1BE570B43881}" dt="2022-01-17T19:20:46.715" v="1418" actId="164"/>
          <ac:spMkLst>
            <pc:docMk/>
            <pc:sldMk cId="122925617" sldId="495"/>
            <ac:spMk id="31" creationId="{AA204D71-42E3-43CD-A436-C76EE3DE30D3}"/>
          </ac:spMkLst>
        </pc:spChg>
        <pc:spChg chg="mod topLvl">
          <ac:chgData name="Igor Shinkar" userId="db6eb1b41a9778dd" providerId="LiveId" clId="{10CD7C20-AF36-47C8-832E-1BE570B43881}" dt="2022-01-17T19:20:46.715" v="1418" actId="164"/>
          <ac:spMkLst>
            <pc:docMk/>
            <pc:sldMk cId="122925617" sldId="495"/>
            <ac:spMk id="32" creationId="{B84E7AE0-B248-41E6-860D-B22DB2EC4B2E}"/>
          </ac:spMkLst>
        </pc:spChg>
        <pc:spChg chg="add mod">
          <ac:chgData name="Igor Shinkar" userId="db6eb1b41a9778dd" providerId="LiveId" clId="{10CD7C20-AF36-47C8-832E-1BE570B43881}" dt="2022-01-17T19:15:28.188" v="1029" actId="164"/>
          <ac:spMkLst>
            <pc:docMk/>
            <pc:sldMk cId="122925617" sldId="495"/>
            <ac:spMk id="70" creationId="{9218271F-75C2-41BD-8157-F9ABDD1CB408}"/>
          </ac:spMkLst>
        </pc:spChg>
        <pc:spChg chg="add mod">
          <ac:chgData name="Igor Shinkar" userId="db6eb1b41a9778dd" providerId="LiveId" clId="{10CD7C20-AF36-47C8-832E-1BE570B43881}" dt="2022-01-17T21:04:24.685" v="4650" actId="1076"/>
          <ac:spMkLst>
            <pc:docMk/>
            <pc:sldMk cId="122925617" sldId="495"/>
            <ac:spMk id="72" creationId="{8649704F-3794-4A8A-9440-3D365E4A222F}"/>
          </ac:spMkLst>
        </pc:spChg>
        <pc:spChg chg="add del mod">
          <ac:chgData name="Igor Shinkar" userId="db6eb1b41a9778dd" providerId="LiveId" clId="{10CD7C20-AF36-47C8-832E-1BE570B43881}" dt="2022-01-17T21:05:50.183" v="4652"/>
          <ac:spMkLst>
            <pc:docMk/>
            <pc:sldMk cId="122925617" sldId="495"/>
            <ac:spMk id="84" creationId="{329CE4AD-0E2D-435D-B160-4BA4B1F9E179}"/>
          </ac:spMkLst>
        </pc:spChg>
        <pc:grpChg chg="add del mod">
          <ac:chgData name="Igor Shinkar" userId="db6eb1b41a9778dd" providerId="LiveId" clId="{10CD7C20-AF36-47C8-832E-1BE570B43881}" dt="2022-01-17T19:07:11.447" v="615" actId="165"/>
          <ac:grpSpMkLst>
            <pc:docMk/>
            <pc:sldMk cId="122925617" sldId="495"/>
            <ac:grpSpMk id="23" creationId="{BD68AD1F-8823-4691-9111-9D4E187344CF}"/>
          </ac:grpSpMkLst>
        </pc:grpChg>
        <pc:grpChg chg="mod">
          <ac:chgData name="Igor Shinkar" userId="db6eb1b41a9778dd" providerId="LiveId" clId="{10CD7C20-AF36-47C8-832E-1BE570B43881}" dt="2022-01-17T19:15:28.188" v="1029" actId="164"/>
          <ac:grpSpMkLst>
            <pc:docMk/>
            <pc:sldMk cId="122925617" sldId="495"/>
            <ac:grpSpMk id="51" creationId="{00000000-0000-0000-0000-000000000000}"/>
          </ac:grpSpMkLst>
        </pc:grpChg>
        <pc:grpChg chg="add mod">
          <ac:chgData name="Igor Shinkar" userId="db6eb1b41a9778dd" providerId="LiveId" clId="{10CD7C20-AF36-47C8-832E-1BE570B43881}" dt="2022-01-17T19:15:28.188" v="1029" actId="164"/>
          <ac:grpSpMkLst>
            <pc:docMk/>
            <pc:sldMk cId="122925617" sldId="495"/>
            <ac:grpSpMk id="102" creationId="{9AC36D9F-0065-452C-B414-99CBD6235D61}"/>
          </ac:grpSpMkLst>
        </pc:grpChg>
        <pc:grpChg chg="add mod">
          <ac:chgData name="Igor Shinkar" userId="db6eb1b41a9778dd" providerId="LiveId" clId="{10CD7C20-AF36-47C8-832E-1BE570B43881}" dt="2022-01-17T21:00:43.479" v="4640" actId="14100"/>
          <ac:grpSpMkLst>
            <pc:docMk/>
            <pc:sldMk cId="122925617" sldId="495"/>
            <ac:grpSpMk id="106" creationId="{1073E7F9-C6F9-4091-86DA-C3E612010BF2}"/>
          </ac:grpSpMkLst>
        </pc:grpChg>
        <pc:cxnChg chg="add del mod">
          <ac:chgData name="Igor Shinkar" userId="db6eb1b41a9778dd" providerId="LiveId" clId="{10CD7C20-AF36-47C8-832E-1BE570B43881}" dt="2022-01-17T19:20:30.281" v="1414" actId="478"/>
          <ac:cxnSpMkLst>
            <pc:docMk/>
            <pc:sldMk cId="122925617" sldId="495"/>
            <ac:cxnSpMk id="6" creationId="{704EDCA0-D27C-4493-B47C-C95EBCF233AE}"/>
          </ac:cxnSpMkLst>
        </pc:cxnChg>
        <pc:cxnChg chg="del mod">
          <ac:chgData name="Igor Shinkar" userId="db6eb1b41a9778dd" providerId="LiveId" clId="{10CD7C20-AF36-47C8-832E-1BE570B43881}" dt="2022-01-17T19:05:36.210" v="592" actId="478"/>
          <ac:cxnSpMkLst>
            <pc:docMk/>
            <pc:sldMk cId="122925617" sldId="495"/>
            <ac:cxnSpMk id="25" creationId="{F42095A8-B621-4CA9-92CD-613083396B1B}"/>
          </ac:cxnSpMkLst>
        </pc:cxnChg>
        <pc:cxnChg chg="del mod">
          <ac:chgData name="Igor Shinkar" userId="db6eb1b41a9778dd" providerId="LiveId" clId="{10CD7C20-AF36-47C8-832E-1BE570B43881}" dt="2022-01-17T19:06:22.496" v="600" actId="478"/>
          <ac:cxnSpMkLst>
            <pc:docMk/>
            <pc:sldMk cId="122925617" sldId="495"/>
            <ac:cxnSpMk id="33" creationId="{7EE7BF2D-F155-40FD-A23B-32F71F037A3C}"/>
          </ac:cxnSpMkLst>
        </pc:cxnChg>
        <pc:cxnChg chg="del mod">
          <ac:chgData name="Igor Shinkar" userId="db6eb1b41a9778dd" providerId="LiveId" clId="{10CD7C20-AF36-47C8-832E-1BE570B43881}" dt="2022-01-17T19:06:25.527" v="603" actId="478"/>
          <ac:cxnSpMkLst>
            <pc:docMk/>
            <pc:sldMk cId="122925617" sldId="495"/>
            <ac:cxnSpMk id="34" creationId="{3796CDE6-EA95-4F47-8CEF-14A38BC9671C}"/>
          </ac:cxnSpMkLst>
        </pc:cxnChg>
        <pc:cxnChg chg="del mod">
          <ac:chgData name="Igor Shinkar" userId="db6eb1b41a9778dd" providerId="LiveId" clId="{10CD7C20-AF36-47C8-832E-1BE570B43881}" dt="2022-01-17T19:06:33.086" v="605" actId="478"/>
          <ac:cxnSpMkLst>
            <pc:docMk/>
            <pc:sldMk cId="122925617" sldId="495"/>
            <ac:cxnSpMk id="35" creationId="{2CB9C959-7779-4FF6-8805-F8E5549A723B}"/>
          </ac:cxnSpMkLst>
        </pc:cxnChg>
        <pc:cxnChg chg="del mod topLvl">
          <ac:chgData name="Igor Shinkar" userId="db6eb1b41a9778dd" providerId="LiveId" clId="{10CD7C20-AF36-47C8-832E-1BE570B43881}" dt="2022-01-17T19:07:18.300" v="620" actId="478"/>
          <ac:cxnSpMkLst>
            <pc:docMk/>
            <pc:sldMk cId="122925617" sldId="495"/>
            <ac:cxnSpMk id="36" creationId="{279477BD-F6E6-481B-BF06-C6AB2F0B5232}"/>
          </ac:cxnSpMkLst>
        </pc:cxnChg>
        <pc:cxnChg chg="del mod topLvl">
          <ac:chgData name="Igor Shinkar" userId="db6eb1b41a9778dd" providerId="LiveId" clId="{10CD7C20-AF36-47C8-832E-1BE570B43881}" dt="2022-01-17T19:07:15.990" v="618" actId="478"/>
          <ac:cxnSpMkLst>
            <pc:docMk/>
            <pc:sldMk cId="122925617" sldId="495"/>
            <ac:cxnSpMk id="37" creationId="{9283477B-E68A-4F4A-A414-5E5A9EC0B80A}"/>
          </ac:cxnSpMkLst>
        </pc:cxnChg>
        <pc:cxnChg chg="del mod topLvl">
          <ac:chgData name="Igor Shinkar" userId="db6eb1b41a9778dd" providerId="LiveId" clId="{10CD7C20-AF36-47C8-832E-1BE570B43881}" dt="2022-01-17T19:07:17.236" v="619" actId="478"/>
          <ac:cxnSpMkLst>
            <pc:docMk/>
            <pc:sldMk cId="122925617" sldId="495"/>
            <ac:cxnSpMk id="38" creationId="{F1244A2D-79CA-48AE-9093-4199DB8652E8}"/>
          </ac:cxnSpMkLst>
        </pc:cxnChg>
        <pc:cxnChg chg="del mod topLvl">
          <ac:chgData name="Igor Shinkar" userId="db6eb1b41a9778dd" providerId="LiveId" clId="{10CD7C20-AF36-47C8-832E-1BE570B43881}" dt="2022-01-17T19:07:14.924" v="617" actId="478"/>
          <ac:cxnSpMkLst>
            <pc:docMk/>
            <pc:sldMk cId="122925617" sldId="495"/>
            <ac:cxnSpMk id="39" creationId="{08D2C530-7044-4005-8D7B-0EEB389BC61C}"/>
          </ac:cxnSpMkLst>
        </pc:cxnChg>
        <pc:cxnChg chg="del mod topLvl">
          <ac:chgData name="Igor Shinkar" userId="db6eb1b41a9778dd" providerId="LiveId" clId="{10CD7C20-AF36-47C8-832E-1BE570B43881}" dt="2022-01-17T19:07:19.900" v="621" actId="478"/>
          <ac:cxnSpMkLst>
            <pc:docMk/>
            <pc:sldMk cId="122925617" sldId="495"/>
            <ac:cxnSpMk id="40" creationId="{AF8914E8-A78A-4B08-9704-85E7E6BDE618}"/>
          </ac:cxnSpMkLst>
        </pc:cxnChg>
        <pc:cxnChg chg="del mod topLvl">
          <ac:chgData name="Igor Shinkar" userId="db6eb1b41a9778dd" providerId="LiveId" clId="{10CD7C20-AF36-47C8-832E-1BE570B43881}" dt="2022-01-17T19:07:13.807" v="616" actId="478"/>
          <ac:cxnSpMkLst>
            <pc:docMk/>
            <pc:sldMk cId="122925617" sldId="495"/>
            <ac:cxnSpMk id="41" creationId="{89CBEC82-98BA-4C67-BBBF-F230781E64A2}"/>
          </ac:cxnSpMkLst>
        </pc:cxnChg>
        <pc:cxnChg chg="add mod">
          <ac:chgData name="Igor Shinkar" userId="db6eb1b41a9778dd" providerId="LiveId" clId="{10CD7C20-AF36-47C8-832E-1BE570B43881}" dt="2022-01-17T19:15:28.188" v="1029" actId="164"/>
          <ac:cxnSpMkLst>
            <pc:docMk/>
            <pc:sldMk cId="122925617" sldId="495"/>
            <ac:cxnSpMk id="71" creationId="{E948AD8D-16BD-4AD6-BE28-93D6E68A7268}"/>
          </ac:cxnSpMkLst>
        </pc:cxnChg>
        <pc:cxnChg chg="add mod">
          <ac:chgData name="Igor Shinkar" userId="db6eb1b41a9778dd" providerId="LiveId" clId="{10CD7C20-AF36-47C8-832E-1BE570B43881}" dt="2022-01-17T21:04:24.685" v="4650" actId="1076"/>
          <ac:cxnSpMkLst>
            <pc:docMk/>
            <pc:sldMk cId="122925617" sldId="495"/>
            <ac:cxnSpMk id="73" creationId="{84835ADF-77AB-4FAF-91BF-3E15E7132887}"/>
          </ac:cxnSpMkLst>
        </pc:cxnChg>
        <pc:cxnChg chg="add mod">
          <ac:chgData name="Igor Shinkar" userId="db6eb1b41a9778dd" providerId="LiveId" clId="{10CD7C20-AF36-47C8-832E-1BE570B43881}" dt="2022-01-17T21:04:18.995" v="4649" actId="1076"/>
          <ac:cxnSpMkLst>
            <pc:docMk/>
            <pc:sldMk cId="122925617" sldId="495"/>
            <ac:cxnSpMk id="74" creationId="{C8AC9C99-CE02-42D1-8246-99A7E578059A}"/>
          </ac:cxnSpMkLst>
        </pc:cxnChg>
        <pc:cxnChg chg="add mod">
          <ac:chgData name="Igor Shinkar" userId="db6eb1b41a9778dd" providerId="LiveId" clId="{10CD7C20-AF36-47C8-832E-1BE570B43881}" dt="2022-01-17T21:01:54.654" v="4647" actId="1076"/>
          <ac:cxnSpMkLst>
            <pc:docMk/>
            <pc:sldMk cId="122925617" sldId="495"/>
            <ac:cxnSpMk id="75" creationId="{962708DE-F6EE-4F24-9ECE-678599BB245E}"/>
          </ac:cxnSpMkLst>
        </pc:cxnChg>
        <pc:cxnChg chg="add mod">
          <ac:chgData name="Igor Shinkar" userId="db6eb1b41a9778dd" providerId="LiveId" clId="{10CD7C20-AF36-47C8-832E-1BE570B43881}" dt="2022-01-17T21:01:54.654" v="4647" actId="1076"/>
          <ac:cxnSpMkLst>
            <pc:docMk/>
            <pc:sldMk cId="122925617" sldId="495"/>
            <ac:cxnSpMk id="76" creationId="{B3DDCB2D-053E-45BF-8E69-DCECA36DFF66}"/>
          </ac:cxnSpMkLst>
        </pc:cxnChg>
        <pc:cxnChg chg="add mod">
          <ac:chgData name="Igor Shinkar" userId="db6eb1b41a9778dd" providerId="LiveId" clId="{10CD7C20-AF36-47C8-832E-1BE570B43881}" dt="2022-01-17T21:01:54.654" v="4647" actId="1076"/>
          <ac:cxnSpMkLst>
            <pc:docMk/>
            <pc:sldMk cId="122925617" sldId="495"/>
            <ac:cxnSpMk id="77" creationId="{D38C0517-48B2-4AD8-BE5E-890FD297DA1E}"/>
          </ac:cxnSpMkLst>
        </pc:cxnChg>
        <pc:cxnChg chg="add mod">
          <ac:chgData name="Igor Shinkar" userId="db6eb1b41a9778dd" providerId="LiveId" clId="{10CD7C20-AF36-47C8-832E-1BE570B43881}" dt="2022-01-17T21:01:54.654" v="4647" actId="1076"/>
          <ac:cxnSpMkLst>
            <pc:docMk/>
            <pc:sldMk cId="122925617" sldId="495"/>
            <ac:cxnSpMk id="81" creationId="{9CB2506A-5399-463F-BBBD-75C4186622A3}"/>
          </ac:cxnSpMkLst>
        </pc:cxnChg>
        <pc:cxnChg chg="add mod">
          <ac:chgData name="Igor Shinkar" userId="db6eb1b41a9778dd" providerId="LiveId" clId="{10CD7C20-AF36-47C8-832E-1BE570B43881}" dt="2022-01-17T21:00:43.959" v="4641" actId="1076"/>
          <ac:cxnSpMkLst>
            <pc:docMk/>
            <pc:sldMk cId="122925617" sldId="495"/>
            <ac:cxnSpMk id="86" creationId="{49BB6051-8796-4831-B778-0ED33E3C9377}"/>
          </ac:cxnSpMkLst>
        </pc:cxnChg>
        <pc:cxnChg chg="add mod">
          <ac:chgData name="Igor Shinkar" userId="db6eb1b41a9778dd" providerId="LiveId" clId="{10CD7C20-AF36-47C8-832E-1BE570B43881}" dt="2022-01-17T19:20:46.715" v="1418" actId="164"/>
          <ac:cxnSpMkLst>
            <pc:docMk/>
            <pc:sldMk cId="122925617" sldId="495"/>
            <ac:cxnSpMk id="89" creationId="{7CEA44E8-CB55-4A72-87DA-7B5A33FAB556}"/>
          </ac:cxnSpMkLst>
        </pc:cxnChg>
        <pc:cxnChg chg="add mod">
          <ac:chgData name="Igor Shinkar" userId="db6eb1b41a9778dd" providerId="LiveId" clId="{10CD7C20-AF36-47C8-832E-1BE570B43881}" dt="2022-01-17T19:20:46.715" v="1418" actId="164"/>
          <ac:cxnSpMkLst>
            <pc:docMk/>
            <pc:sldMk cId="122925617" sldId="495"/>
            <ac:cxnSpMk id="92" creationId="{086C208F-C75D-447A-A635-34EEB55DF073}"/>
          </ac:cxnSpMkLst>
        </pc:cxnChg>
        <pc:cxnChg chg="add mod">
          <ac:chgData name="Igor Shinkar" userId="db6eb1b41a9778dd" providerId="LiveId" clId="{10CD7C20-AF36-47C8-832E-1BE570B43881}" dt="2022-01-17T21:00:43.959" v="4641" actId="1076"/>
          <ac:cxnSpMkLst>
            <pc:docMk/>
            <pc:sldMk cId="122925617" sldId="495"/>
            <ac:cxnSpMk id="96" creationId="{FB5C0103-0544-4366-80D1-5CDA9A57F215}"/>
          </ac:cxnSpMkLst>
        </pc:cxnChg>
        <pc:cxnChg chg="add mod">
          <ac:chgData name="Igor Shinkar" userId="db6eb1b41a9778dd" providerId="LiveId" clId="{10CD7C20-AF36-47C8-832E-1BE570B43881}" dt="2022-01-17T21:04:18.995" v="4649" actId="1076"/>
          <ac:cxnSpMkLst>
            <pc:docMk/>
            <pc:sldMk cId="122925617" sldId="495"/>
            <ac:cxnSpMk id="103" creationId="{9FE2B779-2B3C-45F9-A908-6DA7C967D54B}"/>
          </ac:cxnSpMkLst>
        </pc:cxnChg>
      </pc:sldChg>
      <pc:sldChg chg="delSp modSp add mod addAnim delAnim modAnim">
        <pc:chgData name="Igor Shinkar" userId="db6eb1b41a9778dd" providerId="LiveId" clId="{10CD7C20-AF36-47C8-832E-1BE570B43881}" dt="2022-01-17T21:09:32.716" v="4868" actId="20577"/>
        <pc:sldMkLst>
          <pc:docMk/>
          <pc:sldMk cId="3860199595" sldId="496"/>
        </pc:sldMkLst>
        <pc:spChg chg="mod">
          <ac:chgData name="Igor Shinkar" userId="db6eb1b41a9778dd" providerId="LiveId" clId="{10CD7C20-AF36-47C8-832E-1BE570B43881}" dt="2022-01-17T19:10:26.571" v="766"/>
          <ac:spMkLst>
            <pc:docMk/>
            <pc:sldMk cId="3860199595" sldId="496"/>
            <ac:spMk id="2" creationId="{00000000-0000-0000-0000-000000000000}"/>
          </ac:spMkLst>
        </pc:spChg>
        <pc:spChg chg="mod">
          <ac:chgData name="Igor Shinkar" userId="db6eb1b41a9778dd" providerId="LiveId" clId="{10CD7C20-AF36-47C8-832E-1BE570B43881}" dt="2022-01-17T21:09:32.716" v="4868" actId="20577"/>
          <ac:spMkLst>
            <pc:docMk/>
            <pc:sldMk cId="3860199595" sldId="496"/>
            <ac:spMk id="7" creationId="{00000000-0000-0000-0000-000000000000}"/>
          </ac:spMkLst>
        </pc:spChg>
        <pc:spChg chg="del">
          <ac:chgData name="Igor Shinkar" userId="db6eb1b41a9778dd" providerId="LiveId" clId="{10CD7C20-AF36-47C8-832E-1BE570B43881}" dt="2022-01-17T19:12:14.374" v="820" actId="478"/>
          <ac:spMkLst>
            <pc:docMk/>
            <pc:sldMk cId="3860199595" sldId="496"/>
            <ac:spMk id="9" creationId="{00000000-0000-0000-0000-000000000000}"/>
          </ac:spMkLst>
        </pc:spChg>
        <pc:grpChg chg="del">
          <ac:chgData name="Igor Shinkar" userId="db6eb1b41a9778dd" providerId="LiveId" clId="{10CD7C20-AF36-47C8-832E-1BE570B43881}" dt="2022-01-17T19:12:28.057" v="821" actId="478"/>
          <ac:grpSpMkLst>
            <pc:docMk/>
            <pc:sldMk cId="3860199595" sldId="496"/>
            <ac:grpSpMk id="39" creationId="{FF63C988-E203-4470-9284-81E1F8B231C0}"/>
          </ac:grpSpMkLst>
        </pc:grpChg>
      </pc:sldChg>
      <pc:sldChg chg="addSp delSp modSp add mod delAnim modAnim">
        <pc:chgData name="Igor Shinkar" userId="db6eb1b41a9778dd" providerId="LiveId" clId="{10CD7C20-AF36-47C8-832E-1BE570B43881}" dt="2022-01-17T19:53:52.650" v="3246"/>
        <pc:sldMkLst>
          <pc:docMk/>
          <pc:sldMk cId="1822504255" sldId="497"/>
        </pc:sldMkLst>
        <pc:spChg chg="add del mod">
          <ac:chgData name="Igor Shinkar" userId="db6eb1b41a9778dd" providerId="LiveId" clId="{10CD7C20-AF36-47C8-832E-1BE570B43881}" dt="2022-01-17T19:52:25.275" v="3178" actId="21"/>
          <ac:spMkLst>
            <pc:docMk/>
            <pc:sldMk cId="1822504255" sldId="497"/>
            <ac:spMk id="4" creationId="{F781E2E4-BCE1-43E3-AF3E-CE3D00962543}"/>
          </ac:spMkLst>
        </pc:spChg>
        <pc:spChg chg="mod">
          <ac:chgData name="Igor Shinkar" userId="db6eb1b41a9778dd" providerId="LiveId" clId="{10CD7C20-AF36-47C8-832E-1BE570B43881}" dt="2022-01-17T19:53:52.650" v="3246"/>
          <ac:spMkLst>
            <pc:docMk/>
            <pc:sldMk cId="1822504255" sldId="497"/>
            <ac:spMk id="7" creationId="{00000000-0000-0000-0000-000000000000}"/>
          </ac:spMkLst>
        </pc:spChg>
      </pc:sldChg>
      <pc:sldChg chg="add del">
        <pc:chgData name="Igor Shinkar" userId="db6eb1b41a9778dd" providerId="LiveId" clId="{10CD7C20-AF36-47C8-832E-1BE570B43881}" dt="2022-01-17T19:16:45.677" v="1058" actId="47"/>
        <pc:sldMkLst>
          <pc:docMk/>
          <pc:sldMk cId="3202865512" sldId="497"/>
        </pc:sldMkLst>
      </pc:sldChg>
      <pc:sldChg chg="addSp delSp modSp add mod modAnim">
        <pc:chgData name="Igor Shinkar" userId="db6eb1b41a9778dd" providerId="LiveId" clId="{10CD7C20-AF36-47C8-832E-1BE570B43881}" dt="2022-01-17T21:23:48.384" v="4902" actId="6549"/>
        <pc:sldMkLst>
          <pc:docMk/>
          <pc:sldMk cId="4009467477" sldId="498"/>
        </pc:sldMkLst>
        <pc:spChg chg="mod">
          <ac:chgData name="Igor Shinkar" userId="db6eb1b41a9778dd" providerId="LiveId" clId="{10CD7C20-AF36-47C8-832E-1BE570B43881}" dt="2022-01-17T19:24:38.124" v="1725"/>
          <ac:spMkLst>
            <pc:docMk/>
            <pc:sldMk cId="4009467477" sldId="498"/>
            <ac:spMk id="6" creationId="{CDC52140-9BE7-4C47-B347-18FE92F0B713}"/>
          </ac:spMkLst>
        </pc:spChg>
        <pc:spChg chg="mod">
          <ac:chgData name="Igor Shinkar" userId="db6eb1b41a9778dd" providerId="LiveId" clId="{10CD7C20-AF36-47C8-832E-1BE570B43881}" dt="2022-01-17T21:23:48.384" v="4902" actId="6549"/>
          <ac:spMkLst>
            <pc:docMk/>
            <pc:sldMk cId="4009467477" sldId="498"/>
            <ac:spMk id="7" creationId="{00000000-0000-0000-0000-000000000000}"/>
          </ac:spMkLst>
        </pc:spChg>
        <pc:spChg chg="mod">
          <ac:chgData name="Igor Shinkar" userId="db6eb1b41a9778dd" providerId="LiveId" clId="{10CD7C20-AF36-47C8-832E-1BE570B43881}" dt="2022-01-17T19:24:38.124" v="1725"/>
          <ac:spMkLst>
            <pc:docMk/>
            <pc:sldMk cId="4009467477" sldId="498"/>
            <ac:spMk id="9" creationId="{00219C46-33FF-40D7-BC3F-5EE44EF1A280}"/>
          </ac:spMkLst>
        </pc:spChg>
        <pc:spChg chg="mod">
          <ac:chgData name="Igor Shinkar" userId="db6eb1b41a9778dd" providerId="LiveId" clId="{10CD7C20-AF36-47C8-832E-1BE570B43881}" dt="2022-01-17T19:24:38.124" v="1725"/>
          <ac:spMkLst>
            <pc:docMk/>
            <pc:sldMk cId="4009467477" sldId="498"/>
            <ac:spMk id="11" creationId="{21E821F4-54CB-42AF-9245-05E0F3B4046D}"/>
          </ac:spMkLst>
        </pc:spChg>
        <pc:spChg chg="mod">
          <ac:chgData name="Igor Shinkar" userId="db6eb1b41a9778dd" providerId="LiveId" clId="{10CD7C20-AF36-47C8-832E-1BE570B43881}" dt="2022-01-17T19:24:38.124" v="1725"/>
          <ac:spMkLst>
            <pc:docMk/>
            <pc:sldMk cId="4009467477" sldId="498"/>
            <ac:spMk id="12" creationId="{87AF9F5E-EE6E-44AC-BED5-B96E6B2E2A60}"/>
          </ac:spMkLst>
        </pc:spChg>
        <pc:spChg chg="mod">
          <ac:chgData name="Igor Shinkar" userId="db6eb1b41a9778dd" providerId="LiveId" clId="{10CD7C20-AF36-47C8-832E-1BE570B43881}" dt="2022-01-17T19:24:38.124" v="1725"/>
          <ac:spMkLst>
            <pc:docMk/>
            <pc:sldMk cId="4009467477" sldId="498"/>
            <ac:spMk id="13" creationId="{66842509-CA39-4985-899A-BE369447223C}"/>
          </ac:spMkLst>
        </pc:spChg>
        <pc:spChg chg="mod">
          <ac:chgData name="Igor Shinkar" userId="db6eb1b41a9778dd" providerId="LiveId" clId="{10CD7C20-AF36-47C8-832E-1BE570B43881}" dt="2022-01-17T19:24:38.124" v="1725"/>
          <ac:spMkLst>
            <pc:docMk/>
            <pc:sldMk cId="4009467477" sldId="498"/>
            <ac:spMk id="14" creationId="{BFCF3918-BAFC-471E-8CB7-6137CD249D00}"/>
          </ac:spMkLst>
        </pc:spChg>
        <pc:spChg chg="mod">
          <ac:chgData name="Igor Shinkar" userId="db6eb1b41a9778dd" providerId="LiveId" clId="{10CD7C20-AF36-47C8-832E-1BE570B43881}" dt="2022-01-17T19:24:38.124" v="1725"/>
          <ac:spMkLst>
            <pc:docMk/>
            <pc:sldMk cId="4009467477" sldId="498"/>
            <ac:spMk id="15" creationId="{815651E1-FBD5-4ECF-8790-82B84342FB47}"/>
          </ac:spMkLst>
        </pc:spChg>
        <pc:spChg chg="mod">
          <ac:chgData name="Igor Shinkar" userId="db6eb1b41a9778dd" providerId="LiveId" clId="{10CD7C20-AF36-47C8-832E-1BE570B43881}" dt="2022-01-17T19:24:38.124" v="1725"/>
          <ac:spMkLst>
            <pc:docMk/>
            <pc:sldMk cId="4009467477" sldId="498"/>
            <ac:spMk id="16" creationId="{0AED8D7C-26BF-400C-8F24-CD092CEF95DF}"/>
          </ac:spMkLst>
        </pc:spChg>
        <pc:spChg chg="mod">
          <ac:chgData name="Igor Shinkar" userId="db6eb1b41a9778dd" providerId="LiveId" clId="{10CD7C20-AF36-47C8-832E-1BE570B43881}" dt="2022-01-17T19:24:38.124" v="1725"/>
          <ac:spMkLst>
            <pc:docMk/>
            <pc:sldMk cId="4009467477" sldId="498"/>
            <ac:spMk id="17" creationId="{E95C4F3A-9C0B-4BCA-9A58-013CBDB4FD95}"/>
          </ac:spMkLst>
        </pc:spChg>
        <pc:spChg chg="mod">
          <ac:chgData name="Igor Shinkar" userId="db6eb1b41a9778dd" providerId="LiveId" clId="{10CD7C20-AF36-47C8-832E-1BE570B43881}" dt="2022-01-17T19:24:38.124" v="1725"/>
          <ac:spMkLst>
            <pc:docMk/>
            <pc:sldMk cId="4009467477" sldId="498"/>
            <ac:spMk id="28" creationId="{04B28B1D-065A-48F7-B424-BC1297820885}"/>
          </ac:spMkLst>
        </pc:spChg>
        <pc:spChg chg="mod">
          <ac:chgData name="Igor Shinkar" userId="db6eb1b41a9778dd" providerId="LiveId" clId="{10CD7C20-AF36-47C8-832E-1BE570B43881}" dt="2022-01-17T19:24:38.124" v="1725"/>
          <ac:spMkLst>
            <pc:docMk/>
            <pc:sldMk cId="4009467477" sldId="498"/>
            <ac:spMk id="29" creationId="{B1801E86-D9C6-421B-8499-504107832900}"/>
          </ac:spMkLst>
        </pc:spChg>
        <pc:spChg chg="mod">
          <ac:chgData name="Igor Shinkar" userId="db6eb1b41a9778dd" providerId="LiveId" clId="{10CD7C20-AF36-47C8-832E-1BE570B43881}" dt="2022-01-17T19:24:38.124" v="1725"/>
          <ac:spMkLst>
            <pc:docMk/>
            <pc:sldMk cId="4009467477" sldId="498"/>
            <ac:spMk id="30" creationId="{01EDFF98-6D28-453D-88AE-8BAB256B9B6A}"/>
          </ac:spMkLst>
        </pc:spChg>
        <pc:spChg chg="mod">
          <ac:chgData name="Igor Shinkar" userId="db6eb1b41a9778dd" providerId="LiveId" clId="{10CD7C20-AF36-47C8-832E-1BE570B43881}" dt="2022-01-17T19:24:38.124" v="1725"/>
          <ac:spMkLst>
            <pc:docMk/>
            <pc:sldMk cId="4009467477" sldId="498"/>
            <ac:spMk id="31" creationId="{8C6B345F-2C2D-4F30-862F-19871A6F9AC1}"/>
          </ac:spMkLst>
        </pc:spChg>
        <pc:spChg chg="mod">
          <ac:chgData name="Igor Shinkar" userId="db6eb1b41a9778dd" providerId="LiveId" clId="{10CD7C20-AF36-47C8-832E-1BE570B43881}" dt="2022-01-17T19:24:38.124" v="1725"/>
          <ac:spMkLst>
            <pc:docMk/>
            <pc:sldMk cId="4009467477" sldId="498"/>
            <ac:spMk id="32" creationId="{254598A1-783E-40CC-8030-6B405D8E6D44}"/>
          </ac:spMkLst>
        </pc:spChg>
        <pc:spChg chg="mod">
          <ac:chgData name="Igor Shinkar" userId="db6eb1b41a9778dd" providerId="LiveId" clId="{10CD7C20-AF36-47C8-832E-1BE570B43881}" dt="2022-01-17T19:24:38.124" v="1725"/>
          <ac:spMkLst>
            <pc:docMk/>
            <pc:sldMk cId="4009467477" sldId="498"/>
            <ac:spMk id="33" creationId="{CBDD6134-3B43-4065-BC9D-A05642B17CDC}"/>
          </ac:spMkLst>
        </pc:spChg>
        <pc:spChg chg="mod">
          <ac:chgData name="Igor Shinkar" userId="db6eb1b41a9778dd" providerId="LiveId" clId="{10CD7C20-AF36-47C8-832E-1BE570B43881}" dt="2022-01-17T19:24:38.124" v="1725"/>
          <ac:spMkLst>
            <pc:docMk/>
            <pc:sldMk cId="4009467477" sldId="498"/>
            <ac:spMk id="34" creationId="{215D4AE0-B423-4E27-B2DF-03FE22C308F0}"/>
          </ac:spMkLst>
        </pc:spChg>
        <pc:spChg chg="mod">
          <ac:chgData name="Igor Shinkar" userId="db6eb1b41a9778dd" providerId="LiveId" clId="{10CD7C20-AF36-47C8-832E-1BE570B43881}" dt="2022-01-17T19:24:38.124" v="1725"/>
          <ac:spMkLst>
            <pc:docMk/>
            <pc:sldMk cId="4009467477" sldId="498"/>
            <ac:spMk id="35" creationId="{B48DBFBD-C383-4170-A867-86C3B0BEA7F2}"/>
          </ac:spMkLst>
        </pc:spChg>
        <pc:spChg chg="mod">
          <ac:chgData name="Igor Shinkar" userId="db6eb1b41a9778dd" providerId="LiveId" clId="{10CD7C20-AF36-47C8-832E-1BE570B43881}" dt="2022-01-17T19:24:38.124" v="1725"/>
          <ac:spMkLst>
            <pc:docMk/>
            <pc:sldMk cId="4009467477" sldId="498"/>
            <ac:spMk id="36" creationId="{F6B57026-0A73-4CBF-9E08-FF7F1FBA1C13}"/>
          </ac:spMkLst>
        </pc:spChg>
        <pc:spChg chg="add mod">
          <ac:chgData name="Igor Shinkar" userId="db6eb1b41a9778dd" providerId="LiveId" clId="{10CD7C20-AF36-47C8-832E-1BE570B43881}" dt="2022-01-17T19:52:26.268" v="3179"/>
          <ac:spMkLst>
            <pc:docMk/>
            <pc:sldMk cId="4009467477" sldId="498"/>
            <ac:spMk id="48" creationId="{EF97CA8F-2DC6-44EF-9D93-C014EE82865F}"/>
          </ac:spMkLst>
        </pc:spChg>
        <pc:grpChg chg="add del mod">
          <ac:chgData name="Igor Shinkar" userId="db6eb1b41a9778dd" providerId="LiveId" clId="{10CD7C20-AF36-47C8-832E-1BE570B43881}" dt="2022-01-17T19:24:38.792" v="1726"/>
          <ac:grpSpMkLst>
            <pc:docMk/>
            <pc:sldMk cId="4009467477" sldId="498"/>
            <ac:grpSpMk id="4" creationId="{E53B0585-054D-477D-B653-5951B20AF20E}"/>
          </ac:grpSpMkLst>
        </pc:grpChg>
        <pc:grpChg chg="mod">
          <ac:chgData name="Igor Shinkar" userId="db6eb1b41a9778dd" providerId="LiveId" clId="{10CD7C20-AF36-47C8-832E-1BE570B43881}" dt="2022-01-17T19:24:38.124" v="1725"/>
          <ac:grpSpMkLst>
            <pc:docMk/>
            <pc:sldMk cId="4009467477" sldId="498"/>
            <ac:grpSpMk id="5" creationId="{41D47B27-0E19-4255-A970-E5ECC8A02111}"/>
          </ac:grpSpMkLst>
        </pc:grpChg>
        <pc:grpChg chg="add del mod">
          <ac:chgData name="Igor Shinkar" userId="db6eb1b41a9778dd" providerId="LiveId" clId="{10CD7C20-AF36-47C8-832E-1BE570B43881}" dt="2022-01-17T19:24:38.792" v="1726"/>
          <ac:grpSpMkLst>
            <pc:docMk/>
            <pc:sldMk cId="4009467477" sldId="498"/>
            <ac:grpSpMk id="27" creationId="{27C0BEEB-E1F7-4C94-9788-1FFD677DDB5F}"/>
          </ac:grpSpMkLst>
        </pc:grpChg>
        <pc:cxnChg chg="mod">
          <ac:chgData name="Igor Shinkar" userId="db6eb1b41a9778dd" providerId="LiveId" clId="{10CD7C20-AF36-47C8-832E-1BE570B43881}" dt="2022-01-17T19:24:38.124" v="1725"/>
          <ac:cxnSpMkLst>
            <pc:docMk/>
            <pc:sldMk cId="4009467477" sldId="498"/>
            <ac:cxnSpMk id="8" creationId="{4B07A319-B00E-496D-A1BB-4C9E9727AECA}"/>
          </ac:cxnSpMkLst>
        </pc:cxnChg>
        <pc:cxnChg chg="mod">
          <ac:chgData name="Igor Shinkar" userId="db6eb1b41a9778dd" providerId="LiveId" clId="{10CD7C20-AF36-47C8-832E-1BE570B43881}" dt="2022-01-17T19:24:38.124" v="1725"/>
          <ac:cxnSpMkLst>
            <pc:docMk/>
            <pc:sldMk cId="4009467477" sldId="498"/>
            <ac:cxnSpMk id="10" creationId="{5CE1F076-B3C1-4331-9170-5C0CCB422A9F}"/>
          </ac:cxnSpMkLst>
        </pc:cxnChg>
        <pc:cxnChg chg="mod">
          <ac:chgData name="Igor Shinkar" userId="db6eb1b41a9778dd" providerId="LiveId" clId="{10CD7C20-AF36-47C8-832E-1BE570B43881}" dt="2022-01-17T19:24:38.124" v="1725"/>
          <ac:cxnSpMkLst>
            <pc:docMk/>
            <pc:sldMk cId="4009467477" sldId="498"/>
            <ac:cxnSpMk id="18" creationId="{1063E0C4-811D-429D-94E1-B5BD3D555D46}"/>
          </ac:cxnSpMkLst>
        </pc:cxnChg>
        <pc:cxnChg chg="mod">
          <ac:chgData name="Igor Shinkar" userId="db6eb1b41a9778dd" providerId="LiveId" clId="{10CD7C20-AF36-47C8-832E-1BE570B43881}" dt="2022-01-17T19:24:38.124" v="1725"/>
          <ac:cxnSpMkLst>
            <pc:docMk/>
            <pc:sldMk cId="4009467477" sldId="498"/>
            <ac:cxnSpMk id="19" creationId="{0449C276-1EC3-4783-91AE-0C77C003BB6F}"/>
          </ac:cxnSpMkLst>
        </pc:cxnChg>
        <pc:cxnChg chg="mod">
          <ac:chgData name="Igor Shinkar" userId="db6eb1b41a9778dd" providerId="LiveId" clId="{10CD7C20-AF36-47C8-832E-1BE570B43881}" dt="2022-01-17T19:24:38.124" v="1725"/>
          <ac:cxnSpMkLst>
            <pc:docMk/>
            <pc:sldMk cId="4009467477" sldId="498"/>
            <ac:cxnSpMk id="20" creationId="{1BCE1DE6-F37D-4838-91EB-857FC3CA7901}"/>
          </ac:cxnSpMkLst>
        </pc:cxnChg>
        <pc:cxnChg chg="mod">
          <ac:chgData name="Igor Shinkar" userId="db6eb1b41a9778dd" providerId="LiveId" clId="{10CD7C20-AF36-47C8-832E-1BE570B43881}" dt="2022-01-17T19:24:38.124" v="1725"/>
          <ac:cxnSpMkLst>
            <pc:docMk/>
            <pc:sldMk cId="4009467477" sldId="498"/>
            <ac:cxnSpMk id="21" creationId="{42335BF7-0B43-4EDC-8093-23CA8B559A50}"/>
          </ac:cxnSpMkLst>
        </pc:cxnChg>
        <pc:cxnChg chg="mod">
          <ac:chgData name="Igor Shinkar" userId="db6eb1b41a9778dd" providerId="LiveId" clId="{10CD7C20-AF36-47C8-832E-1BE570B43881}" dt="2022-01-17T19:24:38.124" v="1725"/>
          <ac:cxnSpMkLst>
            <pc:docMk/>
            <pc:sldMk cId="4009467477" sldId="498"/>
            <ac:cxnSpMk id="22" creationId="{223E13BC-D28C-4538-977A-394D19F8B3E3}"/>
          </ac:cxnSpMkLst>
        </pc:cxnChg>
        <pc:cxnChg chg="mod">
          <ac:chgData name="Igor Shinkar" userId="db6eb1b41a9778dd" providerId="LiveId" clId="{10CD7C20-AF36-47C8-832E-1BE570B43881}" dt="2022-01-17T19:24:38.124" v="1725"/>
          <ac:cxnSpMkLst>
            <pc:docMk/>
            <pc:sldMk cId="4009467477" sldId="498"/>
            <ac:cxnSpMk id="23" creationId="{F6EC3824-D233-4118-A08D-E414B900EFBA}"/>
          </ac:cxnSpMkLst>
        </pc:cxnChg>
        <pc:cxnChg chg="mod">
          <ac:chgData name="Igor Shinkar" userId="db6eb1b41a9778dd" providerId="LiveId" clId="{10CD7C20-AF36-47C8-832E-1BE570B43881}" dt="2022-01-17T19:24:38.124" v="1725"/>
          <ac:cxnSpMkLst>
            <pc:docMk/>
            <pc:sldMk cId="4009467477" sldId="498"/>
            <ac:cxnSpMk id="24" creationId="{6BD7538D-86FF-4163-82B9-C366FDA5D60E}"/>
          </ac:cxnSpMkLst>
        </pc:cxnChg>
        <pc:cxnChg chg="mod">
          <ac:chgData name="Igor Shinkar" userId="db6eb1b41a9778dd" providerId="LiveId" clId="{10CD7C20-AF36-47C8-832E-1BE570B43881}" dt="2022-01-17T19:24:38.124" v="1725"/>
          <ac:cxnSpMkLst>
            <pc:docMk/>
            <pc:sldMk cId="4009467477" sldId="498"/>
            <ac:cxnSpMk id="25" creationId="{A219983C-6C71-4BC8-A120-9F9598FC5731}"/>
          </ac:cxnSpMkLst>
        </pc:cxnChg>
        <pc:cxnChg chg="mod">
          <ac:chgData name="Igor Shinkar" userId="db6eb1b41a9778dd" providerId="LiveId" clId="{10CD7C20-AF36-47C8-832E-1BE570B43881}" dt="2022-01-17T19:24:38.124" v="1725"/>
          <ac:cxnSpMkLst>
            <pc:docMk/>
            <pc:sldMk cId="4009467477" sldId="498"/>
            <ac:cxnSpMk id="26" creationId="{F1725980-A07E-4BB5-8FB8-B5E7FEC930FF}"/>
          </ac:cxnSpMkLst>
        </pc:cxnChg>
        <pc:cxnChg chg="mod">
          <ac:chgData name="Igor Shinkar" userId="db6eb1b41a9778dd" providerId="LiveId" clId="{10CD7C20-AF36-47C8-832E-1BE570B43881}" dt="2022-01-17T19:24:38.124" v="1725"/>
          <ac:cxnSpMkLst>
            <pc:docMk/>
            <pc:sldMk cId="4009467477" sldId="498"/>
            <ac:cxnSpMk id="37" creationId="{8A386DF4-A12C-416F-B6BE-10ACE3A7BCAC}"/>
          </ac:cxnSpMkLst>
        </pc:cxnChg>
        <pc:cxnChg chg="mod">
          <ac:chgData name="Igor Shinkar" userId="db6eb1b41a9778dd" providerId="LiveId" clId="{10CD7C20-AF36-47C8-832E-1BE570B43881}" dt="2022-01-17T19:24:38.124" v="1725"/>
          <ac:cxnSpMkLst>
            <pc:docMk/>
            <pc:sldMk cId="4009467477" sldId="498"/>
            <ac:cxnSpMk id="38" creationId="{403F3196-D2CE-4D1D-8E1F-148DCC1FEE58}"/>
          </ac:cxnSpMkLst>
        </pc:cxnChg>
        <pc:cxnChg chg="mod">
          <ac:chgData name="Igor Shinkar" userId="db6eb1b41a9778dd" providerId="LiveId" clId="{10CD7C20-AF36-47C8-832E-1BE570B43881}" dt="2022-01-17T19:24:38.124" v="1725"/>
          <ac:cxnSpMkLst>
            <pc:docMk/>
            <pc:sldMk cId="4009467477" sldId="498"/>
            <ac:cxnSpMk id="39" creationId="{5A2473A3-5C16-4DE6-9BA3-A5D0CAA16C61}"/>
          </ac:cxnSpMkLst>
        </pc:cxnChg>
        <pc:cxnChg chg="mod">
          <ac:chgData name="Igor Shinkar" userId="db6eb1b41a9778dd" providerId="LiveId" clId="{10CD7C20-AF36-47C8-832E-1BE570B43881}" dt="2022-01-17T19:24:38.124" v="1725"/>
          <ac:cxnSpMkLst>
            <pc:docMk/>
            <pc:sldMk cId="4009467477" sldId="498"/>
            <ac:cxnSpMk id="40" creationId="{DC5AB966-1277-4677-A383-FB1041E0F0C3}"/>
          </ac:cxnSpMkLst>
        </pc:cxnChg>
        <pc:cxnChg chg="mod">
          <ac:chgData name="Igor Shinkar" userId="db6eb1b41a9778dd" providerId="LiveId" clId="{10CD7C20-AF36-47C8-832E-1BE570B43881}" dt="2022-01-17T19:24:38.124" v="1725"/>
          <ac:cxnSpMkLst>
            <pc:docMk/>
            <pc:sldMk cId="4009467477" sldId="498"/>
            <ac:cxnSpMk id="41" creationId="{87381754-191B-49B7-A0C7-836328F3E802}"/>
          </ac:cxnSpMkLst>
        </pc:cxnChg>
        <pc:cxnChg chg="mod">
          <ac:chgData name="Igor Shinkar" userId="db6eb1b41a9778dd" providerId="LiveId" clId="{10CD7C20-AF36-47C8-832E-1BE570B43881}" dt="2022-01-17T19:24:38.124" v="1725"/>
          <ac:cxnSpMkLst>
            <pc:docMk/>
            <pc:sldMk cId="4009467477" sldId="498"/>
            <ac:cxnSpMk id="42" creationId="{213D55E9-C38E-4E03-99CD-E21F994093CD}"/>
          </ac:cxnSpMkLst>
        </pc:cxnChg>
        <pc:cxnChg chg="mod">
          <ac:chgData name="Igor Shinkar" userId="db6eb1b41a9778dd" providerId="LiveId" clId="{10CD7C20-AF36-47C8-832E-1BE570B43881}" dt="2022-01-17T19:24:38.124" v="1725"/>
          <ac:cxnSpMkLst>
            <pc:docMk/>
            <pc:sldMk cId="4009467477" sldId="498"/>
            <ac:cxnSpMk id="43" creationId="{EC760ADE-F8AB-451A-836B-D8D926F79DED}"/>
          </ac:cxnSpMkLst>
        </pc:cxnChg>
        <pc:cxnChg chg="mod">
          <ac:chgData name="Igor Shinkar" userId="db6eb1b41a9778dd" providerId="LiveId" clId="{10CD7C20-AF36-47C8-832E-1BE570B43881}" dt="2022-01-17T19:24:38.124" v="1725"/>
          <ac:cxnSpMkLst>
            <pc:docMk/>
            <pc:sldMk cId="4009467477" sldId="498"/>
            <ac:cxnSpMk id="44" creationId="{7DDE8A27-C827-4069-9604-5D1BF8D7F9E8}"/>
          </ac:cxnSpMkLst>
        </pc:cxnChg>
        <pc:cxnChg chg="mod">
          <ac:chgData name="Igor Shinkar" userId="db6eb1b41a9778dd" providerId="LiveId" clId="{10CD7C20-AF36-47C8-832E-1BE570B43881}" dt="2022-01-17T19:24:38.124" v="1725"/>
          <ac:cxnSpMkLst>
            <pc:docMk/>
            <pc:sldMk cId="4009467477" sldId="498"/>
            <ac:cxnSpMk id="45" creationId="{6B8EEF98-8DE8-4C11-AF46-38AB8EE6C2D6}"/>
          </ac:cxnSpMkLst>
        </pc:cxnChg>
        <pc:cxnChg chg="mod">
          <ac:chgData name="Igor Shinkar" userId="db6eb1b41a9778dd" providerId="LiveId" clId="{10CD7C20-AF36-47C8-832E-1BE570B43881}" dt="2022-01-17T19:24:38.124" v="1725"/>
          <ac:cxnSpMkLst>
            <pc:docMk/>
            <pc:sldMk cId="4009467477" sldId="498"/>
            <ac:cxnSpMk id="46" creationId="{ADCCC25F-0FDB-4CBB-AA9F-342F5A922B0D}"/>
          </ac:cxnSpMkLst>
        </pc:cxnChg>
        <pc:cxnChg chg="mod">
          <ac:chgData name="Igor Shinkar" userId="db6eb1b41a9778dd" providerId="LiveId" clId="{10CD7C20-AF36-47C8-832E-1BE570B43881}" dt="2022-01-17T19:24:38.124" v="1725"/>
          <ac:cxnSpMkLst>
            <pc:docMk/>
            <pc:sldMk cId="4009467477" sldId="498"/>
            <ac:cxnSpMk id="47" creationId="{24E365CF-DBF8-4DB8-BEB3-6427E90594CD}"/>
          </ac:cxnSpMkLst>
        </pc:cxnChg>
      </pc:sldChg>
      <pc:sldChg chg="modSp add del">
        <pc:chgData name="Igor Shinkar" userId="db6eb1b41a9778dd" providerId="LiveId" clId="{10CD7C20-AF36-47C8-832E-1BE570B43881}" dt="2022-01-17T21:26:12.252" v="4903" actId="47"/>
        <pc:sldMkLst>
          <pc:docMk/>
          <pc:sldMk cId="2085165671" sldId="499"/>
        </pc:sldMkLst>
        <pc:spChg chg="mod">
          <ac:chgData name="Igor Shinkar" userId="db6eb1b41a9778dd" providerId="LiveId" clId="{10CD7C20-AF36-47C8-832E-1BE570B43881}" dt="2022-01-17T19:53:40.617" v="3244" actId="20577"/>
          <ac:spMkLst>
            <pc:docMk/>
            <pc:sldMk cId="2085165671" sldId="499"/>
            <ac:spMk id="7" creationId="{00000000-0000-0000-0000-000000000000}"/>
          </ac:spMkLst>
        </pc:spChg>
      </pc:sldChg>
      <pc:sldChg chg="addSp delSp modSp add mod ord delAnim modAnim">
        <pc:chgData name="Igor Shinkar" userId="db6eb1b41a9778dd" providerId="LiveId" clId="{10CD7C20-AF36-47C8-832E-1BE570B43881}" dt="2022-01-17T21:13:19.916" v="4900"/>
        <pc:sldMkLst>
          <pc:docMk/>
          <pc:sldMk cId="2422708073" sldId="500"/>
        </pc:sldMkLst>
        <pc:spChg chg="mod">
          <ac:chgData name="Igor Shinkar" userId="db6eb1b41a9778dd" providerId="LiveId" clId="{10CD7C20-AF36-47C8-832E-1BE570B43881}" dt="2022-01-17T19:25:48.386" v="1745" actId="1076"/>
          <ac:spMkLst>
            <pc:docMk/>
            <pc:sldMk cId="2422708073" sldId="500"/>
            <ac:spMk id="2" creationId="{00000000-0000-0000-0000-000000000000}"/>
          </ac:spMkLst>
        </pc:spChg>
        <pc:spChg chg="add mod">
          <ac:chgData name="Igor Shinkar" userId="db6eb1b41a9778dd" providerId="LiveId" clId="{10CD7C20-AF36-47C8-832E-1BE570B43881}" dt="2022-01-17T21:13:01.426" v="4898" actId="20577"/>
          <ac:spMkLst>
            <pc:docMk/>
            <pc:sldMk cId="2422708073" sldId="500"/>
            <ac:spMk id="3" creationId="{F90EA5E7-B249-49ED-988D-70182E0A2858}"/>
          </ac:spMkLst>
        </pc:spChg>
        <pc:spChg chg="mod">
          <ac:chgData name="Igor Shinkar" userId="db6eb1b41a9778dd" providerId="LiveId" clId="{10CD7C20-AF36-47C8-832E-1BE570B43881}" dt="2022-01-17T19:24:49.172" v="1728" actId="20577"/>
          <ac:spMkLst>
            <pc:docMk/>
            <pc:sldMk cId="2422708073" sldId="500"/>
            <ac:spMk id="7" creationId="{00000000-0000-0000-0000-000000000000}"/>
          </ac:spMkLst>
        </pc:spChg>
        <pc:spChg chg="mod topLvl">
          <ac:chgData name="Igor Shinkar" userId="db6eb1b41a9778dd" providerId="LiveId" clId="{10CD7C20-AF36-47C8-832E-1BE570B43881}" dt="2022-01-17T19:30:46.211" v="1886" actId="164"/>
          <ac:spMkLst>
            <pc:docMk/>
            <pc:sldMk cId="2422708073" sldId="500"/>
            <ac:spMk id="24" creationId="{C837521B-38DD-44DC-A420-C10379DB4948}"/>
          </ac:spMkLst>
        </pc:spChg>
        <pc:spChg chg="mod topLvl">
          <ac:chgData name="Igor Shinkar" userId="db6eb1b41a9778dd" providerId="LiveId" clId="{10CD7C20-AF36-47C8-832E-1BE570B43881}" dt="2022-01-17T19:30:46.211" v="1886" actId="164"/>
          <ac:spMkLst>
            <pc:docMk/>
            <pc:sldMk cId="2422708073" sldId="500"/>
            <ac:spMk id="26" creationId="{13144C87-2F21-4A06-8FD1-09D514223270}"/>
          </ac:spMkLst>
        </pc:spChg>
        <pc:spChg chg="mod topLvl">
          <ac:chgData name="Igor Shinkar" userId="db6eb1b41a9778dd" providerId="LiveId" clId="{10CD7C20-AF36-47C8-832E-1BE570B43881}" dt="2022-01-17T19:30:46.211" v="1886" actId="164"/>
          <ac:spMkLst>
            <pc:docMk/>
            <pc:sldMk cId="2422708073" sldId="500"/>
            <ac:spMk id="27" creationId="{FCDF5E48-4462-4973-A250-B5B098A0BC5B}"/>
          </ac:spMkLst>
        </pc:spChg>
        <pc:spChg chg="mod topLvl">
          <ac:chgData name="Igor Shinkar" userId="db6eb1b41a9778dd" providerId="LiveId" clId="{10CD7C20-AF36-47C8-832E-1BE570B43881}" dt="2022-01-17T19:30:46.211" v="1886" actId="164"/>
          <ac:spMkLst>
            <pc:docMk/>
            <pc:sldMk cId="2422708073" sldId="500"/>
            <ac:spMk id="28" creationId="{DF21A4E2-6E69-44A4-9D92-B31A6DAA0257}"/>
          </ac:spMkLst>
        </pc:spChg>
        <pc:spChg chg="mod topLvl">
          <ac:chgData name="Igor Shinkar" userId="db6eb1b41a9778dd" providerId="LiveId" clId="{10CD7C20-AF36-47C8-832E-1BE570B43881}" dt="2022-01-17T19:30:46.211" v="1886" actId="164"/>
          <ac:spMkLst>
            <pc:docMk/>
            <pc:sldMk cId="2422708073" sldId="500"/>
            <ac:spMk id="29" creationId="{869914A7-A15C-446C-8D60-91C9F99F36D9}"/>
          </ac:spMkLst>
        </pc:spChg>
        <pc:spChg chg="mod topLvl">
          <ac:chgData name="Igor Shinkar" userId="db6eb1b41a9778dd" providerId="LiveId" clId="{10CD7C20-AF36-47C8-832E-1BE570B43881}" dt="2022-01-17T19:30:46.211" v="1886" actId="164"/>
          <ac:spMkLst>
            <pc:docMk/>
            <pc:sldMk cId="2422708073" sldId="500"/>
            <ac:spMk id="30" creationId="{77DE8DBF-F712-4A32-94AA-4D024799F966}"/>
          </ac:spMkLst>
        </pc:spChg>
        <pc:spChg chg="mod topLvl">
          <ac:chgData name="Igor Shinkar" userId="db6eb1b41a9778dd" providerId="LiveId" clId="{10CD7C20-AF36-47C8-832E-1BE570B43881}" dt="2022-01-17T19:30:46.211" v="1886" actId="164"/>
          <ac:spMkLst>
            <pc:docMk/>
            <pc:sldMk cId="2422708073" sldId="500"/>
            <ac:spMk id="31" creationId="{AA204D71-42E3-43CD-A436-C76EE3DE30D3}"/>
          </ac:spMkLst>
        </pc:spChg>
        <pc:spChg chg="mod topLvl">
          <ac:chgData name="Igor Shinkar" userId="db6eb1b41a9778dd" providerId="LiveId" clId="{10CD7C20-AF36-47C8-832E-1BE570B43881}" dt="2022-01-17T19:30:46.211" v="1886" actId="164"/>
          <ac:spMkLst>
            <pc:docMk/>
            <pc:sldMk cId="2422708073" sldId="500"/>
            <ac:spMk id="32" creationId="{B84E7AE0-B248-41E6-860D-B22DB2EC4B2E}"/>
          </ac:spMkLst>
        </pc:spChg>
        <pc:spChg chg="add mod">
          <ac:chgData name="Igor Shinkar" userId="db6eb1b41a9778dd" providerId="LiveId" clId="{10CD7C20-AF36-47C8-832E-1BE570B43881}" dt="2022-01-17T19:25:15.555" v="1730" actId="1076"/>
          <ac:spMkLst>
            <pc:docMk/>
            <pc:sldMk cId="2422708073" sldId="500"/>
            <ac:spMk id="47" creationId="{98B916B2-DC01-4727-95E5-8BAE0E65DE3B}"/>
          </ac:spMkLst>
        </pc:spChg>
        <pc:spChg chg="add mod">
          <ac:chgData name="Igor Shinkar" userId="db6eb1b41a9778dd" providerId="LiveId" clId="{10CD7C20-AF36-47C8-832E-1BE570B43881}" dt="2022-01-17T19:26:36.677" v="1774" actId="6549"/>
          <ac:spMkLst>
            <pc:docMk/>
            <pc:sldMk cId="2422708073" sldId="500"/>
            <ac:spMk id="48" creationId="{DF817CD9-384D-4255-92FC-88EB055299C5}"/>
          </ac:spMkLst>
        </pc:spChg>
        <pc:spChg chg="add mod">
          <ac:chgData name="Igor Shinkar" userId="db6eb1b41a9778dd" providerId="LiveId" clId="{10CD7C20-AF36-47C8-832E-1BE570B43881}" dt="2022-01-17T19:25:28.465" v="1736" actId="6549"/>
          <ac:spMkLst>
            <pc:docMk/>
            <pc:sldMk cId="2422708073" sldId="500"/>
            <ac:spMk id="49" creationId="{CCBA3230-8634-4497-B68F-F2EB93233A0C}"/>
          </ac:spMkLst>
        </pc:spChg>
        <pc:spChg chg="add mod">
          <ac:chgData name="Igor Shinkar" userId="db6eb1b41a9778dd" providerId="LiveId" clId="{10CD7C20-AF36-47C8-832E-1BE570B43881}" dt="2022-01-17T19:26:34.366" v="1772" actId="6549"/>
          <ac:spMkLst>
            <pc:docMk/>
            <pc:sldMk cId="2422708073" sldId="500"/>
            <ac:spMk id="50" creationId="{11A1FAF9-8CD2-4117-B56C-EBF1238EE39A}"/>
          </ac:spMkLst>
        </pc:spChg>
        <pc:spChg chg="mod topLvl">
          <ac:chgData name="Igor Shinkar" userId="db6eb1b41a9778dd" providerId="LiveId" clId="{10CD7C20-AF36-47C8-832E-1BE570B43881}" dt="2022-01-17T19:30:46.211" v="1886" actId="164"/>
          <ac:spMkLst>
            <pc:docMk/>
            <pc:sldMk cId="2422708073" sldId="500"/>
            <ac:spMk id="72" creationId="{8649704F-3794-4A8A-9440-3D365E4A222F}"/>
          </ac:spMkLst>
        </pc:spChg>
        <pc:spChg chg="add mod">
          <ac:chgData name="Igor Shinkar" userId="db6eb1b41a9778dd" providerId="LiveId" clId="{10CD7C20-AF36-47C8-832E-1BE570B43881}" dt="2022-01-17T19:25:39.566" v="1738" actId="6549"/>
          <ac:spMkLst>
            <pc:docMk/>
            <pc:sldMk cId="2422708073" sldId="500"/>
            <ac:spMk id="78" creationId="{0308C3A8-AEA7-4750-976A-80D49D391E14}"/>
          </ac:spMkLst>
        </pc:spChg>
        <pc:spChg chg="add mod">
          <ac:chgData name="Igor Shinkar" userId="db6eb1b41a9778dd" providerId="LiveId" clId="{10CD7C20-AF36-47C8-832E-1BE570B43881}" dt="2022-01-17T19:26:32.673" v="1770" actId="20577"/>
          <ac:spMkLst>
            <pc:docMk/>
            <pc:sldMk cId="2422708073" sldId="500"/>
            <ac:spMk id="79" creationId="{98C4BC99-0B74-4BAF-81A6-0417C3FB5F5C}"/>
          </ac:spMkLst>
        </pc:spChg>
        <pc:spChg chg="add del mod">
          <ac:chgData name="Igor Shinkar" userId="db6eb1b41a9778dd" providerId="LiveId" clId="{10CD7C20-AF36-47C8-832E-1BE570B43881}" dt="2022-01-17T19:26:13.268" v="1758" actId="478"/>
          <ac:spMkLst>
            <pc:docMk/>
            <pc:sldMk cId="2422708073" sldId="500"/>
            <ac:spMk id="80" creationId="{837EC829-7402-44EE-A7D4-90B28364FAB7}"/>
          </ac:spMkLst>
        </pc:spChg>
        <pc:spChg chg="add del mod">
          <ac:chgData name="Igor Shinkar" userId="db6eb1b41a9778dd" providerId="LiveId" clId="{10CD7C20-AF36-47C8-832E-1BE570B43881}" dt="2022-01-17T19:25:46.886" v="1743"/>
          <ac:spMkLst>
            <pc:docMk/>
            <pc:sldMk cId="2422708073" sldId="500"/>
            <ac:spMk id="82" creationId="{73F97B73-369A-4913-908E-12DEF78914C6}"/>
          </ac:spMkLst>
        </pc:spChg>
        <pc:spChg chg="add mod">
          <ac:chgData name="Igor Shinkar" userId="db6eb1b41a9778dd" providerId="LiveId" clId="{10CD7C20-AF36-47C8-832E-1BE570B43881}" dt="2022-01-17T19:26:00.185" v="1751" actId="6549"/>
          <ac:spMkLst>
            <pc:docMk/>
            <pc:sldMk cId="2422708073" sldId="500"/>
            <ac:spMk id="83" creationId="{F5338756-848D-44DA-9DD9-15C8AFE4C07D}"/>
          </ac:spMkLst>
        </pc:spChg>
        <pc:spChg chg="add mod">
          <ac:chgData name="Igor Shinkar" userId="db6eb1b41a9778dd" providerId="LiveId" clId="{10CD7C20-AF36-47C8-832E-1BE570B43881}" dt="2022-01-17T19:26:08.706" v="1757" actId="6549"/>
          <ac:spMkLst>
            <pc:docMk/>
            <pc:sldMk cId="2422708073" sldId="500"/>
            <ac:spMk id="84" creationId="{DF99E78D-36D5-47CF-BE15-727AD4162B75}"/>
          </ac:spMkLst>
        </pc:spChg>
        <pc:spChg chg="add mod">
          <ac:chgData name="Igor Shinkar" userId="db6eb1b41a9778dd" providerId="LiveId" clId="{10CD7C20-AF36-47C8-832E-1BE570B43881}" dt="2022-01-17T19:26:02.753" v="1753" actId="6549"/>
          <ac:spMkLst>
            <pc:docMk/>
            <pc:sldMk cId="2422708073" sldId="500"/>
            <ac:spMk id="85" creationId="{88895FC0-0593-475D-B585-9D83CC07A2FD}"/>
          </ac:spMkLst>
        </pc:spChg>
        <pc:spChg chg="add mod">
          <ac:chgData name="Igor Shinkar" userId="db6eb1b41a9778dd" providerId="LiveId" clId="{10CD7C20-AF36-47C8-832E-1BE570B43881}" dt="2022-01-17T19:26:05.899" v="1754" actId="6549"/>
          <ac:spMkLst>
            <pc:docMk/>
            <pc:sldMk cId="2422708073" sldId="500"/>
            <ac:spMk id="87" creationId="{799EF9FE-9E5D-4350-8479-0AF570003837}"/>
          </ac:spMkLst>
        </pc:spChg>
        <pc:spChg chg="add mod">
          <ac:chgData name="Igor Shinkar" userId="db6eb1b41a9778dd" providerId="LiveId" clId="{10CD7C20-AF36-47C8-832E-1BE570B43881}" dt="2022-01-17T19:26:21.449" v="1762" actId="6549"/>
          <ac:spMkLst>
            <pc:docMk/>
            <pc:sldMk cId="2422708073" sldId="500"/>
            <ac:spMk id="88" creationId="{37971828-DF94-4978-AF05-7657B26BB8C9}"/>
          </ac:spMkLst>
        </pc:spChg>
        <pc:spChg chg="add mod">
          <ac:chgData name="Igor Shinkar" userId="db6eb1b41a9778dd" providerId="LiveId" clId="{10CD7C20-AF36-47C8-832E-1BE570B43881}" dt="2022-01-17T19:27:54.708" v="1823" actId="1038"/>
          <ac:spMkLst>
            <pc:docMk/>
            <pc:sldMk cId="2422708073" sldId="500"/>
            <ac:spMk id="90" creationId="{7BB8D6E1-5635-4151-B3EB-9D9A451697EE}"/>
          </ac:spMkLst>
        </pc:spChg>
        <pc:spChg chg="add del mod">
          <ac:chgData name="Igor Shinkar" userId="db6eb1b41a9778dd" providerId="LiveId" clId="{10CD7C20-AF36-47C8-832E-1BE570B43881}" dt="2022-01-17T19:26:30.248" v="1768"/>
          <ac:spMkLst>
            <pc:docMk/>
            <pc:sldMk cId="2422708073" sldId="500"/>
            <ac:spMk id="91" creationId="{EADF40A9-F4AB-4B34-9FD2-D59978D608FD}"/>
          </ac:spMkLst>
        </pc:spChg>
        <pc:spChg chg="add del mod">
          <ac:chgData name="Igor Shinkar" userId="db6eb1b41a9778dd" providerId="LiveId" clId="{10CD7C20-AF36-47C8-832E-1BE570B43881}" dt="2022-01-17T19:26:30.248" v="1768"/>
          <ac:spMkLst>
            <pc:docMk/>
            <pc:sldMk cId="2422708073" sldId="500"/>
            <ac:spMk id="93" creationId="{717F28E8-3CFB-4D3B-B5BC-FAA15E58DDF5}"/>
          </ac:spMkLst>
        </pc:spChg>
        <pc:spChg chg="add mod">
          <ac:chgData name="Igor Shinkar" userId="db6eb1b41a9778dd" providerId="LiveId" clId="{10CD7C20-AF36-47C8-832E-1BE570B43881}" dt="2022-01-17T19:26:46.267" v="1783" actId="1037"/>
          <ac:spMkLst>
            <pc:docMk/>
            <pc:sldMk cId="2422708073" sldId="500"/>
            <ac:spMk id="94" creationId="{DE8750DC-5377-4F3F-AC5E-6CAC1B460B8F}"/>
          </ac:spMkLst>
        </pc:spChg>
        <pc:spChg chg="add mod">
          <ac:chgData name="Igor Shinkar" userId="db6eb1b41a9778dd" providerId="LiveId" clId="{10CD7C20-AF36-47C8-832E-1BE570B43881}" dt="2022-01-17T19:26:39.053" v="1776" actId="1076"/>
          <ac:spMkLst>
            <pc:docMk/>
            <pc:sldMk cId="2422708073" sldId="500"/>
            <ac:spMk id="95" creationId="{FE5E1931-A8F4-4122-A7F8-8223931A118A}"/>
          </ac:spMkLst>
        </pc:spChg>
        <pc:spChg chg="add mod">
          <ac:chgData name="Igor Shinkar" userId="db6eb1b41a9778dd" providerId="LiveId" clId="{10CD7C20-AF36-47C8-832E-1BE570B43881}" dt="2022-01-17T19:27:00.692" v="1793" actId="1037"/>
          <ac:spMkLst>
            <pc:docMk/>
            <pc:sldMk cId="2422708073" sldId="500"/>
            <ac:spMk id="97" creationId="{2DE89C20-D41B-4504-A3C6-9F3071D54D7D}"/>
          </ac:spMkLst>
        </pc:spChg>
        <pc:spChg chg="add mod">
          <ac:chgData name="Igor Shinkar" userId="db6eb1b41a9778dd" providerId="LiveId" clId="{10CD7C20-AF36-47C8-832E-1BE570B43881}" dt="2022-01-17T19:27:02.627" v="1795" actId="6549"/>
          <ac:spMkLst>
            <pc:docMk/>
            <pc:sldMk cId="2422708073" sldId="500"/>
            <ac:spMk id="98" creationId="{C816DC43-9F84-465A-86EA-A3A78A700C47}"/>
          </ac:spMkLst>
        </pc:spChg>
        <pc:spChg chg="add mod">
          <ac:chgData name="Igor Shinkar" userId="db6eb1b41a9778dd" providerId="LiveId" clId="{10CD7C20-AF36-47C8-832E-1BE570B43881}" dt="2022-01-17T19:31:38.414" v="1911" actId="1038"/>
          <ac:spMkLst>
            <pc:docMk/>
            <pc:sldMk cId="2422708073" sldId="500"/>
            <ac:spMk id="99" creationId="{94C62F65-A14B-4FD4-861D-546E4C6FD996}"/>
          </ac:spMkLst>
        </pc:spChg>
        <pc:spChg chg="add mod">
          <ac:chgData name="Igor Shinkar" userId="db6eb1b41a9778dd" providerId="LiveId" clId="{10CD7C20-AF36-47C8-832E-1BE570B43881}" dt="2022-01-17T19:31:38.414" v="1911" actId="1038"/>
          <ac:spMkLst>
            <pc:docMk/>
            <pc:sldMk cId="2422708073" sldId="500"/>
            <ac:spMk id="100" creationId="{BD843CE4-174F-46C8-90D0-9E151B336A07}"/>
          </ac:spMkLst>
        </pc:spChg>
        <pc:grpChg chg="add mod">
          <ac:chgData name="Igor Shinkar" userId="db6eb1b41a9778dd" providerId="LiveId" clId="{10CD7C20-AF36-47C8-832E-1BE570B43881}" dt="2022-01-17T19:30:46.211" v="1886" actId="164"/>
          <ac:grpSpMkLst>
            <pc:docMk/>
            <pc:sldMk cId="2422708073" sldId="500"/>
            <ac:grpSpMk id="42" creationId="{1DB0C15F-5E0D-45C6-A62E-08952D2707D6}"/>
          </ac:grpSpMkLst>
        </pc:grpChg>
        <pc:grpChg chg="del mod">
          <ac:chgData name="Igor Shinkar" userId="db6eb1b41a9778dd" providerId="LiveId" clId="{10CD7C20-AF36-47C8-832E-1BE570B43881}" dt="2022-01-17T19:28:28.009" v="1826" actId="165"/>
          <ac:grpSpMkLst>
            <pc:docMk/>
            <pc:sldMk cId="2422708073" sldId="500"/>
            <ac:grpSpMk id="106" creationId="{1073E7F9-C6F9-4091-86DA-C3E612010BF2}"/>
          </ac:grpSpMkLst>
        </pc:grpChg>
        <pc:cxnChg chg="mod topLvl">
          <ac:chgData name="Igor Shinkar" userId="db6eb1b41a9778dd" providerId="LiveId" clId="{10CD7C20-AF36-47C8-832E-1BE570B43881}" dt="2022-01-17T19:30:46.211" v="1886" actId="164"/>
          <ac:cxnSpMkLst>
            <pc:docMk/>
            <pc:sldMk cId="2422708073" sldId="500"/>
            <ac:cxnSpMk id="73" creationId="{84835ADF-77AB-4FAF-91BF-3E15E7132887}"/>
          </ac:cxnSpMkLst>
        </pc:cxnChg>
        <pc:cxnChg chg="mod topLvl">
          <ac:chgData name="Igor Shinkar" userId="db6eb1b41a9778dd" providerId="LiveId" clId="{10CD7C20-AF36-47C8-832E-1BE570B43881}" dt="2022-01-17T19:30:46.211" v="1886" actId="164"/>
          <ac:cxnSpMkLst>
            <pc:docMk/>
            <pc:sldMk cId="2422708073" sldId="500"/>
            <ac:cxnSpMk id="74" creationId="{C8AC9C99-CE02-42D1-8246-99A7E578059A}"/>
          </ac:cxnSpMkLst>
        </pc:cxnChg>
        <pc:cxnChg chg="mod topLvl">
          <ac:chgData name="Igor Shinkar" userId="db6eb1b41a9778dd" providerId="LiveId" clId="{10CD7C20-AF36-47C8-832E-1BE570B43881}" dt="2022-01-17T19:30:46.211" v="1886" actId="164"/>
          <ac:cxnSpMkLst>
            <pc:docMk/>
            <pc:sldMk cId="2422708073" sldId="500"/>
            <ac:cxnSpMk id="75" creationId="{962708DE-F6EE-4F24-9ECE-678599BB245E}"/>
          </ac:cxnSpMkLst>
        </pc:cxnChg>
        <pc:cxnChg chg="mod topLvl">
          <ac:chgData name="Igor Shinkar" userId="db6eb1b41a9778dd" providerId="LiveId" clId="{10CD7C20-AF36-47C8-832E-1BE570B43881}" dt="2022-01-17T19:30:46.211" v="1886" actId="164"/>
          <ac:cxnSpMkLst>
            <pc:docMk/>
            <pc:sldMk cId="2422708073" sldId="500"/>
            <ac:cxnSpMk id="76" creationId="{B3DDCB2D-053E-45BF-8E69-DCECA36DFF66}"/>
          </ac:cxnSpMkLst>
        </pc:cxnChg>
        <pc:cxnChg chg="mod topLvl">
          <ac:chgData name="Igor Shinkar" userId="db6eb1b41a9778dd" providerId="LiveId" clId="{10CD7C20-AF36-47C8-832E-1BE570B43881}" dt="2022-01-17T19:30:46.211" v="1886" actId="164"/>
          <ac:cxnSpMkLst>
            <pc:docMk/>
            <pc:sldMk cId="2422708073" sldId="500"/>
            <ac:cxnSpMk id="77" creationId="{D38C0517-48B2-4AD8-BE5E-890FD297DA1E}"/>
          </ac:cxnSpMkLst>
        </pc:cxnChg>
        <pc:cxnChg chg="mod topLvl">
          <ac:chgData name="Igor Shinkar" userId="db6eb1b41a9778dd" providerId="LiveId" clId="{10CD7C20-AF36-47C8-832E-1BE570B43881}" dt="2022-01-17T19:30:46.211" v="1886" actId="164"/>
          <ac:cxnSpMkLst>
            <pc:docMk/>
            <pc:sldMk cId="2422708073" sldId="500"/>
            <ac:cxnSpMk id="81" creationId="{9CB2506A-5399-463F-BBBD-75C4186622A3}"/>
          </ac:cxnSpMkLst>
        </pc:cxnChg>
        <pc:cxnChg chg="mod topLvl">
          <ac:chgData name="Igor Shinkar" userId="db6eb1b41a9778dd" providerId="LiveId" clId="{10CD7C20-AF36-47C8-832E-1BE570B43881}" dt="2022-01-17T19:30:46.211" v="1886" actId="164"/>
          <ac:cxnSpMkLst>
            <pc:docMk/>
            <pc:sldMk cId="2422708073" sldId="500"/>
            <ac:cxnSpMk id="86" creationId="{49BB6051-8796-4831-B778-0ED33E3C9377}"/>
          </ac:cxnSpMkLst>
        </pc:cxnChg>
        <pc:cxnChg chg="mod topLvl">
          <ac:chgData name="Igor Shinkar" userId="db6eb1b41a9778dd" providerId="LiveId" clId="{10CD7C20-AF36-47C8-832E-1BE570B43881}" dt="2022-01-17T19:30:46.211" v="1886" actId="164"/>
          <ac:cxnSpMkLst>
            <pc:docMk/>
            <pc:sldMk cId="2422708073" sldId="500"/>
            <ac:cxnSpMk id="89" creationId="{7CEA44E8-CB55-4A72-87DA-7B5A33FAB556}"/>
          </ac:cxnSpMkLst>
        </pc:cxnChg>
        <pc:cxnChg chg="mod topLvl">
          <ac:chgData name="Igor Shinkar" userId="db6eb1b41a9778dd" providerId="LiveId" clId="{10CD7C20-AF36-47C8-832E-1BE570B43881}" dt="2022-01-17T19:30:46.211" v="1886" actId="164"/>
          <ac:cxnSpMkLst>
            <pc:docMk/>
            <pc:sldMk cId="2422708073" sldId="500"/>
            <ac:cxnSpMk id="92" creationId="{086C208F-C75D-447A-A635-34EEB55DF073}"/>
          </ac:cxnSpMkLst>
        </pc:cxnChg>
        <pc:cxnChg chg="mod topLvl">
          <ac:chgData name="Igor Shinkar" userId="db6eb1b41a9778dd" providerId="LiveId" clId="{10CD7C20-AF36-47C8-832E-1BE570B43881}" dt="2022-01-17T19:30:46.211" v="1886" actId="164"/>
          <ac:cxnSpMkLst>
            <pc:docMk/>
            <pc:sldMk cId="2422708073" sldId="500"/>
            <ac:cxnSpMk id="96" creationId="{FB5C0103-0544-4366-80D1-5CDA9A57F215}"/>
          </ac:cxnSpMkLst>
        </pc:cxnChg>
        <pc:cxnChg chg="add mod">
          <ac:chgData name="Igor Shinkar" userId="db6eb1b41a9778dd" providerId="LiveId" clId="{10CD7C20-AF36-47C8-832E-1BE570B43881}" dt="2022-01-17T19:30:46.211" v="1886" actId="164"/>
          <ac:cxnSpMkLst>
            <pc:docMk/>
            <pc:sldMk cId="2422708073" sldId="500"/>
            <ac:cxnSpMk id="101" creationId="{DC2D42D8-DB5C-485C-8003-FF64AD1B8653}"/>
          </ac:cxnSpMkLst>
        </pc:cxnChg>
        <pc:cxnChg chg="del mod topLvl">
          <ac:chgData name="Igor Shinkar" userId="db6eb1b41a9778dd" providerId="LiveId" clId="{10CD7C20-AF36-47C8-832E-1BE570B43881}" dt="2022-01-17T19:28:47.600" v="1832" actId="478"/>
          <ac:cxnSpMkLst>
            <pc:docMk/>
            <pc:sldMk cId="2422708073" sldId="500"/>
            <ac:cxnSpMk id="103" creationId="{9FE2B779-2B3C-45F9-A908-6DA7C967D54B}"/>
          </ac:cxnSpMkLst>
        </pc:cxnChg>
      </pc:sldChg>
      <pc:sldChg chg="modSp add del mod modAnim">
        <pc:chgData name="Igor Shinkar" userId="db6eb1b41a9778dd" providerId="LiveId" clId="{10CD7C20-AF36-47C8-832E-1BE570B43881}" dt="2022-01-17T19:34:02.279" v="2066" actId="47"/>
        <pc:sldMkLst>
          <pc:docMk/>
          <pc:sldMk cId="1630857880" sldId="501"/>
        </pc:sldMkLst>
        <pc:spChg chg="mod">
          <ac:chgData name="Igor Shinkar" userId="db6eb1b41a9778dd" providerId="LiveId" clId="{10CD7C20-AF36-47C8-832E-1BE570B43881}" dt="2022-01-17T19:32:14.897" v="1919" actId="20577"/>
          <ac:spMkLst>
            <pc:docMk/>
            <pc:sldMk cId="1630857880" sldId="501"/>
            <ac:spMk id="2" creationId="{00000000-0000-0000-0000-000000000000}"/>
          </ac:spMkLst>
        </pc:spChg>
        <pc:spChg chg="mod">
          <ac:chgData name="Igor Shinkar" userId="db6eb1b41a9778dd" providerId="LiveId" clId="{10CD7C20-AF36-47C8-832E-1BE570B43881}" dt="2022-01-17T19:33:17.798" v="2028" actId="20577"/>
          <ac:spMkLst>
            <pc:docMk/>
            <pc:sldMk cId="1630857880" sldId="501"/>
            <ac:spMk id="7" creationId="{00000000-0000-0000-0000-000000000000}"/>
          </ac:spMkLst>
        </pc:spChg>
      </pc:sldChg>
      <pc:sldChg chg="addSp modSp add mod modAnim">
        <pc:chgData name="Igor Shinkar" userId="db6eb1b41a9778dd" providerId="LiveId" clId="{10CD7C20-AF36-47C8-832E-1BE570B43881}" dt="2022-01-17T21:28:59.737" v="4904" actId="20577"/>
        <pc:sldMkLst>
          <pc:docMk/>
          <pc:sldMk cId="1323481466" sldId="502"/>
        </pc:sldMkLst>
        <pc:spChg chg="mod">
          <ac:chgData name="Igor Shinkar" userId="db6eb1b41a9778dd" providerId="LiveId" clId="{10CD7C20-AF36-47C8-832E-1BE570B43881}" dt="2022-01-17T19:33:56.898" v="2065" actId="5793"/>
          <ac:spMkLst>
            <pc:docMk/>
            <pc:sldMk cId="1323481466" sldId="502"/>
            <ac:spMk id="2" creationId="{00000000-0000-0000-0000-000000000000}"/>
          </ac:spMkLst>
        </pc:spChg>
        <pc:spChg chg="add mod">
          <ac:chgData name="Igor Shinkar" userId="db6eb1b41a9778dd" providerId="LiveId" clId="{10CD7C20-AF36-47C8-832E-1BE570B43881}" dt="2022-01-17T19:48:12.250" v="3048" actId="1076"/>
          <ac:spMkLst>
            <pc:docMk/>
            <pc:sldMk cId="1323481466" sldId="502"/>
            <ac:spMk id="4" creationId="{970D09D9-AF25-46A4-835C-2022C83AB8B7}"/>
          </ac:spMkLst>
        </pc:spChg>
        <pc:spChg chg="mod">
          <ac:chgData name="Igor Shinkar" userId="db6eb1b41a9778dd" providerId="LiveId" clId="{10CD7C20-AF36-47C8-832E-1BE570B43881}" dt="2022-01-17T21:28:59.737" v="4904" actId="20577"/>
          <ac:spMkLst>
            <pc:docMk/>
            <pc:sldMk cId="1323481466" sldId="502"/>
            <ac:spMk id="7" creationId="{00000000-0000-0000-0000-000000000000}"/>
          </ac:spMkLst>
        </pc:spChg>
      </pc:sldChg>
      <pc:sldChg chg="modSp add del modAnim">
        <pc:chgData name="Igor Shinkar" userId="db6eb1b41a9778dd" providerId="LiveId" clId="{10CD7C20-AF36-47C8-832E-1BE570B43881}" dt="2022-01-17T19:42:35.595" v="2992" actId="47"/>
        <pc:sldMkLst>
          <pc:docMk/>
          <pc:sldMk cId="2527121798" sldId="503"/>
        </pc:sldMkLst>
        <pc:spChg chg="mod">
          <ac:chgData name="Igor Shinkar" userId="db6eb1b41a9778dd" providerId="LiveId" clId="{10CD7C20-AF36-47C8-832E-1BE570B43881}" dt="2022-01-17T19:41:04.796" v="2791" actId="6549"/>
          <ac:spMkLst>
            <pc:docMk/>
            <pc:sldMk cId="2527121798" sldId="503"/>
            <ac:spMk id="7" creationId="{00000000-0000-0000-0000-000000000000}"/>
          </ac:spMkLst>
        </pc:spChg>
      </pc:sldChg>
      <pc:sldChg chg="addSp modSp add mod modAnim">
        <pc:chgData name="Igor Shinkar" userId="db6eb1b41a9778dd" providerId="LiveId" clId="{10CD7C20-AF36-47C8-832E-1BE570B43881}" dt="2022-01-17T21:43:53.294" v="5189" actId="20577"/>
        <pc:sldMkLst>
          <pc:docMk/>
          <pc:sldMk cId="2297265328" sldId="504"/>
        </pc:sldMkLst>
        <pc:spChg chg="mod">
          <ac:chgData name="Igor Shinkar" userId="db6eb1b41a9778dd" providerId="LiveId" clId="{10CD7C20-AF36-47C8-832E-1BE570B43881}" dt="2022-01-17T19:48:27.828" v="3071" actId="20577"/>
          <ac:spMkLst>
            <pc:docMk/>
            <pc:sldMk cId="2297265328" sldId="504"/>
            <ac:spMk id="2" creationId="{00000000-0000-0000-0000-000000000000}"/>
          </ac:spMkLst>
        </pc:spChg>
        <pc:spChg chg="add mod">
          <ac:chgData name="Igor Shinkar" userId="db6eb1b41a9778dd" providerId="LiveId" clId="{10CD7C20-AF36-47C8-832E-1BE570B43881}" dt="2022-01-17T21:42:29.754" v="5132" actId="1076"/>
          <ac:spMkLst>
            <pc:docMk/>
            <pc:sldMk cId="2297265328" sldId="504"/>
            <ac:spMk id="4" creationId="{90F6590B-8928-4594-AF85-729F52141662}"/>
          </ac:spMkLst>
        </pc:spChg>
        <pc:spChg chg="add mod">
          <ac:chgData name="Igor Shinkar" userId="db6eb1b41a9778dd" providerId="LiveId" clId="{10CD7C20-AF36-47C8-832E-1BE570B43881}" dt="2022-01-17T21:43:53.294" v="5189" actId="20577"/>
          <ac:spMkLst>
            <pc:docMk/>
            <pc:sldMk cId="2297265328" sldId="504"/>
            <ac:spMk id="5" creationId="{46248D84-39B3-4E61-B669-2C5811B999F2}"/>
          </ac:spMkLst>
        </pc:spChg>
        <pc:spChg chg="mod">
          <ac:chgData name="Igor Shinkar" userId="db6eb1b41a9778dd" providerId="LiveId" clId="{10CD7C20-AF36-47C8-832E-1BE570B43881}" dt="2022-01-17T21:43:19.030" v="5144" actId="20577"/>
          <ac:spMkLst>
            <pc:docMk/>
            <pc:sldMk cId="2297265328" sldId="504"/>
            <ac:spMk id="7" creationId="{00000000-0000-0000-0000-000000000000}"/>
          </ac:spMkLst>
        </pc:spChg>
      </pc:sldChg>
      <pc:sldChg chg="add del">
        <pc:chgData name="Igor Shinkar" userId="db6eb1b41a9778dd" providerId="LiveId" clId="{10CD7C20-AF36-47C8-832E-1BE570B43881}" dt="2022-01-17T19:43:22.774" v="2995" actId="47"/>
        <pc:sldMkLst>
          <pc:docMk/>
          <pc:sldMk cId="3007069529" sldId="505"/>
        </pc:sldMkLst>
      </pc:sldChg>
      <pc:sldChg chg="addSp delSp modSp add del mod modAnim">
        <pc:chgData name="Igor Shinkar" userId="db6eb1b41a9778dd" providerId="LiveId" clId="{10CD7C20-AF36-47C8-832E-1BE570B43881}" dt="2022-01-17T21:29:58.302" v="4905" actId="47"/>
        <pc:sldMkLst>
          <pc:docMk/>
          <pc:sldMk cId="2488235873" sldId="506"/>
        </pc:sldMkLst>
        <pc:spChg chg="mod">
          <ac:chgData name="Igor Shinkar" userId="db6eb1b41a9778dd" providerId="LiveId" clId="{10CD7C20-AF36-47C8-832E-1BE570B43881}" dt="2022-01-17T19:43:27.234" v="3003" actId="6549"/>
          <ac:spMkLst>
            <pc:docMk/>
            <pc:sldMk cId="2488235873" sldId="506"/>
            <ac:spMk id="2" creationId="{00000000-0000-0000-0000-000000000000}"/>
          </ac:spMkLst>
        </pc:spChg>
        <pc:spChg chg="mod">
          <ac:chgData name="Igor Shinkar" userId="db6eb1b41a9778dd" providerId="LiveId" clId="{10CD7C20-AF36-47C8-832E-1BE570B43881}" dt="2022-01-17T19:44:10.317" v="3010" actId="6549"/>
          <ac:spMkLst>
            <pc:docMk/>
            <pc:sldMk cId="2488235873" sldId="506"/>
            <ac:spMk id="7" creationId="{00000000-0000-0000-0000-000000000000}"/>
          </ac:spMkLst>
        </pc:spChg>
        <pc:spChg chg="mod topLvl">
          <ac:chgData name="Igor Shinkar" userId="db6eb1b41a9778dd" providerId="LiveId" clId="{10CD7C20-AF36-47C8-832E-1BE570B43881}" dt="2022-01-17T19:43:45.426" v="3005" actId="165"/>
          <ac:spMkLst>
            <pc:docMk/>
            <pc:sldMk cId="2488235873" sldId="506"/>
            <ac:spMk id="24" creationId="{C837521B-38DD-44DC-A420-C10379DB4948}"/>
          </ac:spMkLst>
        </pc:spChg>
        <pc:spChg chg="mod topLvl">
          <ac:chgData name="Igor Shinkar" userId="db6eb1b41a9778dd" providerId="LiveId" clId="{10CD7C20-AF36-47C8-832E-1BE570B43881}" dt="2022-01-17T19:43:45.426" v="3005" actId="165"/>
          <ac:spMkLst>
            <pc:docMk/>
            <pc:sldMk cId="2488235873" sldId="506"/>
            <ac:spMk id="26" creationId="{13144C87-2F21-4A06-8FD1-09D514223270}"/>
          </ac:spMkLst>
        </pc:spChg>
        <pc:spChg chg="mod topLvl">
          <ac:chgData name="Igor Shinkar" userId="db6eb1b41a9778dd" providerId="LiveId" clId="{10CD7C20-AF36-47C8-832E-1BE570B43881}" dt="2022-01-17T19:43:45.426" v="3005" actId="165"/>
          <ac:spMkLst>
            <pc:docMk/>
            <pc:sldMk cId="2488235873" sldId="506"/>
            <ac:spMk id="27" creationId="{FCDF5E48-4462-4973-A250-B5B098A0BC5B}"/>
          </ac:spMkLst>
        </pc:spChg>
        <pc:spChg chg="mod topLvl">
          <ac:chgData name="Igor Shinkar" userId="db6eb1b41a9778dd" providerId="LiveId" clId="{10CD7C20-AF36-47C8-832E-1BE570B43881}" dt="2022-01-17T19:46:12.754" v="3027" actId="1076"/>
          <ac:spMkLst>
            <pc:docMk/>
            <pc:sldMk cId="2488235873" sldId="506"/>
            <ac:spMk id="28" creationId="{DF21A4E2-6E69-44A4-9D92-B31A6DAA0257}"/>
          </ac:spMkLst>
        </pc:spChg>
        <pc:spChg chg="mod topLvl">
          <ac:chgData name="Igor Shinkar" userId="db6eb1b41a9778dd" providerId="LiveId" clId="{10CD7C20-AF36-47C8-832E-1BE570B43881}" dt="2022-01-17T19:46:10.236" v="3026" actId="1076"/>
          <ac:spMkLst>
            <pc:docMk/>
            <pc:sldMk cId="2488235873" sldId="506"/>
            <ac:spMk id="29" creationId="{869914A7-A15C-446C-8D60-91C9F99F36D9}"/>
          </ac:spMkLst>
        </pc:spChg>
        <pc:spChg chg="mod topLvl">
          <ac:chgData name="Igor Shinkar" userId="db6eb1b41a9778dd" providerId="LiveId" clId="{10CD7C20-AF36-47C8-832E-1BE570B43881}" dt="2022-01-17T19:46:52.994" v="3036" actId="1076"/>
          <ac:spMkLst>
            <pc:docMk/>
            <pc:sldMk cId="2488235873" sldId="506"/>
            <ac:spMk id="30" creationId="{77DE8DBF-F712-4A32-94AA-4D024799F966}"/>
          </ac:spMkLst>
        </pc:spChg>
        <pc:spChg chg="mod topLvl">
          <ac:chgData name="Igor Shinkar" userId="db6eb1b41a9778dd" providerId="LiveId" clId="{10CD7C20-AF36-47C8-832E-1BE570B43881}" dt="2022-01-17T19:46:57.994" v="3038" actId="1076"/>
          <ac:spMkLst>
            <pc:docMk/>
            <pc:sldMk cId="2488235873" sldId="506"/>
            <ac:spMk id="31" creationId="{AA204D71-42E3-43CD-A436-C76EE3DE30D3}"/>
          </ac:spMkLst>
        </pc:spChg>
        <pc:spChg chg="mod topLvl">
          <ac:chgData name="Igor Shinkar" userId="db6eb1b41a9778dd" providerId="LiveId" clId="{10CD7C20-AF36-47C8-832E-1BE570B43881}" dt="2022-01-17T19:43:45.426" v="3005" actId="165"/>
          <ac:spMkLst>
            <pc:docMk/>
            <pc:sldMk cId="2488235873" sldId="506"/>
            <ac:spMk id="32" creationId="{B84E7AE0-B248-41E6-860D-B22DB2EC4B2E}"/>
          </ac:spMkLst>
        </pc:spChg>
        <pc:spChg chg="add mod">
          <ac:chgData name="Igor Shinkar" userId="db6eb1b41a9778dd" providerId="LiveId" clId="{10CD7C20-AF36-47C8-832E-1BE570B43881}" dt="2022-01-17T19:46:18.966" v="3029" actId="571"/>
          <ac:spMkLst>
            <pc:docMk/>
            <pc:sldMk cId="2488235873" sldId="506"/>
            <ac:spMk id="47" creationId="{CA123928-BF1F-4990-A284-C906E43610FD}"/>
          </ac:spMkLst>
        </pc:spChg>
        <pc:spChg chg="mod topLvl">
          <ac:chgData name="Igor Shinkar" userId="db6eb1b41a9778dd" providerId="LiveId" clId="{10CD7C20-AF36-47C8-832E-1BE570B43881}" dt="2022-01-17T19:44:04.162" v="3008" actId="165"/>
          <ac:spMkLst>
            <pc:docMk/>
            <pc:sldMk cId="2488235873" sldId="506"/>
            <ac:spMk id="52" creationId="{00000000-0000-0000-0000-000000000000}"/>
          </ac:spMkLst>
        </pc:spChg>
        <pc:spChg chg="mod topLvl">
          <ac:chgData name="Igor Shinkar" userId="db6eb1b41a9778dd" providerId="LiveId" clId="{10CD7C20-AF36-47C8-832E-1BE570B43881}" dt="2022-01-17T19:44:04.162" v="3008" actId="165"/>
          <ac:spMkLst>
            <pc:docMk/>
            <pc:sldMk cId="2488235873" sldId="506"/>
            <ac:spMk id="54" creationId="{00000000-0000-0000-0000-000000000000}"/>
          </ac:spMkLst>
        </pc:spChg>
        <pc:spChg chg="mod topLvl">
          <ac:chgData name="Igor Shinkar" userId="db6eb1b41a9778dd" providerId="LiveId" clId="{10CD7C20-AF36-47C8-832E-1BE570B43881}" dt="2022-01-17T19:44:04.162" v="3008" actId="165"/>
          <ac:spMkLst>
            <pc:docMk/>
            <pc:sldMk cId="2488235873" sldId="506"/>
            <ac:spMk id="55" creationId="{00000000-0000-0000-0000-000000000000}"/>
          </ac:spMkLst>
        </pc:spChg>
        <pc:spChg chg="mod topLvl">
          <ac:chgData name="Igor Shinkar" userId="db6eb1b41a9778dd" providerId="LiveId" clId="{10CD7C20-AF36-47C8-832E-1BE570B43881}" dt="2022-01-17T19:44:04.162" v="3008" actId="165"/>
          <ac:spMkLst>
            <pc:docMk/>
            <pc:sldMk cId="2488235873" sldId="506"/>
            <ac:spMk id="56" creationId="{00000000-0000-0000-0000-000000000000}"/>
          </ac:spMkLst>
        </pc:spChg>
        <pc:spChg chg="mod topLvl">
          <ac:chgData name="Igor Shinkar" userId="db6eb1b41a9778dd" providerId="LiveId" clId="{10CD7C20-AF36-47C8-832E-1BE570B43881}" dt="2022-01-17T19:44:04.162" v="3008" actId="165"/>
          <ac:spMkLst>
            <pc:docMk/>
            <pc:sldMk cId="2488235873" sldId="506"/>
            <ac:spMk id="57" creationId="{00000000-0000-0000-0000-000000000000}"/>
          </ac:spMkLst>
        </pc:spChg>
        <pc:spChg chg="mod topLvl">
          <ac:chgData name="Igor Shinkar" userId="db6eb1b41a9778dd" providerId="LiveId" clId="{10CD7C20-AF36-47C8-832E-1BE570B43881}" dt="2022-01-17T19:44:04.162" v="3008" actId="165"/>
          <ac:spMkLst>
            <pc:docMk/>
            <pc:sldMk cId="2488235873" sldId="506"/>
            <ac:spMk id="58" creationId="{00000000-0000-0000-0000-000000000000}"/>
          </ac:spMkLst>
        </pc:spChg>
        <pc:spChg chg="mod topLvl">
          <ac:chgData name="Igor Shinkar" userId="db6eb1b41a9778dd" providerId="LiveId" clId="{10CD7C20-AF36-47C8-832E-1BE570B43881}" dt="2022-01-17T19:44:04.162" v="3008" actId="165"/>
          <ac:spMkLst>
            <pc:docMk/>
            <pc:sldMk cId="2488235873" sldId="506"/>
            <ac:spMk id="59" creationId="{00000000-0000-0000-0000-000000000000}"/>
          </ac:spMkLst>
        </pc:spChg>
        <pc:spChg chg="mod topLvl">
          <ac:chgData name="Igor Shinkar" userId="db6eb1b41a9778dd" providerId="LiveId" clId="{10CD7C20-AF36-47C8-832E-1BE570B43881}" dt="2022-01-17T19:44:04.162" v="3008" actId="165"/>
          <ac:spMkLst>
            <pc:docMk/>
            <pc:sldMk cId="2488235873" sldId="506"/>
            <ac:spMk id="60" creationId="{00000000-0000-0000-0000-000000000000}"/>
          </ac:spMkLst>
        </pc:spChg>
        <pc:spChg chg="mod topLvl">
          <ac:chgData name="Igor Shinkar" userId="db6eb1b41a9778dd" providerId="LiveId" clId="{10CD7C20-AF36-47C8-832E-1BE570B43881}" dt="2022-01-17T19:43:32.143" v="3004" actId="165"/>
          <ac:spMkLst>
            <pc:docMk/>
            <pc:sldMk cId="2488235873" sldId="506"/>
            <ac:spMk id="70" creationId="{9218271F-75C2-41BD-8157-F9ABDD1CB408}"/>
          </ac:spMkLst>
        </pc:spChg>
        <pc:spChg chg="mod topLvl">
          <ac:chgData name="Igor Shinkar" userId="db6eb1b41a9778dd" providerId="LiveId" clId="{10CD7C20-AF36-47C8-832E-1BE570B43881}" dt="2022-01-17T19:43:45.426" v="3005" actId="165"/>
          <ac:spMkLst>
            <pc:docMk/>
            <pc:sldMk cId="2488235873" sldId="506"/>
            <ac:spMk id="72" creationId="{8649704F-3794-4A8A-9440-3D365E4A222F}"/>
          </ac:spMkLst>
        </pc:spChg>
        <pc:grpChg chg="del mod topLvl">
          <ac:chgData name="Igor Shinkar" userId="db6eb1b41a9778dd" providerId="LiveId" clId="{10CD7C20-AF36-47C8-832E-1BE570B43881}" dt="2022-01-17T19:44:04.162" v="3008" actId="165"/>
          <ac:grpSpMkLst>
            <pc:docMk/>
            <pc:sldMk cId="2488235873" sldId="506"/>
            <ac:grpSpMk id="51" creationId="{00000000-0000-0000-0000-000000000000}"/>
          </ac:grpSpMkLst>
        </pc:grpChg>
        <pc:grpChg chg="del">
          <ac:chgData name="Igor Shinkar" userId="db6eb1b41a9778dd" providerId="LiveId" clId="{10CD7C20-AF36-47C8-832E-1BE570B43881}" dt="2022-01-17T19:43:32.143" v="3004" actId="165"/>
          <ac:grpSpMkLst>
            <pc:docMk/>
            <pc:sldMk cId="2488235873" sldId="506"/>
            <ac:grpSpMk id="102" creationId="{9AC36D9F-0065-452C-B414-99CBD6235D61}"/>
          </ac:grpSpMkLst>
        </pc:grpChg>
        <pc:grpChg chg="del">
          <ac:chgData name="Igor Shinkar" userId="db6eb1b41a9778dd" providerId="LiveId" clId="{10CD7C20-AF36-47C8-832E-1BE570B43881}" dt="2022-01-17T19:43:45.426" v="3005" actId="165"/>
          <ac:grpSpMkLst>
            <pc:docMk/>
            <pc:sldMk cId="2488235873" sldId="506"/>
            <ac:grpSpMk id="106" creationId="{1073E7F9-C6F9-4091-86DA-C3E612010BF2}"/>
          </ac:grpSpMkLst>
        </pc:grpChg>
        <pc:cxnChg chg="add mod">
          <ac:chgData name="Igor Shinkar" userId="db6eb1b41a9778dd" providerId="LiveId" clId="{10CD7C20-AF36-47C8-832E-1BE570B43881}" dt="2022-01-17T19:46:18.966" v="3029" actId="571"/>
          <ac:cxnSpMkLst>
            <pc:docMk/>
            <pc:sldMk cId="2488235873" sldId="506"/>
            <ac:cxnSpMk id="48" creationId="{D1B44917-C01B-4CEF-9438-476D3036C7B5}"/>
          </ac:cxnSpMkLst>
        </pc:cxnChg>
        <pc:cxnChg chg="add mod">
          <ac:chgData name="Igor Shinkar" userId="db6eb1b41a9778dd" providerId="LiveId" clId="{10CD7C20-AF36-47C8-832E-1BE570B43881}" dt="2022-01-17T19:46:18.966" v="3029" actId="571"/>
          <ac:cxnSpMkLst>
            <pc:docMk/>
            <pc:sldMk cId="2488235873" sldId="506"/>
            <ac:cxnSpMk id="49" creationId="{21B3E482-75A2-4BD0-8F36-0634A60FAE05}"/>
          </ac:cxnSpMkLst>
        </pc:cxnChg>
        <pc:cxnChg chg="mod topLvl">
          <ac:chgData name="Igor Shinkar" userId="db6eb1b41a9778dd" providerId="LiveId" clId="{10CD7C20-AF36-47C8-832E-1BE570B43881}" dt="2022-01-17T19:44:04.162" v="3008" actId="165"/>
          <ac:cxnSpMkLst>
            <pc:docMk/>
            <pc:sldMk cId="2488235873" sldId="506"/>
            <ac:cxnSpMk id="53" creationId="{00000000-0000-0000-0000-000000000000}"/>
          </ac:cxnSpMkLst>
        </pc:cxnChg>
        <pc:cxnChg chg="mod topLvl">
          <ac:chgData name="Igor Shinkar" userId="db6eb1b41a9778dd" providerId="LiveId" clId="{10CD7C20-AF36-47C8-832E-1BE570B43881}" dt="2022-01-17T19:44:04.162" v="3008" actId="165"/>
          <ac:cxnSpMkLst>
            <pc:docMk/>
            <pc:sldMk cId="2488235873" sldId="506"/>
            <ac:cxnSpMk id="61" creationId="{00000000-0000-0000-0000-000000000000}"/>
          </ac:cxnSpMkLst>
        </pc:cxnChg>
        <pc:cxnChg chg="mod topLvl">
          <ac:chgData name="Igor Shinkar" userId="db6eb1b41a9778dd" providerId="LiveId" clId="{10CD7C20-AF36-47C8-832E-1BE570B43881}" dt="2022-01-17T19:44:04.162" v="3008" actId="165"/>
          <ac:cxnSpMkLst>
            <pc:docMk/>
            <pc:sldMk cId="2488235873" sldId="506"/>
            <ac:cxnSpMk id="62" creationId="{00000000-0000-0000-0000-000000000000}"/>
          </ac:cxnSpMkLst>
        </pc:cxnChg>
        <pc:cxnChg chg="mod topLvl">
          <ac:chgData name="Igor Shinkar" userId="db6eb1b41a9778dd" providerId="LiveId" clId="{10CD7C20-AF36-47C8-832E-1BE570B43881}" dt="2022-01-17T19:44:04.162" v="3008" actId="165"/>
          <ac:cxnSpMkLst>
            <pc:docMk/>
            <pc:sldMk cId="2488235873" sldId="506"/>
            <ac:cxnSpMk id="63" creationId="{00000000-0000-0000-0000-000000000000}"/>
          </ac:cxnSpMkLst>
        </pc:cxnChg>
        <pc:cxnChg chg="mod topLvl">
          <ac:chgData name="Igor Shinkar" userId="db6eb1b41a9778dd" providerId="LiveId" clId="{10CD7C20-AF36-47C8-832E-1BE570B43881}" dt="2022-01-17T19:44:04.162" v="3008" actId="165"/>
          <ac:cxnSpMkLst>
            <pc:docMk/>
            <pc:sldMk cId="2488235873" sldId="506"/>
            <ac:cxnSpMk id="64" creationId="{00000000-0000-0000-0000-000000000000}"/>
          </ac:cxnSpMkLst>
        </pc:cxnChg>
        <pc:cxnChg chg="mod topLvl">
          <ac:chgData name="Igor Shinkar" userId="db6eb1b41a9778dd" providerId="LiveId" clId="{10CD7C20-AF36-47C8-832E-1BE570B43881}" dt="2022-01-17T19:44:04.162" v="3008" actId="165"/>
          <ac:cxnSpMkLst>
            <pc:docMk/>
            <pc:sldMk cId="2488235873" sldId="506"/>
            <ac:cxnSpMk id="65" creationId="{00000000-0000-0000-0000-000000000000}"/>
          </ac:cxnSpMkLst>
        </pc:cxnChg>
        <pc:cxnChg chg="mod topLvl">
          <ac:chgData name="Igor Shinkar" userId="db6eb1b41a9778dd" providerId="LiveId" clId="{10CD7C20-AF36-47C8-832E-1BE570B43881}" dt="2022-01-17T19:44:04.162" v="3008" actId="165"/>
          <ac:cxnSpMkLst>
            <pc:docMk/>
            <pc:sldMk cId="2488235873" sldId="506"/>
            <ac:cxnSpMk id="66" creationId="{00000000-0000-0000-0000-000000000000}"/>
          </ac:cxnSpMkLst>
        </pc:cxnChg>
        <pc:cxnChg chg="mod topLvl">
          <ac:chgData name="Igor Shinkar" userId="db6eb1b41a9778dd" providerId="LiveId" clId="{10CD7C20-AF36-47C8-832E-1BE570B43881}" dt="2022-01-17T19:44:04.162" v="3008" actId="165"/>
          <ac:cxnSpMkLst>
            <pc:docMk/>
            <pc:sldMk cId="2488235873" sldId="506"/>
            <ac:cxnSpMk id="67" creationId="{00000000-0000-0000-0000-000000000000}"/>
          </ac:cxnSpMkLst>
        </pc:cxnChg>
        <pc:cxnChg chg="mod topLvl">
          <ac:chgData name="Igor Shinkar" userId="db6eb1b41a9778dd" providerId="LiveId" clId="{10CD7C20-AF36-47C8-832E-1BE570B43881}" dt="2022-01-17T19:44:04.162" v="3008" actId="165"/>
          <ac:cxnSpMkLst>
            <pc:docMk/>
            <pc:sldMk cId="2488235873" sldId="506"/>
            <ac:cxnSpMk id="68" creationId="{00000000-0000-0000-0000-000000000000}"/>
          </ac:cxnSpMkLst>
        </pc:cxnChg>
        <pc:cxnChg chg="mod topLvl">
          <ac:chgData name="Igor Shinkar" userId="db6eb1b41a9778dd" providerId="LiveId" clId="{10CD7C20-AF36-47C8-832E-1BE570B43881}" dt="2022-01-17T19:44:04.162" v="3008" actId="165"/>
          <ac:cxnSpMkLst>
            <pc:docMk/>
            <pc:sldMk cId="2488235873" sldId="506"/>
            <ac:cxnSpMk id="69" creationId="{00000000-0000-0000-0000-000000000000}"/>
          </ac:cxnSpMkLst>
        </pc:cxnChg>
        <pc:cxnChg chg="mod topLvl">
          <ac:chgData name="Igor Shinkar" userId="db6eb1b41a9778dd" providerId="LiveId" clId="{10CD7C20-AF36-47C8-832E-1BE570B43881}" dt="2022-01-17T19:43:32.143" v="3004" actId="165"/>
          <ac:cxnSpMkLst>
            <pc:docMk/>
            <pc:sldMk cId="2488235873" sldId="506"/>
            <ac:cxnSpMk id="71" creationId="{E948AD8D-16BD-4AD6-BE28-93D6E68A7268}"/>
          </ac:cxnSpMkLst>
        </pc:cxnChg>
        <pc:cxnChg chg="del mod topLvl">
          <ac:chgData name="Igor Shinkar" userId="db6eb1b41a9778dd" providerId="LiveId" clId="{10CD7C20-AF36-47C8-832E-1BE570B43881}" dt="2022-01-17T19:43:53.470" v="3007" actId="478"/>
          <ac:cxnSpMkLst>
            <pc:docMk/>
            <pc:sldMk cId="2488235873" sldId="506"/>
            <ac:cxnSpMk id="73" creationId="{84835ADF-77AB-4FAF-91BF-3E15E7132887}"/>
          </ac:cxnSpMkLst>
        </pc:cxnChg>
        <pc:cxnChg chg="del mod topLvl">
          <ac:chgData name="Igor Shinkar" userId="db6eb1b41a9778dd" providerId="LiveId" clId="{10CD7C20-AF36-47C8-832E-1BE570B43881}" dt="2022-01-17T19:43:50.320" v="3006" actId="478"/>
          <ac:cxnSpMkLst>
            <pc:docMk/>
            <pc:sldMk cId="2488235873" sldId="506"/>
            <ac:cxnSpMk id="74" creationId="{C8AC9C99-CE02-42D1-8246-99A7E578059A}"/>
          </ac:cxnSpMkLst>
        </pc:cxnChg>
        <pc:cxnChg chg="del mod topLvl">
          <ac:chgData name="Igor Shinkar" userId="db6eb1b41a9778dd" providerId="LiveId" clId="{10CD7C20-AF36-47C8-832E-1BE570B43881}" dt="2022-01-17T19:43:53.470" v="3007" actId="478"/>
          <ac:cxnSpMkLst>
            <pc:docMk/>
            <pc:sldMk cId="2488235873" sldId="506"/>
            <ac:cxnSpMk id="75" creationId="{962708DE-F6EE-4F24-9ECE-678599BB245E}"/>
          </ac:cxnSpMkLst>
        </pc:cxnChg>
        <pc:cxnChg chg="del mod topLvl">
          <ac:chgData name="Igor Shinkar" userId="db6eb1b41a9778dd" providerId="LiveId" clId="{10CD7C20-AF36-47C8-832E-1BE570B43881}" dt="2022-01-17T19:43:53.470" v="3007" actId="478"/>
          <ac:cxnSpMkLst>
            <pc:docMk/>
            <pc:sldMk cId="2488235873" sldId="506"/>
            <ac:cxnSpMk id="76" creationId="{B3DDCB2D-053E-45BF-8E69-DCECA36DFF66}"/>
          </ac:cxnSpMkLst>
        </pc:cxnChg>
        <pc:cxnChg chg="del mod topLvl">
          <ac:chgData name="Igor Shinkar" userId="db6eb1b41a9778dd" providerId="LiveId" clId="{10CD7C20-AF36-47C8-832E-1BE570B43881}" dt="2022-01-17T19:43:50.320" v="3006" actId="478"/>
          <ac:cxnSpMkLst>
            <pc:docMk/>
            <pc:sldMk cId="2488235873" sldId="506"/>
            <ac:cxnSpMk id="77" creationId="{D38C0517-48B2-4AD8-BE5E-890FD297DA1E}"/>
          </ac:cxnSpMkLst>
        </pc:cxnChg>
        <pc:cxnChg chg="del mod topLvl">
          <ac:chgData name="Igor Shinkar" userId="db6eb1b41a9778dd" providerId="LiveId" clId="{10CD7C20-AF36-47C8-832E-1BE570B43881}" dt="2022-01-17T19:43:53.470" v="3007" actId="478"/>
          <ac:cxnSpMkLst>
            <pc:docMk/>
            <pc:sldMk cId="2488235873" sldId="506"/>
            <ac:cxnSpMk id="81" creationId="{9CB2506A-5399-463F-BBBD-75C4186622A3}"/>
          </ac:cxnSpMkLst>
        </pc:cxnChg>
        <pc:cxnChg chg="del mod topLvl">
          <ac:chgData name="Igor Shinkar" userId="db6eb1b41a9778dd" providerId="LiveId" clId="{10CD7C20-AF36-47C8-832E-1BE570B43881}" dt="2022-01-17T19:43:50.320" v="3006" actId="478"/>
          <ac:cxnSpMkLst>
            <pc:docMk/>
            <pc:sldMk cId="2488235873" sldId="506"/>
            <ac:cxnSpMk id="86" creationId="{49BB6051-8796-4831-B778-0ED33E3C9377}"/>
          </ac:cxnSpMkLst>
        </pc:cxnChg>
        <pc:cxnChg chg="del mod topLvl">
          <ac:chgData name="Igor Shinkar" userId="db6eb1b41a9778dd" providerId="LiveId" clId="{10CD7C20-AF36-47C8-832E-1BE570B43881}" dt="2022-01-17T19:43:53.470" v="3007" actId="478"/>
          <ac:cxnSpMkLst>
            <pc:docMk/>
            <pc:sldMk cId="2488235873" sldId="506"/>
            <ac:cxnSpMk id="89" creationId="{7CEA44E8-CB55-4A72-87DA-7B5A33FAB556}"/>
          </ac:cxnSpMkLst>
        </pc:cxnChg>
        <pc:cxnChg chg="del mod topLvl">
          <ac:chgData name="Igor Shinkar" userId="db6eb1b41a9778dd" providerId="LiveId" clId="{10CD7C20-AF36-47C8-832E-1BE570B43881}" dt="2022-01-17T19:43:53.470" v="3007" actId="478"/>
          <ac:cxnSpMkLst>
            <pc:docMk/>
            <pc:sldMk cId="2488235873" sldId="506"/>
            <ac:cxnSpMk id="92" creationId="{086C208F-C75D-447A-A635-34EEB55DF073}"/>
          </ac:cxnSpMkLst>
        </pc:cxnChg>
        <pc:cxnChg chg="del mod topLvl">
          <ac:chgData name="Igor Shinkar" userId="db6eb1b41a9778dd" providerId="LiveId" clId="{10CD7C20-AF36-47C8-832E-1BE570B43881}" dt="2022-01-17T19:43:53.470" v="3007" actId="478"/>
          <ac:cxnSpMkLst>
            <pc:docMk/>
            <pc:sldMk cId="2488235873" sldId="506"/>
            <ac:cxnSpMk id="96" creationId="{FB5C0103-0544-4366-80D1-5CDA9A57F215}"/>
          </ac:cxnSpMkLst>
        </pc:cxnChg>
        <pc:cxnChg chg="del mod topLvl">
          <ac:chgData name="Igor Shinkar" userId="db6eb1b41a9778dd" providerId="LiveId" clId="{10CD7C20-AF36-47C8-832E-1BE570B43881}" dt="2022-01-17T19:43:50.320" v="3006" actId="478"/>
          <ac:cxnSpMkLst>
            <pc:docMk/>
            <pc:sldMk cId="2488235873" sldId="506"/>
            <ac:cxnSpMk id="103" creationId="{9FE2B779-2B3C-45F9-A908-6DA7C967D54B}"/>
          </ac:cxnSpMkLst>
        </pc:cxnChg>
      </pc:sldChg>
      <pc:sldChg chg="addSp modSp add mod modAnim">
        <pc:chgData name="Igor Shinkar" userId="db6eb1b41a9778dd" providerId="LiveId" clId="{10CD7C20-AF36-47C8-832E-1BE570B43881}" dt="2022-01-17T21:31:37.351" v="4910"/>
        <pc:sldMkLst>
          <pc:docMk/>
          <pc:sldMk cId="2081271905" sldId="507"/>
        </pc:sldMkLst>
        <pc:spChg chg="add mod">
          <ac:chgData name="Igor Shinkar" userId="db6eb1b41a9778dd" providerId="LiveId" clId="{10CD7C20-AF36-47C8-832E-1BE570B43881}" dt="2022-01-17T21:30:49.094" v="4907" actId="1076"/>
          <ac:spMkLst>
            <pc:docMk/>
            <pc:sldMk cId="2081271905" sldId="507"/>
            <ac:spMk id="33" creationId="{09F8E15E-4581-480A-BA06-499B4F786DE4}"/>
          </ac:spMkLst>
        </pc:spChg>
        <pc:spChg chg="add mod">
          <ac:chgData name="Igor Shinkar" userId="db6eb1b41a9778dd" providerId="LiveId" clId="{10CD7C20-AF36-47C8-832E-1BE570B43881}" dt="2022-01-17T21:30:49.094" v="4907" actId="1076"/>
          <ac:spMkLst>
            <pc:docMk/>
            <pc:sldMk cId="2081271905" sldId="507"/>
            <ac:spMk id="35" creationId="{40EE6181-D18C-4E1C-8A4F-48DB5DFC10FB}"/>
          </ac:spMkLst>
        </pc:spChg>
        <pc:spChg chg="add mod">
          <ac:chgData name="Igor Shinkar" userId="db6eb1b41a9778dd" providerId="LiveId" clId="{10CD7C20-AF36-47C8-832E-1BE570B43881}" dt="2022-01-17T21:30:49.094" v="4907" actId="1076"/>
          <ac:spMkLst>
            <pc:docMk/>
            <pc:sldMk cId="2081271905" sldId="507"/>
            <ac:spMk id="36" creationId="{09089280-75A3-413D-A407-6152C94FEC3A}"/>
          </ac:spMkLst>
        </pc:spChg>
        <pc:spChg chg="add mod">
          <ac:chgData name="Igor Shinkar" userId="db6eb1b41a9778dd" providerId="LiveId" clId="{10CD7C20-AF36-47C8-832E-1BE570B43881}" dt="2022-01-17T21:30:49.094" v="4907" actId="1076"/>
          <ac:spMkLst>
            <pc:docMk/>
            <pc:sldMk cId="2081271905" sldId="507"/>
            <ac:spMk id="37" creationId="{5F30114F-997E-4B7B-93F2-0035B3F4D61C}"/>
          </ac:spMkLst>
        </pc:spChg>
        <pc:spChg chg="add mod">
          <ac:chgData name="Igor Shinkar" userId="db6eb1b41a9778dd" providerId="LiveId" clId="{10CD7C20-AF36-47C8-832E-1BE570B43881}" dt="2022-01-17T21:30:49.094" v="4907" actId="1076"/>
          <ac:spMkLst>
            <pc:docMk/>
            <pc:sldMk cId="2081271905" sldId="507"/>
            <ac:spMk id="38" creationId="{C1B7D235-82F0-4BD9-A868-E600B45478C0}"/>
          </ac:spMkLst>
        </pc:spChg>
        <pc:spChg chg="add mod">
          <ac:chgData name="Igor Shinkar" userId="db6eb1b41a9778dd" providerId="LiveId" clId="{10CD7C20-AF36-47C8-832E-1BE570B43881}" dt="2022-01-17T21:30:49.094" v="4907" actId="1076"/>
          <ac:spMkLst>
            <pc:docMk/>
            <pc:sldMk cId="2081271905" sldId="507"/>
            <ac:spMk id="39" creationId="{F4B08885-C4AD-4AE9-82D6-6D872022B6F5}"/>
          </ac:spMkLst>
        </pc:spChg>
        <pc:spChg chg="add mod">
          <ac:chgData name="Igor Shinkar" userId="db6eb1b41a9778dd" providerId="LiveId" clId="{10CD7C20-AF36-47C8-832E-1BE570B43881}" dt="2022-01-17T21:30:49.094" v="4907" actId="1076"/>
          <ac:spMkLst>
            <pc:docMk/>
            <pc:sldMk cId="2081271905" sldId="507"/>
            <ac:spMk id="40" creationId="{46AFD5ED-CFC3-4B16-99D3-62153F8346CC}"/>
          </ac:spMkLst>
        </pc:spChg>
        <pc:spChg chg="add mod">
          <ac:chgData name="Igor Shinkar" userId="db6eb1b41a9778dd" providerId="LiveId" clId="{10CD7C20-AF36-47C8-832E-1BE570B43881}" dt="2022-01-17T21:30:49.094" v="4907" actId="1076"/>
          <ac:spMkLst>
            <pc:docMk/>
            <pc:sldMk cId="2081271905" sldId="507"/>
            <ac:spMk id="41" creationId="{04B45540-AA30-40FC-8933-68919549E28F}"/>
          </ac:spMkLst>
        </pc:spChg>
        <pc:spChg chg="add mod">
          <ac:chgData name="Igor Shinkar" userId="db6eb1b41a9778dd" providerId="LiveId" clId="{10CD7C20-AF36-47C8-832E-1BE570B43881}" dt="2022-01-17T21:30:49.094" v="4907" actId="1076"/>
          <ac:spMkLst>
            <pc:docMk/>
            <pc:sldMk cId="2081271905" sldId="507"/>
            <ac:spMk id="51" creationId="{ED3B30AA-DB45-43B6-8F7B-2C6DDB408443}"/>
          </ac:spMkLst>
        </pc:spChg>
        <pc:cxnChg chg="add mod">
          <ac:chgData name="Igor Shinkar" userId="db6eb1b41a9778dd" providerId="LiveId" clId="{10CD7C20-AF36-47C8-832E-1BE570B43881}" dt="2022-01-17T21:30:49.094" v="4907" actId="1076"/>
          <ac:cxnSpMkLst>
            <pc:docMk/>
            <pc:sldMk cId="2081271905" sldId="507"/>
            <ac:cxnSpMk id="34" creationId="{76DCE27A-DAE5-4EAC-9E91-F929C16B09A9}"/>
          </ac:cxnSpMkLst>
        </pc:cxnChg>
        <pc:cxnChg chg="add mod">
          <ac:chgData name="Igor Shinkar" userId="db6eb1b41a9778dd" providerId="LiveId" clId="{10CD7C20-AF36-47C8-832E-1BE570B43881}" dt="2022-01-17T21:30:49.094" v="4907" actId="1076"/>
          <ac:cxnSpMkLst>
            <pc:docMk/>
            <pc:sldMk cId="2081271905" sldId="507"/>
            <ac:cxnSpMk id="42" creationId="{EFDF59EF-FC66-4872-A26E-23151A9CE585}"/>
          </ac:cxnSpMkLst>
        </pc:cxnChg>
        <pc:cxnChg chg="add mod">
          <ac:chgData name="Igor Shinkar" userId="db6eb1b41a9778dd" providerId="LiveId" clId="{10CD7C20-AF36-47C8-832E-1BE570B43881}" dt="2022-01-17T21:30:49.094" v="4907" actId="1076"/>
          <ac:cxnSpMkLst>
            <pc:docMk/>
            <pc:sldMk cId="2081271905" sldId="507"/>
            <ac:cxnSpMk id="43" creationId="{E26F16AF-F904-4873-AB7B-8841B73FBA5B}"/>
          </ac:cxnSpMkLst>
        </pc:cxnChg>
        <pc:cxnChg chg="add mod">
          <ac:chgData name="Igor Shinkar" userId="db6eb1b41a9778dd" providerId="LiveId" clId="{10CD7C20-AF36-47C8-832E-1BE570B43881}" dt="2022-01-17T21:30:49.094" v="4907" actId="1076"/>
          <ac:cxnSpMkLst>
            <pc:docMk/>
            <pc:sldMk cId="2081271905" sldId="507"/>
            <ac:cxnSpMk id="44" creationId="{46DECFFC-0272-41C9-AD50-C57D538E5D9E}"/>
          </ac:cxnSpMkLst>
        </pc:cxnChg>
        <pc:cxnChg chg="add mod">
          <ac:chgData name="Igor Shinkar" userId="db6eb1b41a9778dd" providerId="LiveId" clId="{10CD7C20-AF36-47C8-832E-1BE570B43881}" dt="2022-01-17T21:30:49.094" v="4907" actId="1076"/>
          <ac:cxnSpMkLst>
            <pc:docMk/>
            <pc:sldMk cId="2081271905" sldId="507"/>
            <ac:cxnSpMk id="45" creationId="{4AF68326-155D-4C7B-AA90-953F056E52C4}"/>
          </ac:cxnSpMkLst>
        </pc:cxnChg>
        <pc:cxnChg chg="add mod">
          <ac:chgData name="Igor Shinkar" userId="db6eb1b41a9778dd" providerId="LiveId" clId="{10CD7C20-AF36-47C8-832E-1BE570B43881}" dt="2022-01-17T21:30:49.094" v="4907" actId="1076"/>
          <ac:cxnSpMkLst>
            <pc:docMk/>
            <pc:sldMk cId="2081271905" sldId="507"/>
            <ac:cxnSpMk id="46" creationId="{C20AD9B1-0244-4C7B-BE51-D2A0A133F48D}"/>
          </ac:cxnSpMkLst>
        </pc:cxnChg>
        <pc:cxnChg chg="add mod">
          <ac:chgData name="Igor Shinkar" userId="db6eb1b41a9778dd" providerId="LiveId" clId="{10CD7C20-AF36-47C8-832E-1BE570B43881}" dt="2022-01-17T21:30:49.094" v="4907" actId="1076"/>
          <ac:cxnSpMkLst>
            <pc:docMk/>
            <pc:sldMk cId="2081271905" sldId="507"/>
            <ac:cxnSpMk id="47" creationId="{078B244E-68FF-4489-A49D-FB6B86E1A2C3}"/>
          </ac:cxnSpMkLst>
        </pc:cxnChg>
        <pc:cxnChg chg="add mod">
          <ac:chgData name="Igor Shinkar" userId="db6eb1b41a9778dd" providerId="LiveId" clId="{10CD7C20-AF36-47C8-832E-1BE570B43881}" dt="2022-01-17T21:30:49.094" v="4907" actId="1076"/>
          <ac:cxnSpMkLst>
            <pc:docMk/>
            <pc:sldMk cId="2081271905" sldId="507"/>
            <ac:cxnSpMk id="48" creationId="{63E6027D-D884-4C94-86CC-0753AC039982}"/>
          </ac:cxnSpMkLst>
        </pc:cxnChg>
        <pc:cxnChg chg="add mod">
          <ac:chgData name="Igor Shinkar" userId="db6eb1b41a9778dd" providerId="LiveId" clId="{10CD7C20-AF36-47C8-832E-1BE570B43881}" dt="2022-01-17T21:30:49.094" v="4907" actId="1076"/>
          <ac:cxnSpMkLst>
            <pc:docMk/>
            <pc:sldMk cId="2081271905" sldId="507"/>
            <ac:cxnSpMk id="49" creationId="{F2131CB9-077F-4C06-BC40-6A1558AB1126}"/>
          </ac:cxnSpMkLst>
        </pc:cxnChg>
        <pc:cxnChg chg="add mod">
          <ac:chgData name="Igor Shinkar" userId="db6eb1b41a9778dd" providerId="LiveId" clId="{10CD7C20-AF36-47C8-832E-1BE570B43881}" dt="2022-01-17T21:30:49.094" v="4907" actId="1076"/>
          <ac:cxnSpMkLst>
            <pc:docMk/>
            <pc:sldMk cId="2081271905" sldId="507"/>
            <ac:cxnSpMk id="50" creationId="{79135001-8BA1-4469-BAC5-CB77E8188992}"/>
          </ac:cxnSpMkLst>
        </pc:cxnChg>
        <pc:cxnChg chg="add mod">
          <ac:chgData name="Igor Shinkar" userId="db6eb1b41a9778dd" providerId="LiveId" clId="{10CD7C20-AF36-47C8-832E-1BE570B43881}" dt="2022-01-17T21:30:49.094" v="4907" actId="1076"/>
          <ac:cxnSpMkLst>
            <pc:docMk/>
            <pc:sldMk cId="2081271905" sldId="507"/>
            <ac:cxnSpMk id="73" creationId="{5E49212C-1B02-40F3-AA9F-2907B5FF167A}"/>
          </ac:cxnSpMkLst>
        </pc:cxnChg>
      </pc:sldChg>
      <pc:sldChg chg="modSp add mod">
        <pc:chgData name="Igor Shinkar" userId="db6eb1b41a9778dd" providerId="LiveId" clId="{10CD7C20-AF36-47C8-832E-1BE570B43881}" dt="2022-01-17T21:37:56.919" v="5065" actId="20577"/>
        <pc:sldMkLst>
          <pc:docMk/>
          <pc:sldMk cId="3637456651" sldId="508"/>
        </pc:sldMkLst>
        <pc:spChg chg="mod">
          <ac:chgData name="Igor Shinkar" userId="db6eb1b41a9778dd" providerId="LiveId" clId="{10CD7C20-AF36-47C8-832E-1BE570B43881}" dt="2022-01-17T21:37:56.919" v="5065" actId="20577"/>
          <ac:spMkLst>
            <pc:docMk/>
            <pc:sldMk cId="3637456651" sldId="508"/>
            <ac:spMk id="4" creationId="{970D09D9-AF25-46A4-835C-2022C83AB8B7}"/>
          </ac:spMkLst>
        </pc:spChg>
      </pc:sldChg>
      <pc:sldChg chg="modSp add mod">
        <pc:chgData name="Igor Shinkar" userId="db6eb1b41a9778dd" providerId="LiveId" clId="{10CD7C20-AF36-47C8-832E-1BE570B43881}" dt="2022-01-17T19:49:25.092" v="3157" actId="20577"/>
        <pc:sldMkLst>
          <pc:docMk/>
          <pc:sldMk cId="2049338356" sldId="509"/>
        </pc:sldMkLst>
        <pc:spChg chg="mod">
          <ac:chgData name="Igor Shinkar" userId="db6eb1b41a9778dd" providerId="LiveId" clId="{10CD7C20-AF36-47C8-832E-1BE570B43881}" dt="2022-01-17T19:49:25.092" v="3157" actId="20577"/>
          <ac:spMkLst>
            <pc:docMk/>
            <pc:sldMk cId="2049338356" sldId="509"/>
            <ac:spMk id="6" creationId="{00000000-0000-0000-0000-000000000000}"/>
          </ac:spMkLst>
        </pc:spChg>
      </pc:sldChg>
      <pc:sldChg chg="delSp modSp add mod delAnim modAnim">
        <pc:chgData name="Igor Shinkar" userId="db6eb1b41a9778dd" providerId="LiveId" clId="{10CD7C20-AF36-47C8-832E-1BE570B43881}" dt="2022-01-17T21:58:10.492" v="5298" actId="27636"/>
        <pc:sldMkLst>
          <pc:docMk/>
          <pc:sldMk cId="2429467646" sldId="510"/>
        </pc:sldMkLst>
        <pc:spChg chg="del mod">
          <ac:chgData name="Igor Shinkar" userId="db6eb1b41a9778dd" providerId="LiveId" clId="{10CD7C20-AF36-47C8-832E-1BE570B43881}" dt="2022-01-17T19:53:16.599" v="3225" actId="478"/>
          <ac:spMkLst>
            <pc:docMk/>
            <pc:sldMk cId="2429467646" sldId="510"/>
            <ac:spMk id="4" creationId="{00000000-0000-0000-0000-000000000000}"/>
          </ac:spMkLst>
        </pc:spChg>
        <pc:spChg chg="del mod">
          <ac:chgData name="Igor Shinkar" userId="db6eb1b41a9778dd" providerId="LiveId" clId="{10CD7C20-AF36-47C8-832E-1BE570B43881}" dt="2022-01-17T19:53:12.067" v="3224" actId="478"/>
          <ac:spMkLst>
            <pc:docMk/>
            <pc:sldMk cId="2429467646" sldId="510"/>
            <ac:spMk id="5" creationId="{00000000-0000-0000-0000-000000000000}"/>
          </ac:spMkLst>
        </pc:spChg>
        <pc:spChg chg="mod">
          <ac:chgData name="Igor Shinkar" userId="db6eb1b41a9778dd" providerId="LiveId" clId="{10CD7C20-AF36-47C8-832E-1BE570B43881}" dt="2022-01-17T21:58:10.492" v="5298" actId="27636"/>
          <ac:spMkLst>
            <pc:docMk/>
            <pc:sldMk cId="2429467646" sldId="510"/>
            <ac:spMk id="7" creationId="{00000000-0000-0000-0000-000000000000}"/>
          </ac:spMkLst>
        </pc:spChg>
        <pc:spChg chg="del">
          <ac:chgData name="Igor Shinkar" userId="db6eb1b41a9778dd" providerId="LiveId" clId="{10CD7C20-AF36-47C8-832E-1BE570B43881}" dt="2022-01-17T19:51:49.808" v="3167" actId="21"/>
          <ac:spMkLst>
            <pc:docMk/>
            <pc:sldMk cId="2429467646" sldId="510"/>
            <ac:spMk id="25" creationId="{00000000-0000-0000-0000-000000000000}"/>
          </ac:spMkLst>
        </pc:spChg>
      </pc:sldChg>
      <pc:sldChg chg="addSp modSp add mod modAnim">
        <pc:chgData name="Igor Shinkar" userId="db6eb1b41a9778dd" providerId="LiveId" clId="{10CD7C20-AF36-47C8-832E-1BE570B43881}" dt="2022-01-17T19:57:59.063" v="3348" actId="1035"/>
        <pc:sldMkLst>
          <pc:docMk/>
          <pc:sldMk cId="1348559762" sldId="511"/>
        </pc:sldMkLst>
        <pc:spChg chg="mod">
          <ac:chgData name="Igor Shinkar" userId="db6eb1b41a9778dd" providerId="LiveId" clId="{10CD7C20-AF36-47C8-832E-1BE570B43881}" dt="2022-01-17T19:54:38.786" v="3276" actId="20577"/>
          <ac:spMkLst>
            <pc:docMk/>
            <pc:sldMk cId="1348559762" sldId="511"/>
            <ac:spMk id="2" creationId="{00000000-0000-0000-0000-000000000000}"/>
          </ac:spMkLst>
        </pc:spChg>
        <pc:spChg chg="add mod">
          <ac:chgData name="Igor Shinkar" userId="db6eb1b41a9778dd" providerId="LiveId" clId="{10CD7C20-AF36-47C8-832E-1BE570B43881}" dt="2022-01-17T19:57:03.908" v="3308" actId="1076"/>
          <ac:spMkLst>
            <pc:docMk/>
            <pc:sldMk cId="1348559762" sldId="511"/>
            <ac:spMk id="4" creationId="{3D6EC023-E42C-4A43-A49F-CB14B14F2B44}"/>
          </ac:spMkLst>
        </pc:spChg>
        <pc:spChg chg="mod">
          <ac:chgData name="Igor Shinkar" userId="db6eb1b41a9778dd" providerId="LiveId" clId="{10CD7C20-AF36-47C8-832E-1BE570B43881}" dt="2022-01-17T19:57:49.212" v="3326" actId="6549"/>
          <ac:spMkLst>
            <pc:docMk/>
            <pc:sldMk cId="1348559762" sldId="511"/>
            <ac:spMk id="7" creationId="{00000000-0000-0000-0000-000000000000}"/>
          </ac:spMkLst>
        </pc:spChg>
        <pc:spChg chg="mod">
          <ac:chgData name="Igor Shinkar" userId="db6eb1b41a9778dd" providerId="LiveId" clId="{10CD7C20-AF36-47C8-832E-1BE570B43881}" dt="2022-01-17T19:55:51.242" v="3281" actId="20577"/>
          <ac:spMkLst>
            <pc:docMk/>
            <pc:sldMk cId="1348559762" sldId="511"/>
            <ac:spMk id="39" creationId="{00000000-0000-0000-0000-000000000000}"/>
          </ac:spMkLst>
        </pc:spChg>
        <pc:spChg chg="mod">
          <ac:chgData name="Igor Shinkar" userId="db6eb1b41a9778dd" providerId="LiveId" clId="{10CD7C20-AF36-47C8-832E-1BE570B43881}" dt="2022-01-17T19:55:56.070" v="3283" actId="20577"/>
          <ac:spMkLst>
            <pc:docMk/>
            <pc:sldMk cId="1348559762" sldId="511"/>
            <ac:spMk id="41" creationId="{00000000-0000-0000-0000-000000000000}"/>
          </ac:spMkLst>
        </pc:spChg>
        <pc:spChg chg="mod">
          <ac:chgData name="Igor Shinkar" userId="db6eb1b41a9778dd" providerId="LiveId" clId="{10CD7C20-AF36-47C8-832E-1BE570B43881}" dt="2022-01-17T19:55:57.897" v="3284" actId="20577"/>
          <ac:spMkLst>
            <pc:docMk/>
            <pc:sldMk cId="1348559762" sldId="511"/>
            <ac:spMk id="42" creationId="{00000000-0000-0000-0000-000000000000}"/>
          </ac:spMkLst>
        </pc:spChg>
        <pc:spChg chg="mod">
          <ac:chgData name="Igor Shinkar" userId="db6eb1b41a9778dd" providerId="LiveId" clId="{10CD7C20-AF36-47C8-832E-1BE570B43881}" dt="2022-01-17T19:55:54.168" v="3282" actId="20577"/>
          <ac:spMkLst>
            <pc:docMk/>
            <pc:sldMk cId="1348559762" sldId="511"/>
            <ac:spMk id="43" creationId="{00000000-0000-0000-0000-000000000000}"/>
          </ac:spMkLst>
        </pc:spChg>
        <pc:spChg chg="mod">
          <ac:chgData name="Igor Shinkar" userId="db6eb1b41a9778dd" providerId="LiveId" clId="{10CD7C20-AF36-47C8-832E-1BE570B43881}" dt="2022-01-17T19:55:48.612" v="3280" actId="20577"/>
          <ac:spMkLst>
            <pc:docMk/>
            <pc:sldMk cId="1348559762" sldId="511"/>
            <ac:spMk id="44" creationId="{00000000-0000-0000-0000-000000000000}"/>
          </ac:spMkLst>
        </pc:spChg>
        <pc:spChg chg="add mod">
          <ac:chgData name="Igor Shinkar" userId="db6eb1b41a9778dd" providerId="LiveId" clId="{10CD7C20-AF36-47C8-832E-1BE570B43881}" dt="2022-01-17T19:57:06.458" v="3309" actId="1076"/>
          <ac:spMkLst>
            <pc:docMk/>
            <pc:sldMk cId="1348559762" sldId="511"/>
            <ac:spMk id="51" creationId="{B08580A5-9FC4-4006-87D7-BE74F39E2FA1}"/>
          </ac:spMkLst>
        </pc:spChg>
        <pc:spChg chg="add mod">
          <ac:chgData name="Igor Shinkar" userId="db6eb1b41a9778dd" providerId="LiveId" clId="{10CD7C20-AF36-47C8-832E-1BE570B43881}" dt="2022-01-17T19:57:09.088" v="3310" actId="1076"/>
          <ac:spMkLst>
            <pc:docMk/>
            <pc:sldMk cId="1348559762" sldId="511"/>
            <ac:spMk id="52" creationId="{CF5D1838-0DB2-4813-8007-1E6EFF23B226}"/>
          </ac:spMkLst>
        </pc:spChg>
        <pc:spChg chg="add mod">
          <ac:chgData name="Igor Shinkar" userId="db6eb1b41a9778dd" providerId="LiveId" clId="{10CD7C20-AF36-47C8-832E-1BE570B43881}" dt="2022-01-17T19:57:12.055" v="3311" actId="1076"/>
          <ac:spMkLst>
            <pc:docMk/>
            <pc:sldMk cId="1348559762" sldId="511"/>
            <ac:spMk id="53" creationId="{F22D9652-17EE-4062-BCB8-5E5428F9A92E}"/>
          </ac:spMkLst>
        </pc:spChg>
        <pc:spChg chg="add mod">
          <ac:chgData name="Igor Shinkar" userId="db6eb1b41a9778dd" providerId="LiveId" clId="{10CD7C20-AF36-47C8-832E-1BE570B43881}" dt="2022-01-17T19:57:14.544" v="3312" actId="1076"/>
          <ac:spMkLst>
            <pc:docMk/>
            <pc:sldMk cId="1348559762" sldId="511"/>
            <ac:spMk id="54" creationId="{79A86B9D-6C31-47A9-AFB6-13E955E5380C}"/>
          </ac:spMkLst>
        </pc:spChg>
        <pc:grpChg chg="mod">
          <ac:chgData name="Igor Shinkar" userId="db6eb1b41a9778dd" providerId="LiveId" clId="{10CD7C20-AF36-47C8-832E-1BE570B43881}" dt="2022-01-17T19:57:59.063" v="3348" actId="1035"/>
          <ac:grpSpMkLst>
            <pc:docMk/>
            <pc:sldMk cId="1348559762" sldId="511"/>
            <ac:grpSpMk id="6" creationId="{00000000-0000-0000-0000-000000000000}"/>
          </ac:grpSpMkLst>
        </pc:grpChg>
      </pc:sldChg>
      <pc:sldChg chg="delSp modSp add mod modAnim">
        <pc:chgData name="Igor Shinkar" userId="db6eb1b41a9778dd" providerId="LiveId" clId="{10CD7C20-AF36-47C8-832E-1BE570B43881}" dt="2022-01-17T22:06:25.202" v="5327" actId="6549"/>
        <pc:sldMkLst>
          <pc:docMk/>
          <pc:sldMk cId="3694276338" sldId="512"/>
        </pc:sldMkLst>
        <pc:spChg chg="del">
          <ac:chgData name="Igor Shinkar" userId="db6eb1b41a9778dd" providerId="LiveId" clId="{10CD7C20-AF36-47C8-832E-1BE570B43881}" dt="2022-01-17T20:04:00.331" v="3671" actId="478"/>
          <ac:spMkLst>
            <pc:docMk/>
            <pc:sldMk cId="3694276338" sldId="512"/>
            <ac:spMk id="4" creationId="{00000000-0000-0000-0000-000000000000}"/>
          </ac:spMkLst>
        </pc:spChg>
        <pc:spChg chg="del">
          <ac:chgData name="Igor Shinkar" userId="db6eb1b41a9778dd" providerId="LiveId" clId="{10CD7C20-AF36-47C8-832E-1BE570B43881}" dt="2022-01-17T20:03:58.123" v="3670" actId="478"/>
          <ac:spMkLst>
            <pc:docMk/>
            <pc:sldMk cId="3694276338" sldId="512"/>
            <ac:spMk id="5" creationId="{00000000-0000-0000-0000-000000000000}"/>
          </ac:spMkLst>
        </pc:spChg>
        <pc:spChg chg="mod">
          <ac:chgData name="Igor Shinkar" userId="db6eb1b41a9778dd" providerId="LiveId" clId="{10CD7C20-AF36-47C8-832E-1BE570B43881}" dt="2022-01-17T22:06:25.202" v="5327" actId="6549"/>
          <ac:spMkLst>
            <pc:docMk/>
            <pc:sldMk cId="3694276338" sldId="512"/>
            <ac:spMk id="7" creationId="{00000000-0000-0000-0000-000000000000}"/>
          </ac:spMkLst>
        </pc:spChg>
      </pc:sldChg>
      <pc:sldChg chg="delSp modSp add mod delAnim modAnim">
        <pc:chgData name="Igor Shinkar" userId="db6eb1b41a9778dd" providerId="LiveId" clId="{10CD7C20-AF36-47C8-832E-1BE570B43881}" dt="2022-01-17T22:12:46.583" v="5442" actId="20577"/>
        <pc:sldMkLst>
          <pc:docMk/>
          <pc:sldMk cId="1265936515" sldId="513"/>
        </pc:sldMkLst>
        <pc:spChg chg="del">
          <ac:chgData name="Igor Shinkar" userId="db6eb1b41a9778dd" providerId="LiveId" clId="{10CD7C20-AF36-47C8-832E-1BE570B43881}" dt="2022-01-17T20:04:49.291" v="3674" actId="478"/>
          <ac:spMkLst>
            <pc:docMk/>
            <pc:sldMk cId="1265936515" sldId="513"/>
            <ac:spMk id="6" creationId="{00000000-0000-0000-0000-000000000000}"/>
          </ac:spMkLst>
        </pc:spChg>
        <pc:spChg chg="mod">
          <ac:chgData name="Igor Shinkar" userId="db6eb1b41a9778dd" providerId="LiveId" clId="{10CD7C20-AF36-47C8-832E-1BE570B43881}" dt="2022-01-17T22:12:46.583" v="5442" actId="20577"/>
          <ac:spMkLst>
            <pc:docMk/>
            <pc:sldMk cId="1265936515" sldId="513"/>
            <ac:spMk id="7" creationId="{00000000-0000-0000-0000-000000000000}"/>
          </ac:spMkLst>
        </pc:spChg>
      </pc:sldChg>
      <pc:sldChg chg="modSp add mod modAnim">
        <pc:chgData name="Igor Shinkar" userId="db6eb1b41a9778dd" providerId="LiveId" clId="{10CD7C20-AF36-47C8-832E-1BE570B43881}" dt="2022-01-17T22:17:50.701" v="5585" actId="57"/>
        <pc:sldMkLst>
          <pc:docMk/>
          <pc:sldMk cId="313267423" sldId="514"/>
        </pc:sldMkLst>
        <pc:spChg chg="mod">
          <ac:chgData name="Igor Shinkar" userId="db6eb1b41a9778dd" providerId="LiveId" clId="{10CD7C20-AF36-47C8-832E-1BE570B43881}" dt="2022-01-17T22:17:50.701" v="5585" actId="57"/>
          <ac:spMkLst>
            <pc:docMk/>
            <pc:sldMk cId="313267423" sldId="514"/>
            <ac:spMk id="7" creationId="{00000000-0000-0000-0000-000000000000}"/>
          </ac:spMkLst>
        </pc:spChg>
      </pc:sldChg>
      <pc:sldChg chg="delSp modSp add mod">
        <pc:chgData name="Igor Shinkar" userId="db6eb1b41a9778dd" providerId="LiveId" clId="{10CD7C20-AF36-47C8-832E-1BE570B43881}" dt="2022-01-17T20:17:34.368" v="4399" actId="478"/>
        <pc:sldMkLst>
          <pc:docMk/>
          <pc:sldMk cId="2705041041" sldId="515"/>
        </pc:sldMkLst>
        <pc:spChg chg="del mod">
          <ac:chgData name="Igor Shinkar" userId="db6eb1b41a9778dd" providerId="LiveId" clId="{10CD7C20-AF36-47C8-832E-1BE570B43881}" dt="2022-01-17T20:17:34.368" v="4399" actId="478"/>
          <ac:spMkLst>
            <pc:docMk/>
            <pc:sldMk cId="2705041041" sldId="515"/>
            <ac:spMk id="4" creationId="{00000000-0000-0000-0000-000000000000}"/>
          </ac:spMkLst>
        </pc:spChg>
        <pc:spChg chg="del mod">
          <ac:chgData name="Igor Shinkar" userId="db6eb1b41a9778dd" providerId="LiveId" clId="{10CD7C20-AF36-47C8-832E-1BE570B43881}" dt="2022-01-17T20:17:34.368" v="4399" actId="478"/>
          <ac:spMkLst>
            <pc:docMk/>
            <pc:sldMk cId="2705041041" sldId="515"/>
            <ac:spMk id="5" creationId="{00000000-0000-0000-0000-000000000000}"/>
          </ac:spMkLst>
        </pc:spChg>
        <pc:spChg chg="mod">
          <ac:chgData name="Igor Shinkar" userId="db6eb1b41a9778dd" providerId="LiveId" clId="{10CD7C20-AF36-47C8-832E-1BE570B43881}" dt="2022-01-17T20:17:22.863" v="4395" actId="27636"/>
          <ac:spMkLst>
            <pc:docMk/>
            <pc:sldMk cId="2705041041" sldId="515"/>
            <ac:spMk id="7" creationId="{00000000-0000-0000-0000-000000000000}"/>
          </ac:spMkLst>
        </pc:spChg>
      </pc:sldChg>
      <pc:sldChg chg="delSp modSp add mod">
        <pc:chgData name="Igor Shinkar" userId="db6eb1b41a9778dd" providerId="LiveId" clId="{10CD7C20-AF36-47C8-832E-1BE570B43881}" dt="2022-01-17T20:18:00.340" v="4400" actId="478"/>
        <pc:sldMkLst>
          <pc:docMk/>
          <pc:sldMk cId="2611475317" sldId="516"/>
        </pc:sldMkLst>
        <pc:spChg chg="del mod">
          <ac:chgData name="Igor Shinkar" userId="db6eb1b41a9778dd" providerId="LiveId" clId="{10CD7C20-AF36-47C8-832E-1BE570B43881}" dt="2022-01-17T20:18:00.340" v="4400" actId="478"/>
          <ac:spMkLst>
            <pc:docMk/>
            <pc:sldMk cId="2611475317" sldId="516"/>
            <ac:spMk id="4" creationId="{00000000-0000-0000-0000-000000000000}"/>
          </ac:spMkLst>
        </pc:spChg>
        <pc:spChg chg="del mod">
          <ac:chgData name="Igor Shinkar" userId="db6eb1b41a9778dd" providerId="LiveId" clId="{10CD7C20-AF36-47C8-832E-1BE570B43881}" dt="2022-01-17T20:18:00.340" v="4400" actId="478"/>
          <ac:spMkLst>
            <pc:docMk/>
            <pc:sldMk cId="2611475317" sldId="516"/>
            <ac:spMk id="5" creationId="{00000000-0000-0000-0000-000000000000}"/>
          </ac:spMkLst>
        </pc:spChg>
      </pc:sldChg>
      <pc:sldChg chg="delSp modSp add mod">
        <pc:chgData name="Igor Shinkar" userId="db6eb1b41a9778dd" providerId="LiveId" clId="{10CD7C20-AF36-47C8-832E-1BE570B43881}" dt="2022-01-17T20:18:15.811" v="4413" actId="478"/>
        <pc:sldMkLst>
          <pc:docMk/>
          <pc:sldMk cId="427496789" sldId="517"/>
        </pc:sldMkLst>
        <pc:spChg chg="del mod">
          <ac:chgData name="Igor Shinkar" userId="db6eb1b41a9778dd" providerId="LiveId" clId="{10CD7C20-AF36-47C8-832E-1BE570B43881}" dt="2022-01-17T20:18:15.811" v="4413" actId="478"/>
          <ac:spMkLst>
            <pc:docMk/>
            <pc:sldMk cId="427496789" sldId="517"/>
            <ac:spMk id="4" creationId="{00000000-0000-0000-0000-000000000000}"/>
          </ac:spMkLst>
        </pc:spChg>
        <pc:spChg chg="del mod">
          <ac:chgData name="Igor Shinkar" userId="db6eb1b41a9778dd" providerId="LiveId" clId="{10CD7C20-AF36-47C8-832E-1BE570B43881}" dt="2022-01-17T20:18:15.811" v="4413" actId="478"/>
          <ac:spMkLst>
            <pc:docMk/>
            <pc:sldMk cId="427496789" sldId="517"/>
            <ac:spMk id="5" creationId="{00000000-0000-0000-0000-000000000000}"/>
          </ac:spMkLst>
        </pc:spChg>
        <pc:spChg chg="mod">
          <ac:chgData name="Igor Shinkar" userId="db6eb1b41a9778dd" providerId="LiveId" clId="{10CD7C20-AF36-47C8-832E-1BE570B43881}" dt="2022-01-17T20:18:13.644" v="4412" actId="20577"/>
          <ac:spMkLst>
            <pc:docMk/>
            <pc:sldMk cId="427496789" sldId="517"/>
            <ac:spMk id="6" creationId="{00000000-0000-0000-0000-000000000000}"/>
          </ac:spMkLst>
        </pc:spChg>
      </pc:sldChg>
      <pc:sldChg chg="delSp modSp add mod modAnim">
        <pc:chgData name="Igor Shinkar" userId="db6eb1b41a9778dd" providerId="LiveId" clId="{10CD7C20-AF36-47C8-832E-1BE570B43881}" dt="2022-01-17T20:21:02.133" v="4474" actId="20577"/>
        <pc:sldMkLst>
          <pc:docMk/>
          <pc:sldMk cId="3342399386" sldId="518"/>
        </pc:sldMkLst>
        <pc:spChg chg="del mod">
          <ac:chgData name="Igor Shinkar" userId="db6eb1b41a9778dd" providerId="LiveId" clId="{10CD7C20-AF36-47C8-832E-1BE570B43881}" dt="2022-01-17T20:18:19.064" v="4414" actId="478"/>
          <ac:spMkLst>
            <pc:docMk/>
            <pc:sldMk cId="3342399386" sldId="518"/>
            <ac:spMk id="4" creationId="{00000000-0000-0000-0000-000000000000}"/>
          </ac:spMkLst>
        </pc:spChg>
        <pc:spChg chg="del mod">
          <ac:chgData name="Igor Shinkar" userId="db6eb1b41a9778dd" providerId="LiveId" clId="{10CD7C20-AF36-47C8-832E-1BE570B43881}" dt="2022-01-17T20:18:19.064" v="4414" actId="478"/>
          <ac:spMkLst>
            <pc:docMk/>
            <pc:sldMk cId="3342399386" sldId="518"/>
            <ac:spMk id="5" creationId="{00000000-0000-0000-0000-000000000000}"/>
          </ac:spMkLst>
        </pc:spChg>
        <pc:spChg chg="mod">
          <ac:chgData name="Igor Shinkar" userId="db6eb1b41a9778dd" providerId="LiveId" clId="{10CD7C20-AF36-47C8-832E-1BE570B43881}" dt="2022-01-17T20:21:02.133" v="4474" actId="20577"/>
          <ac:spMkLst>
            <pc:docMk/>
            <pc:sldMk cId="3342399386" sldId="518"/>
            <ac:spMk id="7" creationId="{00000000-0000-0000-0000-000000000000}"/>
          </ac:spMkLst>
        </pc:spChg>
      </pc:sldChg>
      <pc:sldChg chg="addSp delSp modSp add mod modAnim">
        <pc:chgData name="Igor Shinkar" userId="db6eb1b41a9778dd" providerId="LiveId" clId="{10CD7C20-AF36-47C8-832E-1BE570B43881}" dt="2022-01-17T20:18:45.205" v="4421" actId="478"/>
        <pc:sldMkLst>
          <pc:docMk/>
          <pc:sldMk cId="2957107474" sldId="519"/>
        </pc:sldMkLst>
        <pc:spChg chg="add del mod">
          <ac:chgData name="Igor Shinkar" userId="db6eb1b41a9778dd" providerId="LiveId" clId="{10CD7C20-AF36-47C8-832E-1BE570B43881}" dt="2022-01-17T20:18:45.205" v="4421" actId="478"/>
          <ac:spMkLst>
            <pc:docMk/>
            <pc:sldMk cId="2957107474" sldId="519"/>
            <ac:spMk id="4" creationId="{00000000-0000-0000-0000-000000000000}"/>
          </ac:spMkLst>
        </pc:spChg>
        <pc:spChg chg="add del mod">
          <ac:chgData name="Igor Shinkar" userId="db6eb1b41a9778dd" providerId="LiveId" clId="{10CD7C20-AF36-47C8-832E-1BE570B43881}" dt="2022-01-17T20:18:41.916" v="4420" actId="478"/>
          <ac:spMkLst>
            <pc:docMk/>
            <pc:sldMk cId="2957107474" sldId="519"/>
            <ac:spMk id="5" creationId="{00000000-0000-0000-0000-000000000000}"/>
          </ac:spMkLst>
        </pc:spChg>
        <pc:spChg chg="ord">
          <ac:chgData name="Igor Shinkar" userId="db6eb1b41a9778dd" providerId="LiveId" clId="{10CD7C20-AF36-47C8-832E-1BE570B43881}" dt="2022-01-17T20:18:36.594" v="4418" actId="167"/>
          <ac:spMkLst>
            <pc:docMk/>
            <pc:sldMk cId="2957107474" sldId="519"/>
            <ac:spMk id="7" creationId="{00000000-0000-0000-0000-000000000000}"/>
          </ac:spMkLst>
        </pc:spChg>
        <pc:spChg chg="add del">
          <ac:chgData name="Igor Shinkar" userId="db6eb1b41a9778dd" providerId="LiveId" clId="{10CD7C20-AF36-47C8-832E-1BE570B43881}" dt="2022-01-17T20:18:28.869" v="4417" actId="478"/>
          <ac:spMkLst>
            <pc:docMk/>
            <pc:sldMk cId="2957107474" sldId="519"/>
            <ac:spMk id="55" creationId="{00000000-0000-0000-0000-000000000000}"/>
          </ac:spMkLst>
        </pc:spChg>
        <pc:spChg chg="add del">
          <ac:chgData name="Igor Shinkar" userId="db6eb1b41a9778dd" providerId="LiveId" clId="{10CD7C20-AF36-47C8-832E-1BE570B43881}" dt="2022-01-17T20:18:28.869" v="4417" actId="478"/>
          <ac:spMkLst>
            <pc:docMk/>
            <pc:sldMk cId="2957107474" sldId="519"/>
            <ac:spMk id="61" creationId="{00000000-0000-0000-0000-000000000000}"/>
          </ac:spMkLst>
        </pc:spChg>
        <pc:spChg chg="add del">
          <ac:chgData name="Igor Shinkar" userId="db6eb1b41a9778dd" providerId="LiveId" clId="{10CD7C20-AF36-47C8-832E-1BE570B43881}" dt="2022-01-17T20:18:28.869" v="4417" actId="478"/>
          <ac:spMkLst>
            <pc:docMk/>
            <pc:sldMk cId="2957107474" sldId="519"/>
            <ac:spMk id="80" creationId="{00000000-0000-0000-0000-000000000000}"/>
          </ac:spMkLst>
        </pc:spChg>
      </pc:sldChg>
      <pc:sldChg chg="addSp delSp modSp add mod modAnim">
        <pc:chgData name="Igor Shinkar" userId="db6eb1b41a9778dd" providerId="LiveId" clId="{10CD7C20-AF36-47C8-832E-1BE570B43881}" dt="2022-01-17T20:20:30.968" v="4455"/>
        <pc:sldMkLst>
          <pc:docMk/>
          <pc:sldMk cId="1319402343" sldId="520"/>
        </pc:sldMkLst>
        <pc:spChg chg="del mod">
          <ac:chgData name="Igor Shinkar" userId="db6eb1b41a9778dd" providerId="LiveId" clId="{10CD7C20-AF36-47C8-832E-1BE570B43881}" dt="2022-01-17T20:18:24.610" v="4415" actId="478"/>
          <ac:spMkLst>
            <pc:docMk/>
            <pc:sldMk cId="1319402343" sldId="520"/>
            <ac:spMk id="4" creationId="{00000000-0000-0000-0000-000000000000}"/>
          </ac:spMkLst>
        </pc:spChg>
        <pc:spChg chg="del mod">
          <ac:chgData name="Igor Shinkar" userId="db6eb1b41a9778dd" providerId="LiveId" clId="{10CD7C20-AF36-47C8-832E-1BE570B43881}" dt="2022-01-17T20:18:24.610" v="4415" actId="478"/>
          <ac:spMkLst>
            <pc:docMk/>
            <pc:sldMk cId="1319402343" sldId="520"/>
            <ac:spMk id="5" creationId="{00000000-0000-0000-0000-000000000000}"/>
          </ac:spMkLst>
        </pc:spChg>
        <pc:spChg chg="mod">
          <ac:chgData name="Igor Shinkar" userId="db6eb1b41a9778dd" providerId="LiveId" clId="{10CD7C20-AF36-47C8-832E-1BE570B43881}" dt="2022-01-17T20:20:12.967" v="4453" actId="20577"/>
          <ac:spMkLst>
            <pc:docMk/>
            <pc:sldMk cId="1319402343" sldId="520"/>
            <ac:spMk id="7" creationId="{00000000-0000-0000-0000-000000000000}"/>
          </ac:spMkLst>
        </pc:spChg>
        <pc:spChg chg="mod">
          <ac:chgData name="Igor Shinkar" userId="db6eb1b41a9778dd" providerId="LiveId" clId="{10CD7C20-AF36-47C8-832E-1BE570B43881}" dt="2022-01-17T20:20:29.522" v="4454"/>
          <ac:spMkLst>
            <pc:docMk/>
            <pc:sldMk cId="1319402343" sldId="520"/>
            <ac:spMk id="8" creationId="{FDFE53B8-6338-4CE8-9E63-71EBF7C8692B}"/>
          </ac:spMkLst>
        </pc:spChg>
        <pc:spChg chg="mod">
          <ac:chgData name="Igor Shinkar" userId="db6eb1b41a9778dd" providerId="LiveId" clId="{10CD7C20-AF36-47C8-832E-1BE570B43881}" dt="2022-01-17T20:20:29.522" v="4454"/>
          <ac:spMkLst>
            <pc:docMk/>
            <pc:sldMk cId="1319402343" sldId="520"/>
            <ac:spMk id="9" creationId="{67ADD876-7BF1-4CA1-B1F3-D7A3419A49EB}"/>
          </ac:spMkLst>
        </pc:spChg>
        <pc:spChg chg="mod">
          <ac:chgData name="Igor Shinkar" userId="db6eb1b41a9778dd" providerId="LiveId" clId="{10CD7C20-AF36-47C8-832E-1BE570B43881}" dt="2022-01-17T20:20:29.522" v="4454"/>
          <ac:spMkLst>
            <pc:docMk/>
            <pc:sldMk cId="1319402343" sldId="520"/>
            <ac:spMk id="10" creationId="{BD46AE38-7CE9-4264-B5AD-67AF0865E2DF}"/>
          </ac:spMkLst>
        </pc:spChg>
        <pc:spChg chg="mod">
          <ac:chgData name="Igor Shinkar" userId="db6eb1b41a9778dd" providerId="LiveId" clId="{10CD7C20-AF36-47C8-832E-1BE570B43881}" dt="2022-01-17T20:20:29.522" v="4454"/>
          <ac:spMkLst>
            <pc:docMk/>
            <pc:sldMk cId="1319402343" sldId="520"/>
            <ac:spMk id="11" creationId="{815DD5CB-253B-487C-874E-B4A6447C323C}"/>
          </ac:spMkLst>
        </pc:spChg>
        <pc:spChg chg="mod">
          <ac:chgData name="Igor Shinkar" userId="db6eb1b41a9778dd" providerId="LiveId" clId="{10CD7C20-AF36-47C8-832E-1BE570B43881}" dt="2022-01-17T20:20:29.522" v="4454"/>
          <ac:spMkLst>
            <pc:docMk/>
            <pc:sldMk cId="1319402343" sldId="520"/>
            <ac:spMk id="12" creationId="{96662CAB-478A-4AA4-B8DA-01895BB191A8}"/>
          </ac:spMkLst>
        </pc:spChg>
        <pc:spChg chg="mod">
          <ac:chgData name="Igor Shinkar" userId="db6eb1b41a9778dd" providerId="LiveId" clId="{10CD7C20-AF36-47C8-832E-1BE570B43881}" dt="2022-01-17T20:20:29.522" v="4454"/>
          <ac:spMkLst>
            <pc:docMk/>
            <pc:sldMk cId="1319402343" sldId="520"/>
            <ac:spMk id="13" creationId="{2A13E4D6-5D02-4250-B214-284545F1D9E7}"/>
          </ac:spMkLst>
        </pc:spChg>
        <pc:spChg chg="mod">
          <ac:chgData name="Igor Shinkar" userId="db6eb1b41a9778dd" providerId="LiveId" clId="{10CD7C20-AF36-47C8-832E-1BE570B43881}" dt="2022-01-17T20:20:29.522" v="4454"/>
          <ac:spMkLst>
            <pc:docMk/>
            <pc:sldMk cId="1319402343" sldId="520"/>
            <ac:spMk id="14" creationId="{376FEF29-6598-4249-B81E-189C6E919B66}"/>
          </ac:spMkLst>
        </pc:spChg>
        <pc:spChg chg="mod">
          <ac:chgData name="Igor Shinkar" userId="db6eb1b41a9778dd" providerId="LiveId" clId="{10CD7C20-AF36-47C8-832E-1BE570B43881}" dt="2022-01-17T20:20:29.522" v="4454"/>
          <ac:spMkLst>
            <pc:docMk/>
            <pc:sldMk cId="1319402343" sldId="520"/>
            <ac:spMk id="15" creationId="{21DEEE45-7310-4C36-9D7D-BE3EF8B557ED}"/>
          </ac:spMkLst>
        </pc:spChg>
        <pc:spChg chg="mod">
          <ac:chgData name="Igor Shinkar" userId="db6eb1b41a9778dd" providerId="LiveId" clId="{10CD7C20-AF36-47C8-832E-1BE570B43881}" dt="2022-01-17T20:20:29.522" v="4454"/>
          <ac:spMkLst>
            <pc:docMk/>
            <pc:sldMk cId="1319402343" sldId="520"/>
            <ac:spMk id="16" creationId="{949CE671-5E6C-4F15-83B0-CB4CEFC31DE9}"/>
          </ac:spMkLst>
        </pc:spChg>
        <pc:spChg chg="mod">
          <ac:chgData name="Igor Shinkar" userId="db6eb1b41a9778dd" providerId="LiveId" clId="{10CD7C20-AF36-47C8-832E-1BE570B43881}" dt="2022-01-17T20:20:29.522" v="4454"/>
          <ac:spMkLst>
            <pc:docMk/>
            <pc:sldMk cId="1319402343" sldId="520"/>
            <ac:spMk id="17" creationId="{D7D5345A-028E-4834-9C42-FB469878BB50}"/>
          </ac:spMkLst>
        </pc:spChg>
        <pc:spChg chg="mod">
          <ac:chgData name="Igor Shinkar" userId="db6eb1b41a9778dd" providerId="LiveId" clId="{10CD7C20-AF36-47C8-832E-1BE570B43881}" dt="2022-01-17T20:20:29.522" v="4454"/>
          <ac:spMkLst>
            <pc:docMk/>
            <pc:sldMk cId="1319402343" sldId="520"/>
            <ac:spMk id="18" creationId="{98C6E909-C2A9-4451-BD5F-3BAD1A7825C1}"/>
          </ac:spMkLst>
        </pc:spChg>
        <pc:spChg chg="mod">
          <ac:chgData name="Igor Shinkar" userId="db6eb1b41a9778dd" providerId="LiveId" clId="{10CD7C20-AF36-47C8-832E-1BE570B43881}" dt="2022-01-17T20:20:29.522" v="4454"/>
          <ac:spMkLst>
            <pc:docMk/>
            <pc:sldMk cId="1319402343" sldId="520"/>
            <ac:spMk id="19" creationId="{33CF5BE5-9082-4FF4-A67D-4359B7772FBF}"/>
          </ac:spMkLst>
        </pc:spChg>
        <pc:spChg chg="mod">
          <ac:chgData name="Igor Shinkar" userId="db6eb1b41a9778dd" providerId="LiveId" clId="{10CD7C20-AF36-47C8-832E-1BE570B43881}" dt="2022-01-17T20:20:29.522" v="4454"/>
          <ac:spMkLst>
            <pc:docMk/>
            <pc:sldMk cId="1319402343" sldId="520"/>
            <ac:spMk id="30" creationId="{5E48A2FA-81CB-4134-9D1B-B15A04786D33}"/>
          </ac:spMkLst>
        </pc:spChg>
        <pc:spChg chg="mod">
          <ac:chgData name="Igor Shinkar" userId="db6eb1b41a9778dd" providerId="LiveId" clId="{10CD7C20-AF36-47C8-832E-1BE570B43881}" dt="2022-01-17T20:20:29.522" v="4454"/>
          <ac:spMkLst>
            <pc:docMk/>
            <pc:sldMk cId="1319402343" sldId="520"/>
            <ac:spMk id="31" creationId="{3AE2F6FD-64D0-4F50-8050-A6B65335E260}"/>
          </ac:spMkLst>
        </pc:spChg>
        <pc:spChg chg="mod">
          <ac:chgData name="Igor Shinkar" userId="db6eb1b41a9778dd" providerId="LiveId" clId="{10CD7C20-AF36-47C8-832E-1BE570B43881}" dt="2022-01-17T20:20:29.522" v="4454"/>
          <ac:spMkLst>
            <pc:docMk/>
            <pc:sldMk cId="1319402343" sldId="520"/>
            <ac:spMk id="32" creationId="{5A182E4D-E8DA-4B07-AFE1-18264E3B146C}"/>
          </ac:spMkLst>
        </pc:spChg>
        <pc:spChg chg="add del mod">
          <ac:chgData name="Igor Shinkar" userId="db6eb1b41a9778dd" providerId="LiveId" clId="{10CD7C20-AF36-47C8-832E-1BE570B43881}" dt="2022-01-17T20:20:30.968" v="4455"/>
          <ac:spMkLst>
            <pc:docMk/>
            <pc:sldMk cId="1319402343" sldId="520"/>
            <ac:spMk id="33" creationId="{798437E7-F4E6-4DA7-A8EE-313870A1C20B}"/>
          </ac:spMkLst>
        </pc:spChg>
        <pc:spChg chg="add del mod">
          <ac:chgData name="Igor Shinkar" userId="db6eb1b41a9778dd" providerId="LiveId" clId="{10CD7C20-AF36-47C8-832E-1BE570B43881}" dt="2022-01-17T20:20:30.968" v="4455"/>
          <ac:spMkLst>
            <pc:docMk/>
            <pc:sldMk cId="1319402343" sldId="520"/>
            <ac:spMk id="34" creationId="{03875090-D98C-4187-92FD-EACFA58D2F47}"/>
          </ac:spMkLst>
        </pc:spChg>
        <pc:grpChg chg="add del mod">
          <ac:chgData name="Igor Shinkar" userId="db6eb1b41a9778dd" providerId="LiveId" clId="{10CD7C20-AF36-47C8-832E-1BE570B43881}" dt="2022-01-17T20:20:30.968" v="4455"/>
          <ac:grpSpMkLst>
            <pc:docMk/>
            <pc:sldMk cId="1319402343" sldId="520"/>
            <ac:grpSpMk id="6" creationId="{3B53FE60-B5D4-4363-83D5-52077F641860}"/>
          </ac:grpSpMkLst>
        </pc:grpChg>
        <pc:cxnChg chg="mod">
          <ac:chgData name="Igor Shinkar" userId="db6eb1b41a9778dd" providerId="LiveId" clId="{10CD7C20-AF36-47C8-832E-1BE570B43881}" dt="2022-01-17T20:20:29.522" v="4454"/>
          <ac:cxnSpMkLst>
            <pc:docMk/>
            <pc:sldMk cId="1319402343" sldId="520"/>
            <ac:cxnSpMk id="20" creationId="{5A141457-4F42-4522-A4B4-90D6EEF44CF9}"/>
          </ac:cxnSpMkLst>
        </pc:cxnChg>
        <pc:cxnChg chg="mod">
          <ac:chgData name="Igor Shinkar" userId="db6eb1b41a9778dd" providerId="LiveId" clId="{10CD7C20-AF36-47C8-832E-1BE570B43881}" dt="2022-01-17T20:20:29.522" v="4454"/>
          <ac:cxnSpMkLst>
            <pc:docMk/>
            <pc:sldMk cId="1319402343" sldId="520"/>
            <ac:cxnSpMk id="21" creationId="{6AC92AEB-063F-416A-8EDA-E7BFF1F94B70}"/>
          </ac:cxnSpMkLst>
        </pc:cxnChg>
        <pc:cxnChg chg="mod">
          <ac:chgData name="Igor Shinkar" userId="db6eb1b41a9778dd" providerId="LiveId" clId="{10CD7C20-AF36-47C8-832E-1BE570B43881}" dt="2022-01-17T20:20:29.522" v="4454"/>
          <ac:cxnSpMkLst>
            <pc:docMk/>
            <pc:sldMk cId="1319402343" sldId="520"/>
            <ac:cxnSpMk id="22" creationId="{6717A53C-BF28-415D-8619-984B247F2021}"/>
          </ac:cxnSpMkLst>
        </pc:cxnChg>
        <pc:cxnChg chg="mod">
          <ac:chgData name="Igor Shinkar" userId="db6eb1b41a9778dd" providerId="LiveId" clId="{10CD7C20-AF36-47C8-832E-1BE570B43881}" dt="2022-01-17T20:20:29.522" v="4454"/>
          <ac:cxnSpMkLst>
            <pc:docMk/>
            <pc:sldMk cId="1319402343" sldId="520"/>
            <ac:cxnSpMk id="23" creationId="{24F8846E-2C24-4020-B26D-E5041180E882}"/>
          </ac:cxnSpMkLst>
        </pc:cxnChg>
        <pc:cxnChg chg="mod">
          <ac:chgData name="Igor Shinkar" userId="db6eb1b41a9778dd" providerId="LiveId" clId="{10CD7C20-AF36-47C8-832E-1BE570B43881}" dt="2022-01-17T20:20:29.522" v="4454"/>
          <ac:cxnSpMkLst>
            <pc:docMk/>
            <pc:sldMk cId="1319402343" sldId="520"/>
            <ac:cxnSpMk id="24" creationId="{7BB51507-5284-4091-B6AB-000E0E56DEBD}"/>
          </ac:cxnSpMkLst>
        </pc:cxnChg>
        <pc:cxnChg chg="mod">
          <ac:chgData name="Igor Shinkar" userId="db6eb1b41a9778dd" providerId="LiveId" clId="{10CD7C20-AF36-47C8-832E-1BE570B43881}" dt="2022-01-17T20:20:29.522" v="4454"/>
          <ac:cxnSpMkLst>
            <pc:docMk/>
            <pc:sldMk cId="1319402343" sldId="520"/>
            <ac:cxnSpMk id="25" creationId="{053D02E6-B77C-4757-BA14-35856BE38FBB}"/>
          </ac:cxnSpMkLst>
        </pc:cxnChg>
        <pc:cxnChg chg="mod">
          <ac:chgData name="Igor Shinkar" userId="db6eb1b41a9778dd" providerId="LiveId" clId="{10CD7C20-AF36-47C8-832E-1BE570B43881}" dt="2022-01-17T20:20:29.522" v="4454"/>
          <ac:cxnSpMkLst>
            <pc:docMk/>
            <pc:sldMk cId="1319402343" sldId="520"/>
            <ac:cxnSpMk id="26" creationId="{0286A050-5275-4B07-9FAF-58E08AF6BC3D}"/>
          </ac:cxnSpMkLst>
        </pc:cxnChg>
        <pc:cxnChg chg="mod">
          <ac:chgData name="Igor Shinkar" userId="db6eb1b41a9778dd" providerId="LiveId" clId="{10CD7C20-AF36-47C8-832E-1BE570B43881}" dt="2022-01-17T20:20:29.522" v="4454"/>
          <ac:cxnSpMkLst>
            <pc:docMk/>
            <pc:sldMk cId="1319402343" sldId="520"/>
            <ac:cxnSpMk id="27" creationId="{1476A5C7-7BE6-402C-A8E6-FA5531678286}"/>
          </ac:cxnSpMkLst>
        </pc:cxnChg>
        <pc:cxnChg chg="mod">
          <ac:chgData name="Igor Shinkar" userId="db6eb1b41a9778dd" providerId="LiveId" clId="{10CD7C20-AF36-47C8-832E-1BE570B43881}" dt="2022-01-17T20:20:29.522" v="4454"/>
          <ac:cxnSpMkLst>
            <pc:docMk/>
            <pc:sldMk cId="1319402343" sldId="520"/>
            <ac:cxnSpMk id="28" creationId="{9DBE3797-7494-49A1-AAAA-F01EB28D7D9A}"/>
          </ac:cxnSpMkLst>
        </pc:cxnChg>
        <pc:cxnChg chg="mod">
          <ac:chgData name="Igor Shinkar" userId="db6eb1b41a9778dd" providerId="LiveId" clId="{10CD7C20-AF36-47C8-832E-1BE570B43881}" dt="2022-01-17T20:20:29.522" v="4454"/>
          <ac:cxnSpMkLst>
            <pc:docMk/>
            <pc:sldMk cId="1319402343" sldId="520"/>
            <ac:cxnSpMk id="29" creationId="{5CD295A1-9991-40D7-9FE0-268154D9C9DC}"/>
          </ac:cxnSpMkLst>
        </pc:cxnChg>
      </pc:sldChg>
      <pc:sldChg chg="addSp delSp modSp add mod modAnim">
        <pc:chgData name="Igor Shinkar" userId="db6eb1b41a9778dd" providerId="LiveId" clId="{10CD7C20-AF36-47C8-832E-1BE570B43881}" dt="2022-01-17T20:24:46.442" v="4481" actId="478"/>
        <pc:sldMkLst>
          <pc:docMk/>
          <pc:sldMk cId="2316885411" sldId="521"/>
        </pc:sldMkLst>
        <pc:spChg chg="mod">
          <ac:chgData name="Igor Shinkar" userId="db6eb1b41a9778dd" providerId="LiveId" clId="{10CD7C20-AF36-47C8-832E-1BE570B43881}" dt="2022-01-17T20:23:09.327" v="4476" actId="1076"/>
          <ac:spMkLst>
            <pc:docMk/>
            <pc:sldMk cId="2316885411" sldId="521"/>
            <ac:spMk id="3" creationId="{00000000-0000-0000-0000-000000000000}"/>
          </ac:spMkLst>
        </pc:spChg>
        <pc:spChg chg="del mod">
          <ac:chgData name="Igor Shinkar" userId="db6eb1b41a9778dd" providerId="LiveId" clId="{10CD7C20-AF36-47C8-832E-1BE570B43881}" dt="2022-01-17T20:18:48.790" v="4422" actId="478"/>
          <ac:spMkLst>
            <pc:docMk/>
            <pc:sldMk cId="2316885411" sldId="521"/>
            <ac:spMk id="4" creationId="{00000000-0000-0000-0000-000000000000}"/>
          </ac:spMkLst>
        </pc:spChg>
        <pc:spChg chg="del mod">
          <ac:chgData name="Igor Shinkar" userId="db6eb1b41a9778dd" providerId="LiveId" clId="{10CD7C20-AF36-47C8-832E-1BE570B43881}" dt="2022-01-17T20:18:48.790" v="4422" actId="478"/>
          <ac:spMkLst>
            <pc:docMk/>
            <pc:sldMk cId="2316885411" sldId="521"/>
            <ac:spMk id="5" creationId="{00000000-0000-0000-0000-000000000000}"/>
          </ac:spMkLst>
        </pc:spChg>
        <pc:cxnChg chg="add del mod">
          <ac:chgData name="Igor Shinkar" userId="db6eb1b41a9778dd" providerId="LiveId" clId="{10CD7C20-AF36-47C8-832E-1BE570B43881}" dt="2022-01-17T20:24:46.442" v="4481" actId="478"/>
          <ac:cxnSpMkLst>
            <pc:docMk/>
            <pc:sldMk cId="2316885411" sldId="521"/>
            <ac:cxnSpMk id="35" creationId="{556E8244-139A-488C-B583-AD9041145A7C}"/>
          </ac:cxnSpMkLst>
        </pc:cxnChg>
      </pc:sldChg>
      <pc:sldChg chg="delSp modSp add mod modAnim">
        <pc:chgData name="Igor Shinkar" userId="db6eb1b41a9778dd" providerId="LiveId" clId="{10CD7C20-AF36-47C8-832E-1BE570B43881}" dt="2022-01-17T20:20:01.486" v="4448" actId="12"/>
        <pc:sldMkLst>
          <pc:docMk/>
          <pc:sldMk cId="669578644" sldId="522"/>
        </pc:sldMkLst>
        <pc:spChg chg="del mod">
          <ac:chgData name="Igor Shinkar" userId="db6eb1b41a9778dd" providerId="LiveId" clId="{10CD7C20-AF36-47C8-832E-1BE570B43881}" dt="2022-01-17T20:18:54.424" v="4423" actId="478"/>
          <ac:spMkLst>
            <pc:docMk/>
            <pc:sldMk cId="669578644" sldId="522"/>
            <ac:spMk id="4" creationId="{00000000-0000-0000-0000-000000000000}"/>
          </ac:spMkLst>
        </pc:spChg>
        <pc:spChg chg="del mod">
          <ac:chgData name="Igor Shinkar" userId="db6eb1b41a9778dd" providerId="LiveId" clId="{10CD7C20-AF36-47C8-832E-1BE570B43881}" dt="2022-01-17T20:18:54.424" v="4423" actId="478"/>
          <ac:spMkLst>
            <pc:docMk/>
            <pc:sldMk cId="669578644" sldId="522"/>
            <ac:spMk id="5" creationId="{00000000-0000-0000-0000-000000000000}"/>
          </ac:spMkLst>
        </pc:spChg>
        <pc:spChg chg="mod">
          <ac:chgData name="Igor Shinkar" userId="db6eb1b41a9778dd" providerId="LiveId" clId="{10CD7C20-AF36-47C8-832E-1BE570B43881}" dt="2022-01-17T20:20:01.486" v="4448" actId="12"/>
          <ac:spMkLst>
            <pc:docMk/>
            <pc:sldMk cId="669578644" sldId="522"/>
            <ac:spMk id="7" creationId="{00000000-0000-0000-0000-000000000000}"/>
          </ac:spMkLst>
        </pc:spChg>
      </pc:sldChg>
      <pc:sldChg chg="delSp modSp add mod modAnim">
        <pc:chgData name="Igor Shinkar" userId="db6eb1b41a9778dd" providerId="LiveId" clId="{10CD7C20-AF36-47C8-832E-1BE570B43881}" dt="2022-01-17T20:19:19.087" v="4432" actId="20577"/>
        <pc:sldMkLst>
          <pc:docMk/>
          <pc:sldMk cId="1215546267" sldId="523"/>
        </pc:sldMkLst>
        <pc:spChg chg="del mod">
          <ac:chgData name="Igor Shinkar" userId="db6eb1b41a9778dd" providerId="LiveId" clId="{10CD7C20-AF36-47C8-832E-1BE570B43881}" dt="2022-01-17T20:19:03.865" v="4426" actId="478"/>
          <ac:spMkLst>
            <pc:docMk/>
            <pc:sldMk cId="1215546267" sldId="523"/>
            <ac:spMk id="4" creationId="{00000000-0000-0000-0000-000000000000}"/>
          </ac:spMkLst>
        </pc:spChg>
        <pc:spChg chg="del mod">
          <ac:chgData name="Igor Shinkar" userId="db6eb1b41a9778dd" providerId="LiveId" clId="{10CD7C20-AF36-47C8-832E-1BE570B43881}" dt="2022-01-17T20:19:01.843" v="4425" actId="478"/>
          <ac:spMkLst>
            <pc:docMk/>
            <pc:sldMk cId="1215546267" sldId="523"/>
            <ac:spMk id="5" creationId="{00000000-0000-0000-0000-000000000000}"/>
          </ac:spMkLst>
        </pc:spChg>
        <pc:spChg chg="mod">
          <ac:chgData name="Igor Shinkar" userId="db6eb1b41a9778dd" providerId="LiveId" clId="{10CD7C20-AF36-47C8-832E-1BE570B43881}" dt="2022-01-17T20:19:19.087" v="4432" actId="20577"/>
          <ac:spMkLst>
            <pc:docMk/>
            <pc:sldMk cId="1215546267" sldId="523"/>
            <ac:spMk id="7" creationId="{00000000-0000-0000-0000-000000000000}"/>
          </ac:spMkLst>
        </pc:spChg>
      </pc:sldChg>
      <pc:sldChg chg="modSp add modAnim">
        <pc:chgData name="Igor Shinkar" userId="db6eb1b41a9778dd" providerId="LiveId" clId="{10CD7C20-AF36-47C8-832E-1BE570B43881}" dt="2022-01-17T21:06:59.923" v="4788" actId="20577"/>
        <pc:sldMkLst>
          <pc:docMk/>
          <pc:sldMk cId="2668586814" sldId="524"/>
        </pc:sldMkLst>
        <pc:spChg chg="mod">
          <ac:chgData name="Igor Shinkar" userId="db6eb1b41a9778dd" providerId="LiveId" clId="{10CD7C20-AF36-47C8-832E-1BE570B43881}" dt="2022-01-17T21:06:59.923" v="4788" actId="20577"/>
          <ac:spMkLst>
            <pc:docMk/>
            <pc:sldMk cId="2668586814" sldId="524"/>
            <ac:spMk id="7" creationId="{00000000-0000-0000-0000-000000000000}"/>
          </ac:spMkLst>
        </pc:spChg>
      </pc:sldChg>
      <pc:sldChg chg="delSp modSp add mod modAnim">
        <pc:chgData name="Igor Shinkar" userId="db6eb1b41a9778dd" providerId="LiveId" clId="{10CD7C20-AF36-47C8-832E-1BE570B43881}" dt="2022-01-17T22:10:58.246" v="5381" actId="478"/>
        <pc:sldMkLst>
          <pc:docMk/>
          <pc:sldMk cId="955206128" sldId="525"/>
        </pc:sldMkLst>
        <pc:spChg chg="mod">
          <ac:chgData name="Igor Shinkar" userId="db6eb1b41a9778dd" providerId="LiveId" clId="{10CD7C20-AF36-47C8-832E-1BE570B43881}" dt="2022-01-17T22:09:00.217" v="5358" actId="6549"/>
          <ac:spMkLst>
            <pc:docMk/>
            <pc:sldMk cId="955206128" sldId="525"/>
            <ac:spMk id="7" creationId="{00000000-0000-0000-0000-000000000000}"/>
          </ac:spMkLst>
        </pc:spChg>
        <pc:spChg chg="del">
          <ac:chgData name="Igor Shinkar" userId="db6eb1b41a9778dd" providerId="LiveId" clId="{10CD7C20-AF36-47C8-832E-1BE570B43881}" dt="2022-01-17T22:09:46.940" v="5362" actId="478"/>
          <ac:spMkLst>
            <pc:docMk/>
            <pc:sldMk cId="955206128" sldId="525"/>
            <ac:spMk id="10" creationId="{9E63F145-1D4B-4053-AA24-F0E3B711842C}"/>
          </ac:spMkLst>
        </pc:spChg>
        <pc:spChg chg="del">
          <ac:chgData name="Igor Shinkar" userId="db6eb1b41a9778dd" providerId="LiveId" clId="{10CD7C20-AF36-47C8-832E-1BE570B43881}" dt="2022-01-17T22:10:41.530" v="5374" actId="478"/>
          <ac:spMkLst>
            <pc:docMk/>
            <pc:sldMk cId="955206128" sldId="525"/>
            <ac:spMk id="11" creationId="{DAF85E81-FDE9-4F48-8710-FDF3EF2812AE}"/>
          </ac:spMkLst>
        </pc:spChg>
        <pc:spChg chg="del">
          <ac:chgData name="Igor Shinkar" userId="db6eb1b41a9778dd" providerId="LiveId" clId="{10CD7C20-AF36-47C8-832E-1BE570B43881}" dt="2022-01-17T22:10:52.114" v="5378" actId="478"/>
          <ac:spMkLst>
            <pc:docMk/>
            <pc:sldMk cId="955206128" sldId="525"/>
            <ac:spMk id="12" creationId="{AEC6C871-AF7A-4673-AA57-FEAD13D972B7}"/>
          </ac:spMkLst>
        </pc:spChg>
        <pc:spChg chg="del">
          <ac:chgData name="Igor Shinkar" userId="db6eb1b41a9778dd" providerId="LiveId" clId="{10CD7C20-AF36-47C8-832E-1BE570B43881}" dt="2022-01-17T22:10:45.801" v="5376" actId="478"/>
          <ac:spMkLst>
            <pc:docMk/>
            <pc:sldMk cId="955206128" sldId="525"/>
            <ac:spMk id="15" creationId="{82F71DFC-CAF7-48C2-A52A-6A6419630543}"/>
          </ac:spMkLst>
        </pc:spChg>
        <pc:spChg chg="del">
          <ac:chgData name="Igor Shinkar" userId="db6eb1b41a9778dd" providerId="LiveId" clId="{10CD7C20-AF36-47C8-832E-1BE570B43881}" dt="2022-01-17T22:09:51.135" v="5364" actId="478"/>
          <ac:spMkLst>
            <pc:docMk/>
            <pc:sldMk cId="955206128" sldId="525"/>
            <ac:spMk id="18" creationId="{A52F1E03-BC9F-432D-A4A2-79E3D0FDB17B}"/>
          </ac:spMkLst>
        </pc:spChg>
        <pc:spChg chg="del">
          <ac:chgData name="Igor Shinkar" userId="db6eb1b41a9778dd" providerId="LiveId" clId="{10CD7C20-AF36-47C8-832E-1BE570B43881}" dt="2022-01-17T22:10:54.425" v="5379" actId="478"/>
          <ac:spMkLst>
            <pc:docMk/>
            <pc:sldMk cId="955206128" sldId="525"/>
            <ac:spMk id="21" creationId="{703C0BAE-7E1E-48DB-B013-83C87129129A}"/>
          </ac:spMkLst>
        </pc:spChg>
        <pc:spChg chg="del">
          <ac:chgData name="Igor Shinkar" userId="db6eb1b41a9778dd" providerId="LiveId" clId="{10CD7C20-AF36-47C8-832E-1BE570B43881}" dt="2022-01-17T22:09:54.096" v="5366" actId="478"/>
          <ac:spMkLst>
            <pc:docMk/>
            <pc:sldMk cId="955206128" sldId="525"/>
            <ac:spMk id="44" creationId="{E2CD8EBC-21FA-426E-863E-0E2DAC491B0C}"/>
          </ac:spMkLst>
        </pc:spChg>
        <pc:spChg chg="del">
          <ac:chgData name="Igor Shinkar" userId="db6eb1b41a9778dd" providerId="LiveId" clId="{10CD7C20-AF36-47C8-832E-1BE570B43881}" dt="2022-01-17T22:09:48.547" v="5363" actId="478"/>
          <ac:spMkLst>
            <pc:docMk/>
            <pc:sldMk cId="955206128" sldId="525"/>
            <ac:spMk id="45" creationId="{0CCC9572-BDE0-4B56-9A9E-7A68B3AC7D6D}"/>
          </ac:spMkLst>
        </pc:spChg>
        <pc:spChg chg="mod">
          <ac:chgData name="Igor Shinkar" userId="db6eb1b41a9778dd" providerId="LiveId" clId="{10CD7C20-AF36-47C8-832E-1BE570B43881}" dt="2022-01-17T22:09:11.175" v="5360" actId="1076"/>
          <ac:spMkLst>
            <pc:docMk/>
            <pc:sldMk cId="955206128" sldId="525"/>
            <ac:spMk id="52" creationId="{DF944B4C-612E-410B-A2FD-5ED5FC3AD968}"/>
          </ac:spMkLst>
        </pc:spChg>
        <pc:spChg chg="mod">
          <ac:chgData name="Igor Shinkar" userId="db6eb1b41a9778dd" providerId="LiveId" clId="{10CD7C20-AF36-47C8-832E-1BE570B43881}" dt="2022-01-17T22:09:13.507" v="5361" actId="1076"/>
          <ac:spMkLst>
            <pc:docMk/>
            <pc:sldMk cId="955206128" sldId="525"/>
            <ac:spMk id="54" creationId="{CAE40DD3-E1EB-4D21-9D32-CBF034FB4458}"/>
          </ac:spMkLst>
        </pc:spChg>
        <pc:grpChg chg="mod">
          <ac:chgData name="Igor Shinkar" userId="db6eb1b41a9778dd" providerId="LiveId" clId="{10CD7C20-AF36-47C8-832E-1BE570B43881}" dt="2022-01-17T22:09:04.143" v="5359" actId="1076"/>
          <ac:grpSpMkLst>
            <pc:docMk/>
            <pc:sldMk cId="955206128" sldId="525"/>
            <ac:grpSpMk id="47" creationId="{61A0340D-4731-4F5B-AA99-88A77418084A}"/>
          </ac:grpSpMkLst>
        </pc:grpChg>
        <pc:cxnChg chg="del mod">
          <ac:chgData name="Igor Shinkar" userId="db6eb1b41a9778dd" providerId="LiveId" clId="{10CD7C20-AF36-47C8-832E-1BE570B43881}" dt="2022-01-17T22:10:00.741" v="5369" actId="478"/>
          <ac:cxnSpMkLst>
            <pc:docMk/>
            <pc:sldMk cId="955206128" sldId="525"/>
            <ac:cxnSpMk id="16" creationId="{3426F90F-4C51-4401-9F3F-DF9FE0C91924}"/>
          </ac:cxnSpMkLst>
        </pc:cxnChg>
        <pc:cxnChg chg="del mod">
          <ac:chgData name="Igor Shinkar" userId="db6eb1b41a9778dd" providerId="LiveId" clId="{10CD7C20-AF36-47C8-832E-1BE570B43881}" dt="2022-01-17T22:10:47.777" v="5377" actId="478"/>
          <ac:cxnSpMkLst>
            <pc:docMk/>
            <pc:sldMk cId="955206128" sldId="525"/>
            <ac:cxnSpMk id="23" creationId="{F39EB1EA-389C-4C0B-963F-9F890DCC9639}"/>
          </ac:cxnSpMkLst>
        </pc:cxnChg>
        <pc:cxnChg chg="del mod">
          <ac:chgData name="Igor Shinkar" userId="db6eb1b41a9778dd" providerId="LiveId" clId="{10CD7C20-AF36-47C8-832E-1BE570B43881}" dt="2022-01-17T22:10:11.290" v="5373" actId="478"/>
          <ac:cxnSpMkLst>
            <pc:docMk/>
            <pc:sldMk cId="955206128" sldId="525"/>
            <ac:cxnSpMk id="24" creationId="{F00C7DD3-FD2C-4FC7-BD2F-9DE0E56E9EF6}"/>
          </ac:cxnSpMkLst>
        </pc:cxnChg>
        <pc:cxnChg chg="del mod">
          <ac:chgData name="Igor Shinkar" userId="db6eb1b41a9778dd" providerId="LiveId" clId="{10CD7C20-AF36-47C8-832E-1BE570B43881}" dt="2022-01-17T22:10:06.186" v="5371" actId="478"/>
          <ac:cxnSpMkLst>
            <pc:docMk/>
            <pc:sldMk cId="955206128" sldId="525"/>
            <ac:cxnSpMk id="25" creationId="{748C5D58-9577-4652-ADCF-EA40B5EA0FC1}"/>
          </ac:cxnSpMkLst>
        </pc:cxnChg>
        <pc:cxnChg chg="del mod">
          <ac:chgData name="Igor Shinkar" userId="db6eb1b41a9778dd" providerId="LiveId" clId="{10CD7C20-AF36-47C8-832E-1BE570B43881}" dt="2022-01-17T22:10:56.253" v="5380" actId="478"/>
          <ac:cxnSpMkLst>
            <pc:docMk/>
            <pc:sldMk cId="955206128" sldId="525"/>
            <ac:cxnSpMk id="29" creationId="{5F3E0FD7-C80F-4B8F-99BE-8EAEE48E90AF}"/>
          </ac:cxnSpMkLst>
        </pc:cxnChg>
        <pc:cxnChg chg="del mod">
          <ac:chgData name="Igor Shinkar" userId="db6eb1b41a9778dd" providerId="LiveId" clId="{10CD7C20-AF36-47C8-832E-1BE570B43881}" dt="2022-01-17T22:10:03.650" v="5370" actId="478"/>
          <ac:cxnSpMkLst>
            <pc:docMk/>
            <pc:sldMk cId="955206128" sldId="525"/>
            <ac:cxnSpMk id="30" creationId="{77198257-3DB8-4989-906A-F32443E80B7B}"/>
          </ac:cxnSpMkLst>
        </pc:cxnChg>
        <pc:cxnChg chg="del mod">
          <ac:chgData name="Igor Shinkar" userId="db6eb1b41a9778dd" providerId="LiveId" clId="{10CD7C20-AF36-47C8-832E-1BE570B43881}" dt="2022-01-17T22:10:08.313" v="5372" actId="478"/>
          <ac:cxnSpMkLst>
            <pc:docMk/>
            <pc:sldMk cId="955206128" sldId="525"/>
            <ac:cxnSpMk id="32" creationId="{6D46B4C3-5088-413A-AF7A-074651781107}"/>
          </ac:cxnSpMkLst>
        </pc:cxnChg>
        <pc:cxnChg chg="del mod">
          <ac:chgData name="Igor Shinkar" userId="db6eb1b41a9778dd" providerId="LiveId" clId="{10CD7C20-AF36-47C8-832E-1BE570B43881}" dt="2022-01-17T22:10:58.246" v="5381" actId="478"/>
          <ac:cxnSpMkLst>
            <pc:docMk/>
            <pc:sldMk cId="955206128" sldId="525"/>
            <ac:cxnSpMk id="36" creationId="{50D96999-7CDC-4E6E-9C39-ECBF74C3A413}"/>
          </ac:cxnSpMkLst>
        </pc:cxnChg>
        <pc:cxnChg chg="del mod">
          <ac:chgData name="Igor Shinkar" userId="db6eb1b41a9778dd" providerId="LiveId" clId="{10CD7C20-AF36-47C8-832E-1BE570B43881}" dt="2022-01-17T22:10:43.887" v="5375" actId="478"/>
          <ac:cxnSpMkLst>
            <pc:docMk/>
            <pc:sldMk cId="955206128" sldId="525"/>
            <ac:cxnSpMk id="37" creationId="{D5D30FFC-3B0C-44E5-8AE5-3D9BB6A658F2}"/>
          </ac:cxnSpMkLst>
        </pc:cxnChg>
        <pc:cxnChg chg="del mod">
          <ac:chgData name="Igor Shinkar" userId="db6eb1b41a9778dd" providerId="LiveId" clId="{10CD7C20-AF36-47C8-832E-1BE570B43881}" dt="2022-01-17T22:09:52.881" v="5365" actId="478"/>
          <ac:cxnSpMkLst>
            <pc:docMk/>
            <pc:sldMk cId="955206128" sldId="525"/>
            <ac:cxnSpMk id="46" creationId="{11F7E9E5-2A99-4120-A872-9AD79B52308D}"/>
          </ac:cxnSpMkLst>
        </pc:cxnChg>
        <pc:cxnChg chg="del mod">
          <ac:chgData name="Igor Shinkar" userId="db6eb1b41a9778dd" providerId="LiveId" clId="{10CD7C20-AF36-47C8-832E-1BE570B43881}" dt="2022-01-17T22:09:55.465" v="5367" actId="478"/>
          <ac:cxnSpMkLst>
            <pc:docMk/>
            <pc:sldMk cId="955206128" sldId="525"/>
            <ac:cxnSpMk id="48" creationId="{7BAB5106-9311-4D53-B2AA-9A8E73D73D58}"/>
          </ac:cxnSpMkLst>
        </pc:cxnChg>
        <pc:cxnChg chg="del mod">
          <ac:chgData name="Igor Shinkar" userId="db6eb1b41a9778dd" providerId="LiveId" clId="{10CD7C20-AF36-47C8-832E-1BE570B43881}" dt="2022-01-17T22:09:57.718" v="5368" actId="478"/>
          <ac:cxnSpMkLst>
            <pc:docMk/>
            <pc:sldMk cId="955206128" sldId="525"/>
            <ac:cxnSpMk id="51" creationId="{E5B397C6-8B43-4435-B107-1BC868CBACAF}"/>
          </ac:cxnSpMkLst>
        </pc:cxnChg>
        <pc:cxnChg chg="mod">
          <ac:chgData name="Igor Shinkar" userId="db6eb1b41a9778dd" providerId="LiveId" clId="{10CD7C20-AF36-47C8-832E-1BE570B43881}" dt="2022-01-17T22:09:11.175" v="5360" actId="1076"/>
          <ac:cxnSpMkLst>
            <pc:docMk/>
            <pc:sldMk cId="955206128" sldId="525"/>
            <ac:cxnSpMk id="56" creationId="{F61D4733-05A3-4396-B5E1-E643B3F9BEA1}"/>
          </ac:cxnSpMkLst>
        </pc:cxnChg>
        <pc:cxnChg chg="mod">
          <ac:chgData name="Igor Shinkar" userId="db6eb1b41a9778dd" providerId="LiveId" clId="{10CD7C20-AF36-47C8-832E-1BE570B43881}" dt="2022-01-17T22:09:11.175" v="5360" actId="1076"/>
          <ac:cxnSpMkLst>
            <pc:docMk/>
            <pc:sldMk cId="955206128" sldId="525"/>
            <ac:cxnSpMk id="57" creationId="{311BB7F6-52DE-4EDC-9637-6574F0B2F7C8}"/>
          </ac:cxnSpMkLst>
        </pc:cxnChg>
        <pc:cxnChg chg="mod">
          <ac:chgData name="Igor Shinkar" userId="db6eb1b41a9778dd" providerId="LiveId" clId="{10CD7C20-AF36-47C8-832E-1BE570B43881}" dt="2022-01-17T22:09:13.507" v="5361" actId="1076"/>
          <ac:cxnSpMkLst>
            <pc:docMk/>
            <pc:sldMk cId="955206128" sldId="525"/>
            <ac:cxnSpMk id="58" creationId="{C241200C-096C-4203-AA44-8F8222E380FC}"/>
          </ac:cxnSpMkLst>
        </pc:cxnChg>
        <pc:cxnChg chg="mod">
          <ac:chgData name="Igor Shinkar" userId="db6eb1b41a9778dd" providerId="LiveId" clId="{10CD7C20-AF36-47C8-832E-1BE570B43881}" dt="2022-01-17T22:09:13.507" v="5361" actId="1076"/>
          <ac:cxnSpMkLst>
            <pc:docMk/>
            <pc:sldMk cId="955206128" sldId="525"/>
            <ac:cxnSpMk id="59" creationId="{6C861B89-56CB-4749-94F7-9C79F3949AEB}"/>
          </ac:cxnSpMkLst>
        </pc:cxnChg>
        <pc:cxnChg chg="mod">
          <ac:chgData name="Igor Shinkar" userId="db6eb1b41a9778dd" providerId="LiveId" clId="{10CD7C20-AF36-47C8-832E-1BE570B43881}" dt="2022-01-17T22:09:11.175" v="5360" actId="1076"/>
          <ac:cxnSpMkLst>
            <pc:docMk/>
            <pc:sldMk cId="955206128" sldId="525"/>
            <ac:cxnSpMk id="60" creationId="{20CE73C2-5DF5-4FE6-BD2D-34762473EC2E}"/>
          </ac:cxnSpMkLst>
        </pc:cxnChg>
        <pc:cxnChg chg="mod">
          <ac:chgData name="Igor Shinkar" userId="db6eb1b41a9778dd" providerId="LiveId" clId="{10CD7C20-AF36-47C8-832E-1BE570B43881}" dt="2022-01-17T22:09:13.507" v="5361" actId="1076"/>
          <ac:cxnSpMkLst>
            <pc:docMk/>
            <pc:sldMk cId="955206128" sldId="525"/>
            <ac:cxnSpMk id="61" creationId="{DCF094A4-BF6B-4904-8BE7-2A213D75BE9A}"/>
          </ac:cxnSpMkLst>
        </pc:cxnChg>
      </pc:sldChg>
    </pc:docChg>
  </pc:docChgLst>
  <pc:docChgLst>
    <pc:chgData name="Igor Shinkar" userId="db6eb1b41a9778dd" providerId="LiveId" clId="{83F129A5-18DD-4901-AE1A-E0E9F0F184B8}"/>
    <pc:docChg chg="undo redo custSel addSld delSld modSld">
      <pc:chgData name="Igor Shinkar" userId="db6eb1b41a9778dd" providerId="LiveId" clId="{83F129A5-18DD-4901-AE1A-E0E9F0F184B8}" dt="2022-01-19T21:47:16.592" v="1471" actId="20577"/>
      <pc:docMkLst>
        <pc:docMk/>
      </pc:docMkLst>
      <pc:sldChg chg="modSp mod">
        <pc:chgData name="Igor Shinkar" userId="db6eb1b41a9778dd" providerId="LiveId" clId="{83F129A5-18DD-4901-AE1A-E0E9F0F184B8}" dt="2022-01-19T06:28:05.057" v="1" actId="20577"/>
        <pc:sldMkLst>
          <pc:docMk/>
          <pc:sldMk cId="0" sldId="256"/>
        </pc:sldMkLst>
        <pc:spChg chg="mod">
          <ac:chgData name="Igor Shinkar" userId="db6eb1b41a9778dd" providerId="LiveId" clId="{83F129A5-18DD-4901-AE1A-E0E9F0F184B8}" dt="2022-01-19T06:28:05.057" v="1" actId="20577"/>
          <ac:spMkLst>
            <pc:docMk/>
            <pc:sldMk cId="0" sldId="256"/>
            <ac:spMk id="2" creationId="{00000000-0000-0000-0000-000000000000}"/>
          </ac:spMkLst>
        </pc:spChg>
      </pc:sldChg>
      <pc:sldChg chg="del">
        <pc:chgData name="Igor Shinkar" userId="db6eb1b41a9778dd" providerId="LiveId" clId="{83F129A5-18DD-4901-AE1A-E0E9F0F184B8}" dt="2022-01-19T06:28:07.333" v="3" actId="47"/>
        <pc:sldMkLst>
          <pc:docMk/>
          <pc:sldMk cId="2237389832" sldId="337"/>
        </pc:sldMkLst>
      </pc:sldChg>
      <pc:sldChg chg="del">
        <pc:chgData name="Igor Shinkar" userId="db6eb1b41a9778dd" providerId="LiveId" clId="{83F129A5-18DD-4901-AE1A-E0E9F0F184B8}" dt="2022-01-19T06:28:06.649" v="2" actId="47"/>
        <pc:sldMkLst>
          <pc:docMk/>
          <pc:sldMk cId="2907227556" sldId="338"/>
        </pc:sldMkLst>
      </pc:sldChg>
      <pc:sldChg chg="modSp add mod">
        <pc:chgData name="Igor Shinkar" userId="db6eb1b41a9778dd" providerId="LiveId" clId="{83F129A5-18DD-4901-AE1A-E0E9F0F184B8}" dt="2022-01-19T06:57:17.961" v="1065"/>
        <pc:sldMkLst>
          <pc:docMk/>
          <pc:sldMk cId="1171702623" sldId="374"/>
        </pc:sldMkLst>
        <pc:spChg chg="mod">
          <ac:chgData name="Igor Shinkar" userId="db6eb1b41a9778dd" providerId="LiveId" clId="{83F129A5-18DD-4901-AE1A-E0E9F0F184B8}" dt="2022-01-19T06:57:17.961" v="1065"/>
          <ac:spMkLst>
            <pc:docMk/>
            <pc:sldMk cId="1171702623" sldId="374"/>
            <ac:spMk id="18434" creationId="{00000000-0000-0000-0000-000000000000}"/>
          </ac:spMkLst>
        </pc:spChg>
      </pc:sldChg>
      <pc:sldChg chg="modSp add mod modAnim">
        <pc:chgData name="Igor Shinkar" userId="db6eb1b41a9778dd" providerId="LiveId" clId="{83F129A5-18DD-4901-AE1A-E0E9F0F184B8}" dt="2022-01-19T21:07:00.435" v="1278" actId="20577"/>
        <pc:sldMkLst>
          <pc:docMk/>
          <pc:sldMk cId="1749875784" sldId="375"/>
        </pc:sldMkLst>
        <pc:spChg chg="mod">
          <ac:chgData name="Igor Shinkar" userId="db6eb1b41a9778dd" providerId="LiveId" clId="{83F129A5-18DD-4901-AE1A-E0E9F0F184B8}" dt="2022-01-19T06:57:12.746" v="1055" actId="6549"/>
          <ac:spMkLst>
            <pc:docMk/>
            <pc:sldMk cId="1749875784" sldId="375"/>
            <ac:spMk id="2" creationId="{00000000-0000-0000-0000-000000000000}"/>
          </ac:spMkLst>
        </pc:spChg>
        <pc:spChg chg="mod">
          <ac:chgData name="Igor Shinkar" userId="db6eb1b41a9778dd" providerId="LiveId" clId="{83F129A5-18DD-4901-AE1A-E0E9F0F184B8}" dt="2022-01-19T21:07:00.435" v="1278" actId="20577"/>
          <ac:spMkLst>
            <pc:docMk/>
            <pc:sldMk cId="1749875784" sldId="375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83F129A5-18DD-4901-AE1A-E0E9F0F184B8}" dt="2022-01-19T06:57:21.697" v="1068" actId="313"/>
        <pc:sldMkLst>
          <pc:docMk/>
          <pc:sldMk cId="554313253" sldId="376"/>
        </pc:sldMkLst>
        <pc:spChg chg="mod">
          <ac:chgData name="Igor Shinkar" userId="db6eb1b41a9778dd" providerId="LiveId" clId="{83F129A5-18DD-4901-AE1A-E0E9F0F184B8}" dt="2022-01-19T06:57:21.697" v="1068" actId="313"/>
          <ac:spMkLst>
            <pc:docMk/>
            <pc:sldMk cId="554313253" sldId="376"/>
            <ac:spMk id="2" creationId="{00000000-0000-0000-0000-000000000000}"/>
          </ac:spMkLst>
        </pc:spChg>
      </pc:sldChg>
      <pc:sldChg chg="modSp add mod">
        <pc:chgData name="Igor Shinkar" userId="db6eb1b41a9778dd" providerId="LiveId" clId="{83F129A5-18DD-4901-AE1A-E0E9F0F184B8}" dt="2022-01-19T06:57:24.798" v="1071" actId="313"/>
        <pc:sldMkLst>
          <pc:docMk/>
          <pc:sldMk cId="1191287917" sldId="377"/>
        </pc:sldMkLst>
        <pc:spChg chg="mod">
          <ac:chgData name="Igor Shinkar" userId="db6eb1b41a9778dd" providerId="LiveId" clId="{83F129A5-18DD-4901-AE1A-E0E9F0F184B8}" dt="2022-01-19T06:57:24.798" v="1071" actId="313"/>
          <ac:spMkLst>
            <pc:docMk/>
            <pc:sldMk cId="1191287917" sldId="377"/>
            <ac:spMk id="2" creationId="{00000000-0000-0000-0000-000000000000}"/>
          </ac:spMkLst>
        </pc:spChg>
      </pc:sldChg>
      <pc:sldChg chg="modSp add mod">
        <pc:chgData name="Igor Shinkar" userId="db6eb1b41a9778dd" providerId="LiveId" clId="{83F129A5-18DD-4901-AE1A-E0E9F0F184B8}" dt="2022-01-19T06:56:47.418" v="1032" actId="313"/>
        <pc:sldMkLst>
          <pc:docMk/>
          <pc:sldMk cId="2189885708" sldId="379"/>
        </pc:sldMkLst>
        <pc:spChg chg="mod">
          <ac:chgData name="Igor Shinkar" userId="db6eb1b41a9778dd" providerId="LiveId" clId="{83F129A5-18DD-4901-AE1A-E0E9F0F184B8}" dt="2022-01-19T06:56:47.418" v="1032" actId="313"/>
          <ac:spMkLst>
            <pc:docMk/>
            <pc:sldMk cId="2189885708" sldId="379"/>
            <ac:spMk id="2" creationId="{00000000-0000-0000-0000-000000000000}"/>
          </ac:spMkLst>
        </pc:spChg>
      </pc:sldChg>
      <pc:sldChg chg="modSp add mod modAnim">
        <pc:chgData name="Igor Shinkar" userId="db6eb1b41a9778dd" providerId="LiveId" clId="{83F129A5-18DD-4901-AE1A-E0E9F0F184B8}" dt="2022-01-19T21:15:41.935" v="1282" actId="20577"/>
        <pc:sldMkLst>
          <pc:docMk/>
          <pc:sldMk cId="1789695973" sldId="380"/>
        </pc:sldMkLst>
        <pc:spChg chg="mod">
          <ac:chgData name="Igor Shinkar" userId="db6eb1b41a9778dd" providerId="LiveId" clId="{83F129A5-18DD-4901-AE1A-E0E9F0F184B8}" dt="2022-01-19T06:56:44.019" v="1029" actId="313"/>
          <ac:spMkLst>
            <pc:docMk/>
            <pc:sldMk cId="1789695973" sldId="380"/>
            <ac:spMk id="2" creationId="{00000000-0000-0000-0000-000000000000}"/>
          </ac:spMkLst>
        </pc:spChg>
        <pc:spChg chg="mod">
          <ac:chgData name="Igor Shinkar" userId="db6eb1b41a9778dd" providerId="LiveId" clId="{83F129A5-18DD-4901-AE1A-E0E9F0F184B8}" dt="2022-01-19T21:15:41.935" v="1282" actId="20577"/>
          <ac:spMkLst>
            <pc:docMk/>
            <pc:sldMk cId="1789695973" sldId="380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83F129A5-18DD-4901-AE1A-E0E9F0F184B8}" dt="2022-01-19T21:23:05.395" v="1369" actId="6549"/>
        <pc:sldMkLst>
          <pc:docMk/>
          <pc:sldMk cId="438050546" sldId="381"/>
        </pc:sldMkLst>
        <pc:spChg chg="mod">
          <ac:chgData name="Igor Shinkar" userId="db6eb1b41a9778dd" providerId="LiveId" clId="{83F129A5-18DD-4901-AE1A-E0E9F0F184B8}" dt="2022-01-19T06:56:51.242" v="1037" actId="313"/>
          <ac:spMkLst>
            <pc:docMk/>
            <pc:sldMk cId="438050546" sldId="381"/>
            <ac:spMk id="2" creationId="{00000000-0000-0000-0000-000000000000}"/>
          </ac:spMkLst>
        </pc:spChg>
        <pc:spChg chg="mod">
          <ac:chgData name="Igor Shinkar" userId="db6eb1b41a9778dd" providerId="LiveId" clId="{83F129A5-18DD-4901-AE1A-E0E9F0F184B8}" dt="2022-01-19T21:23:05.395" v="1369" actId="6549"/>
          <ac:spMkLst>
            <pc:docMk/>
            <pc:sldMk cId="438050546" sldId="381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83F129A5-18DD-4901-AE1A-E0E9F0F184B8}" dt="2022-01-19T06:56:57.372" v="1040" actId="313"/>
        <pc:sldMkLst>
          <pc:docMk/>
          <pc:sldMk cId="2684696991" sldId="382"/>
        </pc:sldMkLst>
        <pc:spChg chg="mod">
          <ac:chgData name="Igor Shinkar" userId="db6eb1b41a9778dd" providerId="LiveId" clId="{83F129A5-18DD-4901-AE1A-E0E9F0F184B8}" dt="2022-01-19T06:56:57.372" v="1040" actId="313"/>
          <ac:spMkLst>
            <pc:docMk/>
            <pc:sldMk cId="2684696991" sldId="382"/>
            <ac:spMk id="2" creationId="{00000000-0000-0000-0000-000000000000}"/>
          </ac:spMkLst>
        </pc:spChg>
      </pc:sldChg>
      <pc:sldChg chg="del">
        <pc:chgData name="Igor Shinkar" userId="db6eb1b41a9778dd" providerId="LiveId" clId="{83F129A5-18DD-4901-AE1A-E0E9F0F184B8}" dt="2022-01-19T06:28:11.991" v="4" actId="47"/>
        <pc:sldMkLst>
          <pc:docMk/>
          <pc:sldMk cId="3174027200" sldId="476"/>
        </pc:sldMkLst>
      </pc:sldChg>
      <pc:sldChg chg="del">
        <pc:chgData name="Igor Shinkar" userId="db6eb1b41a9778dd" providerId="LiveId" clId="{83F129A5-18DD-4901-AE1A-E0E9F0F184B8}" dt="2022-01-19T06:28:11.991" v="4" actId="47"/>
        <pc:sldMkLst>
          <pc:docMk/>
          <pc:sldMk cId="4169439758" sldId="477"/>
        </pc:sldMkLst>
      </pc:sldChg>
      <pc:sldChg chg="del">
        <pc:chgData name="Igor Shinkar" userId="db6eb1b41a9778dd" providerId="LiveId" clId="{83F129A5-18DD-4901-AE1A-E0E9F0F184B8}" dt="2022-01-19T06:28:11.991" v="4" actId="47"/>
        <pc:sldMkLst>
          <pc:docMk/>
          <pc:sldMk cId="547543979" sldId="478"/>
        </pc:sldMkLst>
      </pc:sldChg>
      <pc:sldChg chg="del">
        <pc:chgData name="Igor Shinkar" userId="db6eb1b41a9778dd" providerId="LiveId" clId="{83F129A5-18DD-4901-AE1A-E0E9F0F184B8}" dt="2022-01-19T06:28:11.991" v="4" actId="47"/>
        <pc:sldMkLst>
          <pc:docMk/>
          <pc:sldMk cId="1969416153" sldId="479"/>
        </pc:sldMkLst>
      </pc:sldChg>
      <pc:sldChg chg="del">
        <pc:chgData name="Igor Shinkar" userId="db6eb1b41a9778dd" providerId="LiveId" clId="{83F129A5-18DD-4901-AE1A-E0E9F0F184B8}" dt="2022-01-19T06:28:11.991" v="4" actId="47"/>
        <pc:sldMkLst>
          <pc:docMk/>
          <pc:sldMk cId="3927662059" sldId="481"/>
        </pc:sldMkLst>
      </pc:sldChg>
      <pc:sldChg chg="del">
        <pc:chgData name="Igor Shinkar" userId="db6eb1b41a9778dd" providerId="LiveId" clId="{83F129A5-18DD-4901-AE1A-E0E9F0F184B8}" dt="2022-01-19T06:28:11.991" v="4" actId="47"/>
        <pc:sldMkLst>
          <pc:docMk/>
          <pc:sldMk cId="13132685" sldId="482"/>
        </pc:sldMkLst>
      </pc:sldChg>
      <pc:sldChg chg="del">
        <pc:chgData name="Igor Shinkar" userId="db6eb1b41a9778dd" providerId="LiveId" clId="{83F129A5-18DD-4901-AE1A-E0E9F0F184B8}" dt="2022-01-19T06:28:11.991" v="4" actId="47"/>
        <pc:sldMkLst>
          <pc:docMk/>
          <pc:sldMk cId="3036720188" sldId="484"/>
        </pc:sldMkLst>
      </pc:sldChg>
      <pc:sldChg chg="del">
        <pc:chgData name="Igor Shinkar" userId="db6eb1b41a9778dd" providerId="LiveId" clId="{83F129A5-18DD-4901-AE1A-E0E9F0F184B8}" dt="2022-01-19T06:28:11.991" v="4" actId="47"/>
        <pc:sldMkLst>
          <pc:docMk/>
          <pc:sldMk cId="4128184704" sldId="485"/>
        </pc:sldMkLst>
      </pc:sldChg>
      <pc:sldChg chg="del">
        <pc:chgData name="Igor Shinkar" userId="db6eb1b41a9778dd" providerId="LiveId" clId="{83F129A5-18DD-4901-AE1A-E0E9F0F184B8}" dt="2022-01-19T06:28:11.991" v="4" actId="47"/>
        <pc:sldMkLst>
          <pc:docMk/>
          <pc:sldMk cId="658774553" sldId="486"/>
        </pc:sldMkLst>
      </pc:sldChg>
      <pc:sldChg chg="del">
        <pc:chgData name="Igor Shinkar" userId="db6eb1b41a9778dd" providerId="LiveId" clId="{83F129A5-18DD-4901-AE1A-E0E9F0F184B8}" dt="2022-01-19T06:28:11.991" v="4" actId="47"/>
        <pc:sldMkLst>
          <pc:docMk/>
          <pc:sldMk cId="2400988199" sldId="488"/>
        </pc:sldMkLst>
      </pc:sldChg>
      <pc:sldChg chg="del">
        <pc:chgData name="Igor Shinkar" userId="db6eb1b41a9778dd" providerId="LiveId" clId="{83F129A5-18DD-4901-AE1A-E0E9F0F184B8}" dt="2022-01-19T06:28:11.991" v="4" actId="47"/>
        <pc:sldMkLst>
          <pc:docMk/>
          <pc:sldMk cId="1593772991" sldId="489"/>
        </pc:sldMkLst>
      </pc:sldChg>
      <pc:sldChg chg="del">
        <pc:chgData name="Igor Shinkar" userId="db6eb1b41a9778dd" providerId="LiveId" clId="{83F129A5-18DD-4901-AE1A-E0E9F0F184B8}" dt="2022-01-19T06:28:11.991" v="4" actId="47"/>
        <pc:sldMkLst>
          <pc:docMk/>
          <pc:sldMk cId="314244876" sldId="490"/>
        </pc:sldMkLst>
      </pc:sldChg>
      <pc:sldChg chg="del">
        <pc:chgData name="Igor Shinkar" userId="db6eb1b41a9778dd" providerId="LiveId" clId="{83F129A5-18DD-4901-AE1A-E0E9F0F184B8}" dt="2022-01-19T06:28:11.991" v="4" actId="47"/>
        <pc:sldMkLst>
          <pc:docMk/>
          <pc:sldMk cId="1370103298" sldId="491"/>
        </pc:sldMkLst>
      </pc:sldChg>
      <pc:sldChg chg="del">
        <pc:chgData name="Igor Shinkar" userId="db6eb1b41a9778dd" providerId="LiveId" clId="{83F129A5-18DD-4901-AE1A-E0E9F0F184B8}" dt="2022-01-19T06:28:11.991" v="4" actId="47"/>
        <pc:sldMkLst>
          <pc:docMk/>
          <pc:sldMk cId="2652179807" sldId="492"/>
        </pc:sldMkLst>
      </pc:sldChg>
      <pc:sldChg chg="del">
        <pc:chgData name="Igor Shinkar" userId="db6eb1b41a9778dd" providerId="LiveId" clId="{83F129A5-18DD-4901-AE1A-E0E9F0F184B8}" dt="2022-01-19T06:28:11.991" v="4" actId="47"/>
        <pc:sldMkLst>
          <pc:docMk/>
          <pc:sldMk cId="2863960853" sldId="494"/>
        </pc:sldMkLst>
      </pc:sldChg>
      <pc:sldChg chg="del">
        <pc:chgData name="Igor Shinkar" userId="db6eb1b41a9778dd" providerId="LiveId" clId="{83F129A5-18DD-4901-AE1A-E0E9F0F184B8}" dt="2022-01-19T06:28:11.991" v="4" actId="47"/>
        <pc:sldMkLst>
          <pc:docMk/>
          <pc:sldMk cId="122925617" sldId="495"/>
        </pc:sldMkLst>
      </pc:sldChg>
      <pc:sldChg chg="del">
        <pc:chgData name="Igor Shinkar" userId="db6eb1b41a9778dd" providerId="LiveId" clId="{83F129A5-18DD-4901-AE1A-E0E9F0F184B8}" dt="2022-01-19T06:28:11.991" v="4" actId="47"/>
        <pc:sldMkLst>
          <pc:docMk/>
          <pc:sldMk cId="3860199595" sldId="496"/>
        </pc:sldMkLst>
      </pc:sldChg>
      <pc:sldChg chg="del">
        <pc:chgData name="Igor Shinkar" userId="db6eb1b41a9778dd" providerId="LiveId" clId="{83F129A5-18DD-4901-AE1A-E0E9F0F184B8}" dt="2022-01-19T06:28:11.991" v="4" actId="47"/>
        <pc:sldMkLst>
          <pc:docMk/>
          <pc:sldMk cId="1822504255" sldId="497"/>
        </pc:sldMkLst>
      </pc:sldChg>
      <pc:sldChg chg="del">
        <pc:chgData name="Igor Shinkar" userId="db6eb1b41a9778dd" providerId="LiveId" clId="{83F129A5-18DD-4901-AE1A-E0E9F0F184B8}" dt="2022-01-19T06:28:11.991" v="4" actId="47"/>
        <pc:sldMkLst>
          <pc:docMk/>
          <pc:sldMk cId="4009467477" sldId="498"/>
        </pc:sldMkLst>
      </pc:sldChg>
      <pc:sldChg chg="del">
        <pc:chgData name="Igor Shinkar" userId="db6eb1b41a9778dd" providerId="LiveId" clId="{83F129A5-18DD-4901-AE1A-E0E9F0F184B8}" dt="2022-01-19T06:28:11.991" v="4" actId="47"/>
        <pc:sldMkLst>
          <pc:docMk/>
          <pc:sldMk cId="2422708073" sldId="500"/>
        </pc:sldMkLst>
      </pc:sldChg>
      <pc:sldChg chg="del">
        <pc:chgData name="Igor Shinkar" userId="db6eb1b41a9778dd" providerId="LiveId" clId="{83F129A5-18DD-4901-AE1A-E0E9F0F184B8}" dt="2022-01-19T06:28:11.991" v="4" actId="47"/>
        <pc:sldMkLst>
          <pc:docMk/>
          <pc:sldMk cId="1323481466" sldId="502"/>
        </pc:sldMkLst>
      </pc:sldChg>
      <pc:sldChg chg="del">
        <pc:chgData name="Igor Shinkar" userId="db6eb1b41a9778dd" providerId="LiveId" clId="{83F129A5-18DD-4901-AE1A-E0E9F0F184B8}" dt="2022-01-19T06:28:11.991" v="4" actId="47"/>
        <pc:sldMkLst>
          <pc:docMk/>
          <pc:sldMk cId="2297265328" sldId="504"/>
        </pc:sldMkLst>
      </pc:sldChg>
      <pc:sldChg chg="del">
        <pc:chgData name="Igor Shinkar" userId="db6eb1b41a9778dd" providerId="LiveId" clId="{83F129A5-18DD-4901-AE1A-E0E9F0F184B8}" dt="2022-01-19T06:28:11.991" v="4" actId="47"/>
        <pc:sldMkLst>
          <pc:docMk/>
          <pc:sldMk cId="2081271905" sldId="507"/>
        </pc:sldMkLst>
      </pc:sldChg>
      <pc:sldChg chg="del">
        <pc:chgData name="Igor Shinkar" userId="db6eb1b41a9778dd" providerId="LiveId" clId="{83F129A5-18DD-4901-AE1A-E0E9F0F184B8}" dt="2022-01-19T06:28:11.991" v="4" actId="47"/>
        <pc:sldMkLst>
          <pc:docMk/>
          <pc:sldMk cId="3637456651" sldId="508"/>
        </pc:sldMkLst>
      </pc:sldChg>
      <pc:sldChg chg="del">
        <pc:chgData name="Igor Shinkar" userId="db6eb1b41a9778dd" providerId="LiveId" clId="{83F129A5-18DD-4901-AE1A-E0E9F0F184B8}" dt="2022-01-19T06:28:11.991" v="4" actId="47"/>
        <pc:sldMkLst>
          <pc:docMk/>
          <pc:sldMk cId="2049338356" sldId="509"/>
        </pc:sldMkLst>
      </pc:sldChg>
      <pc:sldChg chg="del">
        <pc:chgData name="Igor Shinkar" userId="db6eb1b41a9778dd" providerId="LiveId" clId="{83F129A5-18DD-4901-AE1A-E0E9F0F184B8}" dt="2022-01-19T06:28:11.991" v="4" actId="47"/>
        <pc:sldMkLst>
          <pc:docMk/>
          <pc:sldMk cId="2429467646" sldId="510"/>
        </pc:sldMkLst>
      </pc:sldChg>
      <pc:sldChg chg="del">
        <pc:chgData name="Igor Shinkar" userId="db6eb1b41a9778dd" providerId="LiveId" clId="{83F129A5-18DD-4901-AE1A-E0E9F0F184B8}" dt="2022-01-19T06:28:11.991" v="4" actId="47"/>
        <pc:sldMkLst>
          <pc:docMk/>
          <pc:sldMk cId="1348559762" sldId="511"/>
        </pc:sldMkLst>
      </pc:sldChg>
      <pc:sldChg chg="del">
        <pc:chgData name="Igor Shinkar" userId="db6eb1b41a9778dd" providerId="LiveId" clId="{83F129A5-18DD-4901-AE1A-E0E9F0F184B8}" dt="2022-01-19T06:28:11.991" v="4" actId="47"/>
        <pc:sldMkLst>
          <pc:docMk/>
          <pc:sldMk cId="3694276338" sldId="512"/>
        </pc:sldMkLst>
      </pc:sldChg>
      <pc:sldChg chg="del">
        <pc:chgData name="Igor Shinkar" userId="db6eb1b41a9778dd" providerId="LiveId" clId="{83F129A5-18DD-4901-AE1A-E0E9F0F184B8}" dt="2022-01-19T06:28:11.991" v="4" actId="47"/>
        <pc:sldMkLst>
          <pc:docMk/>
          <pc:sldMk cId="1265936515" sldId="513"/>
        </pc:sldMkLst>
      </pc:sldChg>
      <pc:sldChg chg="del">
        <pc:chgData name="Igor Shinkar" userId="db6eb1b41a9778dd" providerId="LiveId" clId="{83F129A5-18DD-4901-AE1A-E0E9F0F184B8}" dt="2022-01-19T06:28:11.991" v="4" actId="47"/>
        <pc:sldMkLst>
          <pc:docMk/>
          <pc:sldMk cId="313267423" sldId="514"/>
        </pc:sldMkLst>
      </pc:sldChg>
      <pc:sldChg chg="del">
        <pc:chgData name="Igor Shinkar" userId="db6eb1b41a9778dd" providerId="LiveId" clId="{83F129A5-18DD-4901-AE1A-E0E9F0F184B8}" dt="2022-01-19T06:28:11.991" v="4" actId="47"/>
        <pc:sldMkLst>
          <pc:docMk/>
          <pc:sldMk cId="2705041041" sldId="515"/>
        </pc:sldMkLst>
      </pc:sldChg>
      <pc:sldChg chg="del">
        <pc:chgData name="Igor Shinkar" userId="db6eb1b41a9778dd" providerId="LiveId" clId="{83F129A5-18DD-4901-AE1A-E0E9F0F184B8}" dt="2022-01-19T06:28:11.991" v="4" actId="47"/>
        <pc:sldMkLst>
          <pc:docMk/>
          <pc:sldMk cId="2611475317" sldId="516"/>
        </pc:sldMkLst>
      </pc:sldChg>
      <pc:sldChg chg="modSp">
        <pc:chgData name="Igor Shinkar" userId="db6eb1b41a9778dd" providerId="LiveId" clId="{83F129A5-18DD-4901-AE1A-E0E9F0F184B8}" dt="2022-01-19T21:44:33.222" v="1380" actId="6549"/>
        <pc:sldMkLst>
          <pc:docMk/>
          <pc:sldMk cId="3342399386" sldId="518"/>
        </pc:sldMkLst>
        <pc:spChg chg="mod">
          <ac:chgData name="Igor Shinkar" userId="db6eb1b41a9778dd" providerId="LiveId" clId="{83F129A5-18DD-4901-AE1A-E0E9F0F184B8}" dt="2022-01-19T21:44:33.222" v="1380" actId="6549"/>
          <ac:spMkLst>
            <pc:docMk/>
            <pc:sldMk cId="3342399386" sldId="518"/>
            <ac:spMk id="7" creationId="{00000000-0000-0000-0000-000000000000}"/>
          </ac:spMkLst>
        </pc:spChg>
      </pc:sldChg>
      <pc:sldChg chg="modSp mod">
        <pc:chgData name="Igor Shinkar" userId="db6eb1b41a9778dd" providerId="LiveId" clId="{83F129A5-18DD-4901-AE1A-E0E9F0F184B8}" dt="2022-01-19T20:36:51.575" v="1079" actId="6549"/>
        <pc:sldMkLst>
          <pc:docMk/>
          <pc:sldMk cId="2957107474" sldId="519"/>
        </pc:sldMkLst>
        <pc:spChg chg="mod">
          <ac:chgData name="Igor Shinkar" userId="db6eb1b41a9778dd" providerId="LiveId" clId="{83F129A5-18DD-4901-AE1A-E0E9F0F184B8}" dt="2022-01-19T20:36:48.960" v="1077" actId="20577"/>
          <ac:spMkLst>
            <pc:docMk/>
            <pc:sldMk cId="2957107474" sldId="519"/>
            <ac:spMk id="72" creationId="{00000000-0000-0000-0000-000000000000}"/>
          </ac:spMkLst>
        </pc:spChg>
        <pc:spChg chg="mod">
          <ac:chgData name="Igor Shinkar" userId="db6eb1b41a9778dd" providerId="LiveId" clId="{83F129A5-18DD-4901-AE1A-E0E9F0F184B8}" dt="2022-01-19T20:36:46.630" v="1076" actId="20577"/>
          <ac:spMkLst>
            <pc:docMk/>
            <pc:sldMk cId="2957107474" sldId="519"/>
            <ac:spMk id="73" creationId="{00000000-0000-0000-0000-000000000000}"/>
          </ac:spMkLst>
        </pc:spChg>
        <pc:spChg chg="mod">
          <ac:chgData name="Igor Shinkar" userId="db6eb1b41a9778dd" providerId="LiveId" clId="{83F129A5-18DD-4901-AE1A-E0E9F0F184B8}" dt="2022-01-19T20:36:51.575" v="1079" actId="6549"/>
          <ac:spMkLst>
            <pc:docMk/>
            <pc:sldMk cId="2957107474" sldId="519"/>
            <ac:spMk id="81" creationId="{00000000-0000-0000-0000-000000000000}"/>
          </ac:spMkLst>
        </pc:spChg>
      </pc:sldChg>
      <pc:sldChg chg="modSp mod modAnim">
        <pc:chgData name="Igor Shinkar" userId="db6eb1b41a9778dd" providerId="LiveId" clId="{83F129A5-18DD-4901-AE1A-E0E9F0F184B8}" dt="2022-01-19T21:45:31.298" v="1390" actId="20577"/>
        <pc:sldMkLst>
          <pc:docMk/>
          <pc:sldMk cId="1319402343" sldId="520"/>
        </pc:sldMkLst>
        <pc:spChg chg="mod">
          <ac:chgData name="Igor Shinkar" userId="db6eb1b41a9778dd" providerId="LiveId" clId="{83F129A5-18DD-4901-AE1A-E0E9F0F184B8}" dt="2022-01-19T21:45:31.298" v="1390" actId="20577"/>
          <ac:spMkLst>
            <pc:docMk/>
            <pc:sldMk cId="1319402343" sldId="520"/>
            <ac:spMk id="7" creationId="{00000000-0000-0000-0000-000000000000}"/>
          </ac:spMkLst>
        </pc:spChg>
      </pc:sldChg>
      <pc:sldChg chg="addSp delSp modSp mod">
        <pc:chgData name="Igor Shinkar" userId="db6eb1b41a9778dd" providerId="LiveId" clId="{83F129A5-18DD-4901-AE1A-E0E9F0F184B8}" dt="2022-01-19T20:53:22.498" v="1175" actId="14100"/>
        <pc:sldMkLst>
          <pc:docMk/>
          <pc:sldMk cId="2316885411" sldId="521"/>
        </pc:sldMkLst>
        <pc:spChg chg="mod">
          <ac:chgData name="Igor Shinkar" userId="db6eb1b41a9778dd" providerId="LiveId" clId="{83F129A5-18DD-4901-AE1A-E0E9F0F184B8}" dt="2022-01-19T06:37:11.252" v="527" actId="1076"/>
          <ac:spMkLst>
            <pc:docMk/>
            <pc:sldMk cId="2316885411" sldId="521"/>
            <ac:spMk id="2" creationId="{00000000-0000-0000-0000-000000000000}"/>
          </ac:spMkLst>
        </pc:spChg>
        <pc:spChg chg="mod">
          <ac:chgData name="Igor Shinkar" userId="db6eb1b41a9778dd" providerId="LiveId" clId="{83F129A5-18DD-4901-AE1A-E0E9F0F184B8}" dt="2022-01-19T20:49:51.710" v="1153" actId="478"/>
          <ac:spMkLst>
            <pc:docMk/>
            <pc:sldMk cId="2316885411" sldId="521"/>
            <ac:spMk id="8" creationId="{00000000-0000-0000-0000-000000000000}"/>
          </ac:spMkLst>
        </pc:spChg>
        <pc:spChg chg="mod">
          <ac:chgData name="Igor Shinkar" userId="db6eb1b41a9778dd" providerId="LiveId" clId="{83F129A5-18DD-4901-AE1A-E0E9F0F184B8}" dt="2022-01-19T20:49:51.710" v="1153" actId="478"/>
          <ac:spMkLst>
            <pc:docMk/>
            <pc:sldMk cId="2316885411" sldId="521"/>
            <ac:spMk id="9" creationId="{00000000-0000-0000-0000-000000000000}"/>
          </ac:spMkLst>
        </pc:spChg>
        <pc:spChg chg="mod">
          <ac:chgData name="Igor Shinkar" userId="db6eb1b41a9778dd" providerId="LiveId" clId="{83F129A5-18DD-4901-AE1A-E0E9F0F184B8}" dt="2022-01-19T20:49:51.710" v="1153" actId="478"/>
          <ac:spMkLst>
            <pc:docMk/>
            <pc:sldMk cId="2316885411" sldId="521"/>
            <ac:spMk id="10" creationId="{00000000-0000-0000-0000-000000000000}"/>
          </ac:spMkLst>
        </pc:spChg>
        <pc:spChg chg="mod">
          <ac:chgData name="Igor Shinkar" userId="db6eb1b41a9778dd" providerId="LiveId" clId="{83F129A5-18DD-4901-AE1A-E0E9F0F184B8}" dt="2022-01-19T20:49:51.710" v="1153" actId="478"/>
          <ac:spMkLst>
            <pc:docMk/>
            <pc:sldMk cId="2316885411" sldId="521"/>
            <ac:spMk id="11" creationId="{00000000-0000-0000-0000-000000000000}"/>
          </ac:spMkLst>
        </pc:spChg>
        <pc:spChg chg="mod">
          <ac:chgData name="Igor Shinkar" userId="db6eb1b41a9778dd" providerId="LiveId" clId="{83F129A5-18DD-4901-AE1A-E0E9F0F184B8}" dt="2022-01-19T20:49:51.710" v="1153" actId="478"/>
          <ac:spMkLst>
            <pc:docMk/>
            <pc:sldMk cId="2316885411" sldId="521"/>
            <ac:spMk id="12" creationId="{00000000-0000-0000-0000-000000000000}"/>
          </ac:spMkLst>
        </pc:spChg>
        <pc:spChg chg="mod">
          <ac:chgData name="Igor Shinkar" userId="db6eb1b41a9778dd" providerId="LiveId" clId="{83F129A5-18DD-4901-AE1A-E0E9F0F184B8}" dt="2022-01-19T20:49:51.710" v="1153" actId="478"/>
          <ac:spMkLst>
            <pc:docMk/>
            <pc:sldMk cId="2316885411" sldId="521"/>
            <ac:spMk id="13" creationId="{00000000-0000-0000-0000-000000000000}"/>
          </ac:spMkLst>
        </pc:spChg>
        <pc:spChg chg="mod">
          <ac:chgData name="Igor Shinkar" userId="db6eb1b41a9778dd" providerId="LiveId" clId="{83F129A5-18DD-4901-AE1A-E0E9F0F184B8}" dt="2022-01-19T20:49:51.710" v="1153" actId="478"/>
          <ac:spMkLst>
            <pc:docMk/>
            <pc:sldMk cId="2316885411" sldId="521"/>
            <ac:spMk id="14" creationId="{00000000-0000-0000-0000-000000000000}"/>
          </ac:spMkLst>
        </pc:spChg>
        <pc:spChg chg="mod">
          <ac:chgData name="Igor Shinkar" userId="db6eb1b41a9778dd" providerId="LiveId" clId="{83F129A5-18DD-4901-AE1A-E0E9F0F184B8}" dt="2022-01-19T20:49:51.710" v="1153" actId="478"/>
          <ac:spMkLst>
            <pc:docMk/>
            <pc:sldMk cId="2316885411" sldId="521"/>
            <ac:spMk id="15" creationId="{00000000-0000-0000-0000-000000000000}"/>
          </ac:spMkLst>
        </pc:spChg>
        <pc:spChg chg="mod">
          <ac:chgData name="Igor Shinkar" userId="db6eb1b41a9778dd" providerId="LiveId" clId="{83F129A5-18DD-4901-AE1A-E0E9F0F184B8}" dt="2022-01-19T20:49:51.710" v="1153" actId="478"/>
          <ac:spMkLst>
            <pc:docMk/>
            <pc:sldMk cId="2316885411" sldId="521"/>
            <ac:spMk id="16" creationId="{00000000-0000-0000-0000-000000000000}"/>
          </ac:spMkLst>
        </pc:spChg>
        <pc:spChg chg="mod">
          <ac:chgData name="Igor Shinkar" userId="db6eb1b41a9778dd" providerId="LiveId" clId="{83F129A5-18DD-4901-AE1A-E0E9F0F184B8}" dt="2022-01-19T20:49:51.710" v="1153" actId="478"/>
          <ac:spMkLst>
            <pc:docMk/>
            <pc:sldMk cId="2316885411" sldId="521"/>
            <ac:spMk id="17" creationId="{00000000-0000-0000-0000-000000000000}"/>
          </ac:spMkLst>
        </pc:spChg>
        <pc:spChg chg="mod">
          <ac:chgData name="Igor Shinkar" userId="db6eb1b41a9778dd" providerId="LiveId" clId="{83F129A5-18DD-4901-AE1A-E0E9F0F184B8}" dt="2022-01-19T20:49:51.710" v="1153" actId="478"/>
          <ac:spMkLst>
            <pc:docMk/>
            <pc:sldMk cId="2316885411" sldId="521"/>
            <ac:spMk id="18" creationId="{00000000-0000-0000-0000-000000000000}"/>
          </ac:spMkLst>
        </pc:spChg>
        <pc:spChg chg="mod">
          <ac:chgData name="Igor Shinkar" userId="db6eb1b41a9778dd" providerId="LiveId" clId="{83F129A5-18DD-4901-AE1A-E0E9F0F184B8}" dt="2022-01-19T20:49:51.710" v="1153" actId="478"/>
          <ac:spMkLst>
            <pc:docMk/>
            <pc:sldMk cId="2316885411" sldId="521"/>
            <ac:spMk id="19" creationId="{00000000-0000-0000-0000-000000000000}"/>
          </ac:spMkLst>
        </pc:spChg>
        <pc:spChg chg="mod">
          <ac:chgData name="Igor Shinkar" userId="db6eb1b41a9778dd" providerId="LiveId" clId="{83F129A5-18DD-4901-AE1A-E0E9F0F184B8}" dt="2022-01-19T20:49:51.710" v="1153" actId="478"/>
          <ac:spMkLst>
            <pc:docMk/>
            <pc:sldMk cId="2316885411" sldId="521"/>
            <ac:spMk id="31" creationId="{00000000-0000-0000-0000-000000000000}"/>
          </ac:spMkLst>
        </pc:spChg>
        <pc:spChg chg="mod">
          <ac:chgData name="Igor Shinkar" userId="db6eb1b41a9778dd" providerId="LiveId" clId="{83F129A5-18DD-4901-AE1A-E0E9F0F184B8}" dt="2022-01-19T20:49:51.710" v="1153" actId="478"/>
          <ac:spMkLst>
            <pc:docMk/>
            <pc:sldMk cId="2316885411" sldId="521"/>
            <ac:spMk id="32" creationId="{00000000-0000-0000-0000-000000000000}"/>
          </ac:spMkLst>
        </pc:spChg>
        <pc:spChg chg="del mod">
          <ac:chgData name="Igor Shinkar" userId="db6eb1b41a9778dd" providerId="LiveId" clId="{83F129A5-18DD-4901-AE1A-E0E9F0F184B8}" dt="2022-01-19T20:49:51.710" v="1153" actId="478"/>
          <ac:spMkLst>
            <pc:docMk/>
            <pc:sldMk cId="2316885411" sldId="521"/>
            <ac:spMk id="33" creationId="{00000000-0000-0000-0000-000000000000}"/>
          </ac:spMkLst>
        </pc:spChg>
        <pc:grpChg chg="mod">
          <ac:chgData name="Igor Shinkar" userId="db6eb1b41a9778dd" providerId="LiveId" clId="{83F129A5-18DD-4901-AE1A-E0E9F0F184B8}" dt="2022-01-19T20:49:51.710" v="1153" actId="478"/>
          <ac:grpSpMkLst>
            <pc:docMk/>
            <pc:sldMk cId="2316885411" sldId="521"/>
            <ac:grpSpMk id="6" creationId="{00000000-0000-0000-0000-000000000000}"/>
          </ac:grpSpMkLst>
        </pc:grpChg>
        <pc:cxnChg chg="mod">
          <ac:chgData name="Igor Shinkar" userId="db6eb1b41a9778dd" providerId="LiveId" clId="{83F129A5-18DD-4901-AE1A-E0E9F0F184B8}" dt="2022-01-19T20:49:51.710" v="1153" actId="478"/>
          <ac:cxnSpMkLst>
            <pc:docMk/>
            <pc:sldMk cId="2316885411" sldId="521"/>
            <ac:cxnSpMk id="21" creationId="{00000000-0000-0000-0000-000000000000}"/>
          </ac:cxnSpMkLst>
        </pc:cxnChg>
        <pc:cxnChg chg="mod">
          <ac:chgData name="Igor Shinkar" userId="db6eb1b41a9778dd" providerId="LiveId" clId="{83F129A5-18DD-4901-AE1A-E0E9F0F184B8}" dt="2022-01-19T20:53:16.512" v="1172" actId="14100"/>
          <ac:cxnSpMkLst>
            <pc:docMk/>
            <pc:sldMk cId="2316885411" sldId="521"/>
            <ac:cxnSpMk id="22" creationId="{00000000-0000-0000-0000-000000000000}"/>
          </ac:cxnSpMkLst>
        </pc:cxnChg>
        <pc:cxnChg chg="mod">
          <ac:chgData name="Igor Shinkar" userId="db6eb1b41a9778dd" providerId="LiveId" clId="{83F129A5-18DD-4901-AE1A-E0E9F0F184B8}" dt="2022-01-19T20:49:51.710" v="1153" actId="478"/>
          <ac:cxnSpMkLst>
            <pc:docMk/>
            <pc:sldMk cId="2316885411" sldId="521"/>
            <ac:cxnSpMk id="23" creationId="{00000000-0000-0000-0000-000000000000}"/>
          </ac:cxnSpMkLst>
        </pc:cxnChg>
        <pc:cxnChg chg="mod">
          <ac:chgData name="Igor Shinkar" userId="db6eb1b41a9778dd" providerId="LiveId" clId="{83F129A5-18DD-4901-AE1A-E0E9F0F184B8}" dt="2022-01-19T20:49:51.710" v="1153" actId="478"/>
          <ac:cxnSpMkLst>
            <pc:docMk/>
            <pc:sldMk cId="2316885411" sldId="521"/>
            <ac:cxnSpMk id="24" creationId="{00000000-0000-0000-0000-000000000000}"/>
          </ac:cxnSpMkLst>
        </pc:cxnChg>
        <pc:cxnChg chg="mod">
          <ac:chgData name="Igor Shinkar" userId="db6eb1b41a9778dd" providerId="LiveId" clId="{83F129A5-18DD-4901-AE1A-E0E9F0F184B8}" dt="2022-01-19T20:49:51.710" v="1153" actId="478"/>
          <ac:cxnSpMkLst>
            <pc:docMk/>
            <pc:sldMk cId="2316885411" sldId="521"/>
            <ac:cxnSpMk id="25" creationId="{00000000-0000-0000-0000-000000000000}"/>
          </ac:cxnSpMkLst>
        </pc:cxnChg>
        <pc:cxnChg chg="mod">
          <ac:chgData name="Igor Shinkar" userId="db6eb1b41a9778dd" providerId="LiveId" clId="{83F129A5-18DD-4901-AE1A-E0E9F0F184B8}" dt="2022-01-19T20:49:51.710" v="1153" actId="478"/>
          <ac:cxnSpMkLst>
            <pc:docMk/>
            <pc:sldMk cId="2316885411" sldId="521"/>
            <ac:cxnSpMk id="26" creationId="{00000000-0000-0000-0000-000000000000}"/>
          </ac:cxnSpMkLst>
        </pc:cxnChg>
        <pc:cxnChg chg="mod">
          <ac:chgData name="Igor Shinkar" userId="db6eb1b41a9778dd" providerId="LiveId" clId="{83F129A5-18DD-4901-AE1A-E0E9F0F184B8}" dt="2022-01-19T20:49:51.710" v="1153" actId="478"/>
          <ac:cxnSpMkLst>
            <pc:docMk/>
            <pc:sldMk cId="2316885411" sldId="521"/>
            <ac:cxnSpMk id="27" creationId="{00000000-0000-0000-0000-000000000000}"/>
          </ac:cxnSpMkLst>
        </pc:cxnChg>
        <pc:cxnChg chg="del mod">
          <ac:chgData name="Igor Shinkar" userId="db6eb1b41a9778dd" providerId="LiveId" clId="{83F129A5-18DD-4901-AE1A-E0E9F0F184B8}" dt="2022-01-19T20:49:44.345" v="1151" actId="478"/>
          <ac:cxnSpMkLst>
            <pc:docMk/>
            <pc:sldMk cId="2316885411" sldId="521"/>
            <ac:cxnSpMk id="28" creationId="{00000000-0000-0000-0000-000000000000}"/>
          </ac:cxnSpMkLst>
        </pc:cxnChg>
        <pc:cxnChg chg="mod">
          <ac:chgData name="Igor Shinkar" userId="db6eb1b41a9778dd" providerId="LiveId" clId="{83F129A5-18DD-4901-AE1A-E0E9F0F184B8}" dt="2022-01-19T20:49:51.710" v="1153" actId="478"/>
          <ac:cxnSpMkLst>
            <pc:docMk/>
            <pc:sldMk cId="2316885411" sldId="521"/>
            <ac:cxnSpMk id="29" creationId="{00000000-0000-0000-0000-000000000000}"/>
          </ac:cxnSpMkLst>
        </pc:cxnChg>
        <pc:cxnChg chg="del mod">
          <ac:chgData name="Igor Shinkar" userId="db6eb1b41a9778dd" providerId="LiveId" clId="{83F129A5-18DD-4901-AE1A-E0E9F0F184B8}" dt="2022-01-19T20:49:49.577" v="1152" actId="478"/>
          <ac:cxnSpMkLst>
            <pc:docMk/>
            <pc:sldMk cId="2316885411" sldId="521"/>
            <ac:cxnSpMk id="30" creationId="{00000000-0000-0000-0000-000000000000}"/>
          </ac:cxnSpMkLst>
        </pc:cxnChg>
        <pc:cxnChg chg="add mod">
          <ac:chgData name="Igor Shinkar" userId="db6eb1b41a9778dd" providerId="LiveId" clId="{83F129A5-18DD-4901-AE1A-E0E9F0F184B8}" dt="2022-01-19T20:47:44.126" v="1143" actId="14100"/>
          <ac:cxnSpMkLst>
            <pc:docMk/>
            <pc:sldMk cId="2316885411" sldId="521"/>
            <ac:cxnSpMk id="35" creationId="{679182C3-F798-44EE-BAE1-08745DE78E78}"/>
          </ac:cxnSpMkLst>
        </pc:cxnChg>
        <pc:cxnChg chg="add mod">
          <ac:chgData name="Igor Shinkar" userId="db6eb1b41a9778dd" providerId="LiveId" clId="{83F129A5-18DD-4901-AE1A-E0E9F0F184B8}" dt="2022-01-19T20:47:51.103" v="1146" actId="14100"/>
          <ac:cxnSpMkLst>
            <pc:docMk/>
            <pc:sldMk cId="2316885411" sldId="521"/>
            <ac:cxnSpMk id="37" creationId="{C77B528C-2378-4A13-83B5-579FD01A6A33}"/>
          </ac:cxnSpMkLst>
        </pc:cxnChg>
        <pc:cxnChg chg="add del mod">
          <ac:chgData name="Igor Shinkar" userId="db6eb1b41a9778dd" providerId="LiveId" clId="{83F129A5-18DD-4901-AE1A-E0E9F0F184B8}" dt="2022-01-19T20:49:41.064" v="1150" actId="478"/>
          <ac:cxnSpMkLst>
            <pc:docMk/>
            <pc:sldMk cId="2316885411" sldId="521"/>
            <ac:cxnSpMk id="38" creationId="{DF6B5F65-67F4-4CE4-9CE2-1EA49BD4D06E}"/>
          </ac:cxnSpMkLst>
        </pc:cxnChg>
        <pc:cxnChg chg="add mod">
          <ac:chgData name="Igor Shinkar" userId="db6eb1b41a9778dd" providerId="LiveId" clId="{83F129A5-18DD-4901-AE1A-E0E9F0F184B8}" dt="2022-01-19T20:53:22.498" v="1175" actId="14100"/>
          <ac:cxnSpMkLst>
            <pc:docMk/>
            <pc:sldMk cId="2316885411" sldId="521"/>
            <ac:cxnSpMk id="42" creationId="{15D410CD-8356-4ABE-B228-8D5E49E00A8D}"/>
          </ac:cxnSpMkLst>
        </pc:cxnChg>
      </pc:sldChg>
      <pc:sldChg chg="modSp mod modAnim">
        <pc:chgData name="Igor Shinkar" userId="db6eb1b41a9778dd" providerId="LiveId" clId="{83F129A5-18DD-4901-AE1A-E0E9F0F184B8}" dt="2022-01-19T21:47:16.592" v="1471" actId="20577"/>
        <pc:sldMkLst>
          <pc:docMk/>
          <pc:sldMk cId="669578644" sldId="522"/>
        </pc:sldMkLst>
        <pc:spChg chg="mod">
          <ac:chgData name="Igor Shinkar" userId="db6eb1b41a9778dd" providerId="LiveId" clId="{83F129A5-18DD-4901-AE1A-E0E9F0F184B8}" dt="2022-01-19T21:47:16.592" v="1471" actId="20577"/>
          <ac:spMkLst>
            <pc:docMk/>
            <pc:sldMk cId="669578644" sldId="522"/>
            <ac:spMk id="7" creationId="{00000000-0000-0000-0000-000000000000}"/>
          </ac:spMkLst>
        </pc:spChg>
      </pc:sldChg>
      <pc:sldChg chg="addSp modSp mod modAnim">
        <pc:chgData name="Igor Shinkar" userId="db6eb1b41a9778dd" providerId="LiveId" clId="{83F129A5-18DD-4901-AE1A-E0E9F0F184B8}" dt="2022-01-19T21:02:07.499" v="1230" actId="20577"/>
        <pc:sldMkLst>
          <pc:docMk/>
          <pc:sldMk cId="1215546267" sldId="523"/>
        </pc:sldMkLst>
        <pc:spChg chg="add mod">
          <ac:chgData name="Igor Shinkar" userId="db6eb1b41a9778dd" providerId="LiveId" clId="{83F129A5-18DD-4901-AE1A-E0E9F0F184B8}" dt="2022-01-19T06:30:53.090" v="207" actId="1076"/>
          <ac:spMkLst>
            <pc:docMk/>
            <pc:sldMk cId="1215546267" sldId="523"/>
            <ac:spMk id="4" creationId="{98A729D8-FE98-4481-B238-A08073D456F1}"/>
          </ac:spMkLst>
        </pc:spChg>
        <pc:spChg chg="mod">
          <ac:chgData name="Igor Shinkar" userId="db6eb1b41a9778dd" providerId="LiveId" clId="{83F129A5-18DD-4901-AE1A-E0E9F0F184B8}" dt="2022-01-19T21:02:07.499" v="1230" actId="20577"/>
          <ac:spMkLst>
            <pc:docMk/>
            <pc:sldMk cId="1215546267" sldId="523"/>
            <ac:spMk id="7" creationId="{00000000-0000-0000-0000-000000000000}"/>
          </ac:spMkLst>
        </pc:spChg>
      </pc:sldChg>
      <pc:sldChg chg="modSp add mod modAnim">
        <pc:chgData name="Igor Shinkar" userId="db6eb1b41a9778dd" providerId="LiveId" clId="{83F129A5-18DD-4901-AE1A-E0E9F0F184B8}" dt="2022-01-19T06:32:19.019" v="400" actId="20577"/>
        <pc:sldMkLst>
          <pc:docMk/>
          <pc:sldMk cId="1000974452" sldId="524"/>
        </pc:sldMkLst>
        <pc:spChg chg="mod">
          <ac:chgData name="Igor Shinkar" userId="db6eb1b41a9778dd" providerId="LiveId" clId="{83F129A5-18DD-4901-AE1A-E0E9F0F184B8}" dt="2022-01-19T06:31:38.894" v="264" actId="20577"/>
          <ac:spMkLst>
            <pc:docMk/>
            <pc:sldMk cId="1000974452" sldId="524"/>
            <ac:spMk id="2" creationId="{00000000-0000-0000-0000-000000000000}"/>
          </ac:spMkLst>
        </pc:spChg>
        <pc:spChg chg="mod">
          <ac:chgData name="Igor Shinkar" userId="db6eb1b41a9778dd" providerId="LiveId" clId="{83F129A5-18DD-4901-AE1A-E0E9F0F184B8}" dt="2022-01-19T06:32:19.019" v="400" actId="20577"/>
          <ac:spMkLst>
            <pc:docMk/>
            <pc:sldMk cId="1000974452" sldId="524"/>
            <ac:spMk id="7" creationId="{00000000-0000-0000-0000-000000000000}"/>
          </ac:spMkLst>
        </pc:spChg>
      </pc:sldChg>
      <pc:sldChg chg="del">
        <pc:chgData name="Igor Shinkar" userId="db6eb1b41a9778dd" providerId="LiveId" clId="{83F129A5-18DD-4901-AE1A-E0E9F0F184B8}" dt="2022-01-19T06:28:11.991" v="4" actId="47"/>
        <pc:sldMkLst>
          <pc:docMk/>
          <pc:sldMk cId="2668586814" sldId="524"/>
        </pc:sldMkLst>
      </pc:sldChg>
      <pc:sldChg chg="del">
        <pc:chgData name="Igor Shinkar" userId="db6eb1b41a9778dd" providerId="LiveId" clId="{83F129A5-18DD-4901-AE1A-E0E9F0F184B8}" dt="2022-01-19T06:28:11.991" v="4" actId="47"/>
        <pc:sldMkLst>
          <pc:docMk/>
          <pc:sldMk cId="955206128" sldId="525"/>
        </pc:sldMkLst>
      </pc:sldChg>
      <pc:sldChg chg="addSp delSp modSp add mod delAnim modAnim">
        <pc:chgData name="Igor Shinkar" userId="db6eb1b41a9778dd" providerId="LiveId" clId="{83F129A5-18DD-4901-AE1A-E0E9F0F184B8}" dt="2022-01-19T21:20:52.993" v="1368" actId="20577"/>
        <pc:sldMkLst>
          <pc:docMk/>
          <pc:sldMk cId="3190183686" sldId="525"/>
        </pc:sldMkLst>
        <pc:spChg chg="mod">
          <ac:chgData name="Igor Shinkar" userId="db6eb1b41a9778dd" providerId="LiveId" clId="{83F129A5-18DD-4901-AE1A-E0E9F0F184B8}" dt="2022-01-19T06:56:39.926" v="1026" actId="313"/>
          <ac:spMkLst>
            <pc:docMk/>
            <pc:sldMk cId="3190183686" sldId="525"/>
            <ac:spMk id="2" creationId="{00000000-0000-0000-0000-000000000000}"/>
          </ac:spMkLst>
        </pc:spChg>
        <pc:spChg chg="mod">
          <ac:chgData name="Igor Shinkar" userId="db6eb1b41a9778dd" providerId="LiveId" clId="{83F129A5-18DD-4901-AE1A-E0E9F0F184B8}" dt="2022-01-19T21:19:47.535" v="1312" actId="6549"/>
          <ac:spMkLst>
            <pc:docMk/>
            <pc:sldMk cId="3190183686" sldId="525"/>
            <ac:spMk id="3" creationId="{00000000-0000-0000-0000-000000000000}"/>
          </ac:spMkLst>
        </pc:spChg>
        <pc:spChg chg="add mod">
          <ac:chgData name="Igor Shinkar" userId="db6eb1b41a9778dd" providerId="LiveId" clId="{83F129A5-18DD-4901-AE1A-E0E9F0F184B8}" dt="2022-01-19T06:56:35.457" v="1023" actId="120"/>
          <ac:spMkLst>
            <pc:docMk/>
            <pc:sldMk cId="3190183686" sldId="525"/>
            <ac:spMk id="4" creationId="{9E81BC52-45FC-4A6A-A1AC-26405C8BF229}"/>
          </ac:spMkLst>
        </pc:spChg>
        <pc:spChg chg="del">
          <ac:chgData name="Igor Shinkar" userId="db6eb1b41a9778dd" providerId="LiveId" clId="{83F129A5-18DD-4901-AE1A-E0E9F0F184B8}" dt="2022-01-19T06:48:33.566" v="891" actId="478"/>
          <ac:spMkLst>
            <pc:docMk/>
            <pc:sldMk cId="3190183686" sldId="525"/>
            <ac:spMk id="4" creationId="{BCE3D3BF-75C2-4038-8507-6C6C04D33D47}"/>
          </ac:spMkLst>
        </pc:spChg>
        <pc:spChg chg="add mod">
          <ac:chgData name="Igor Shinkar" userId="db6eb1b41a9778dd" providerId="LiveId" clId="{83F129A5-18DD-4901-AE1A-E0E9F0F184B8}" dt="2022-01-19T21:20:52.993" v="1368" actId="20577"/>
          <ac:spMkLst>
            <pc:docMk/>
            <pc:sldMk cId="3190183686" sldId="525"/>
            <ac:spMk id="5" creationId="{12BA0BAB-41C1-4CF4-9FB1-C492D7349B4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9053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9053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1052750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362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2000" b="0" i="0" u="none" strike="noStrike" kern="1200" cap="none" spc="0" baseline="0">
        <a:solidFill>
          <a:srgbClr val="000000"/>
        </a:solidFill>
        <a:uFillTx/>
        <a:latin typeface="Arial" pitchFamily="18"/>
        <a:ea typeface="Arial Unicode MS" pitchFamily="2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4717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7519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13086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2792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9891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4731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8262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3769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015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63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093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901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110410" y="720720"/>
            <a:ext cx="2070101" cy="5759448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900117" y="720720"/>
            <a:ext cx="6057899" cy="5759448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6483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91564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34846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32386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72072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22446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62415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2318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23787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8540686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6163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2827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73747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75350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362821" y="684208"/>
            <a:ext cx="2212976" cy="5075240"/>
          </a:xfrm>
        </p:spPr>
        <p:txBody>
          <a:bodyPr vert="eaVert"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720720" y="684208"/>
            <a:ext cx="6489697" cy="507524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4083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566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900117" y="1979611"/>
            <a:ext cx="4063995" cy="450055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116516" y="1979611"/>
            <a:ext cx="4063995" cy="450055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067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414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205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94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037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410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899998" y="719998"/>
            <a:ext cx="8280001" cy="107999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99998" y="1979996"/>
            <a:ext cx="8280001" cy="4500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03998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7227362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Arial" pitchFamily="18"/>
          <a:ea typeface="Arial Unicode MS" pitchFamily="2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US" sz="3200" b="0" i="0" u="none" strike="noStrike" kern="1200" cap="none" spc="0" baseline="0">
          <a:solidFill>
            <a:srgbClr val="000000"/>
          </a:solidFill>
          <a:uFillTx/>
          <a:latin typeface="Arial" pitchFamily="18"/>
          <a:ea typeface="Arial Unicode MS" pitchFamily="2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719998" y="683998"/>
            <a:ext cx="8460001" cy="102347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de-DE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19998" y="1949043"/>
            <a:ext cx="8855643" cy="38109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39998" y="6318723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267361" y="6347161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831363" y="6347161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44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US" sz="32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 txBox="1">
            <a:spLocks noGrp="1"/>
          </p:cNvSpPr>
          <p:nvPr>
            <p:ph type="body" idx="4294967295"/>
          </p:nvPr>
        </p:nvSpPr>
        <p:spPr>
          <a:xfrm>
            <a:off x="719998" y="1445035"/>
            <a:ext cx="8855643" cy="5509200"/>
          </a:xfrm>
        </p:spPr>
        <p:txBody>
          <a:bodyPr>
            <a:spAutoFit/>
          </a:bodyPr>
          <a:lstStyle/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CMPT 405</a:t>
            </a:r>
          </a:p>
          <a:p>
            <a:pPr lvl="0" algn="ctr"/>
            <a:b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 &amp; Analysis of Algorithms</a:t>
            </a:r>
          </a:p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January 19, 2022</a:t>
            </a:r>
          </a:p>
          <a:p>
            <a:pPr lvl="0" algn="ctr"/>
            <a:endParaRPr lang="de-DE" sz="36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de-DE" sz="3600" dirty="0">
              <a:solidFill>
                <a:srgbClr val="99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br>
              <a:rPr lang="de-DE" altLang="en-US" sz="6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Karger’s </a:t>
            </a: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Min-Cut </a:t>
            </a:r>
            <a:r>
              <a:rPr lang="de-DE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algorithm</a:t>
            </a:r>
          </a:p>
        </p:txBody>
      </p:sp>
    </p:spTree>
    <p:extLst>
      <p:ext uri="{BB962C8B-B14F-4D97-AF65-F5344CB8AC3E}">
        <p14:creationId xmlns:p14="http://schemas.microsoft.com/office/powerpoint/2010/main" val="117170262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Karger’s Min-Cut algorithm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Input</a:t>
            </a:r>
            <a:r>
              <a:rPr lang="en-US" sz="2000" dirty="0"/>
              <a:t>: A graph G=(V,E)</a:t>
            </a:r>
          </a:p>
          <a:p>
            <a:r>
              <a:rPr lang="en-US" sz="2000" u="sng" dirty="0"/>
              <a:t>Output</a:t>
            </a:r>
            <a:r>
              <a:rPr lang="en-US" sz="2000" dirty="0"/>
              <a:t>: minimum cut in G</a:t>
            </a:r>
          </a:p>
          <a:p>
            <a:endParaRPr lang="en-US" sz="2000" dirty="0"/>
          </a:p>
          <a:p>
            <a:r>
              <a:rPr lang="en-US" sz="2000" dirty="0"/>
              <a:t>A minimum cut in G is a subset of vertices S⊆V such that the number of edges between S and V\S is minimal.</a:t>
            </a:r>
          </a:p>
          <a:p>
            <a:r>
              <a:rPr lang="en-US" sz="2000" dirty="0"/>
              <a:t>For example, min-cut(G) &lt;= min-degree(G)</a:t>
            </a:r>
          </a:p>
          <a:p>
            <a:r>
              <a:rPr lang="en-US" sz="2000" dirty="0"/>
              <a:t>Denote the number of edges between S and V\S by E(S,V\S).</a:t>
            </a:r>
          </a:p>
          <a:p>
            <a:r>
              <a:rPr lang="en-US" sz="2000" dirty="0"/>
              <a:t>You have probably seen the Max-Flow Min-Cut theorem</a:t>
            </a:r>
            <a:br>
              <a:rPr lang="en-US" sz="2000" dirty="0"/>
            </a:br>
            <a:r>
              <a:rPr lang="en-US" sz="2000" dirty="0"/>
              <a:t>and a Max-Flow algorithm (Ford-Fulkerson or Edmonds-Karp)</a:t>
            </a:r>
          </a:p>
          <a:p>
            <a:endParaRPr lang="en-US" sz="2000" dirty="0"/>
          </a:p>
          <a:p>
            <a:r>
              <a:rPr lang="en-US" sz="2000" dirty="0"/>
              <a:t>Today we will see a randomized algorithm for the min-cut problem.</a:t>
            </a:r>
          </a:p>
        </p:txBody>
      </p:sp>
    </p:spTree>
    <p:extLst>
      <p:ext uri="{BB962C8B-B14F-4D97-AF65-F5344CB8AC3E}">
        <p14:creationId xmlns:p14="http://schemas.microsoft.com/office/powerpoint/2010/main" val="1749875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Karger’s Min-Cut algorithm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Input</a:t>
            </a:r>
            <a:r>
              <a:rPr lang="en-US" sz="2000" dirty="0"/>
              <a:t>: A connected graph G=(V,E)</a:t>
            </a:r>
          </a:p>
          <a:p>
            <a:r>
              <a:rPr lang="en-US" sz="2000" u="sng" dirty="0"/>
              <a:t>Output</a:t>
            </a:r>
            <a:r>
              <a:rPr lang="en-US" sz="2000" dirty="0"/>
              <a:t>: Min-Cut(G)</a:t>
            </a:r>
          </a:p>
          <a:p>
            <a:endParaRPr lang="en-US" sz="2000" dirty="0"/>
          </a:p>
          <a:p>
            <a:r>
              <a:rPr lang="en-US" sz="2000" u="sng" dirty="0"/>
              <a:t>Algorithm</a:t>
            </a:r>
            <a:r>
              <a:rPr lang="en-US" sz="2000" dirty="0"/>
              <a:t>:</a:t>
            </a:r>
          </a:p>
          <a:p>
            <a:r>
              <a:rPr lang="en-US" sz="2000" dirty="0"/>
              <a:t>While G has more than 2 vertices do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Choose a random edge </a:t>
            </a:r>
            <a:r>
              <a:rPr lang="en-US" sz="2000" dirty="0" err="1"/>
              <a:t>e∈E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Contract e</a:t>
            </a:r>
          </a:p>
          <a:p>
            <a:r>
              <a:rPr lang="en-US" sz="2000" dirty="0"/>
              <a:t>Return the partition corresponding to the two remaining </a:t>
            </a:r>
            <a:r>
              <a:rPr lang="en-US" sz="2000" dirty="0" err="1"/>
              <a:t>supernodes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54313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Karger’s Min-Cut algorithm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200" dirty="0"/>
              <a:t>Example:</a:t>
            </a:r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r>
              <a:rPr lang="en-US" sz="2200" dirty="0"/>
              <a:t>The partition is S = {</a:t>
            </a:r>
            <a:r>
              <a:rPr lang="en-US" sz="2200" dirty="0" err="1"/>
              <a:t>a,b,c</a:t>
            </a:r>
            <a:r>
              <a:rPr lang="en-US" sz="2200" dirty="0"/>
              <a:t>}  V\S = {</a:t>
            </a:r>
            <a:r>
              <a:rPr lang="en-US" sz="2200" dirty="0" err="1"/>
              <a:t>e,f</a:t>
            </a:r>
            <a:r>
              <a:rPr lang="en-US" sz="2200" dirty="0"/>
              <a:t>}</a:t>
            </a:r>
          </a:p>
          <a:p>
            <a:r>
              <a:rPr lang="en-US" sz="2200" dirty="0"/>
              <a:t>The cut size is E(S, V\S) = 4</a:t>
            </a:r>
          </a:p>
        </p:txBody>
      </p:sp>
      <p:sp>
        <p:nvSpPr>
          <p:cNvPr id="54" name="Arrow: Right 53">
            <a:extLst>
              <a:ext uri="{FF2B5EF4-FFF2-40B4-BE49-F238E27FC236}">
                <a16:creationId xmlns:a16="http://schemas.microsoft.com/office/drawing/2014/main" id="{EAE883D5-2BDB-4441-B174-EC510ED0844B}"/>
              </a:ext>
            </a:extLst>
          </p:cNvPr>
          <p:cNvSpPr/>
          <p:nvPr/>
        </p:nvSpPr>
        <p:spPr>
          <a:xfrm>
            <a:off x="1925720" y="2707594"/>
            <a:ext cx="1208381" cy="8001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dirty="0" err="1">
                <a:solidFill>
                  <a:schemeClr val="tx1"/>
                </a:solidFill>
              </a:rPr>
              <a:t>a,b</a:t>
            </a:r>
            <a:r>
              <a:rPr lang="en-US" dirty="0">
                <a:solidFill>
                  <a:schemeClr val="tx1"/>
                </a:solidFill>
              </a:rPr>
              <a:t>)</a:t>
            </a:r>
            <a:endParaRPr lang="en-CA" dirty="0">
              <a:solidFill>
                <a:schemeClr val="tx1"/>
              </a:solidFill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00AC6100-EC47-4D7D-92DA-F45BD2851385}"/>
              </a:ext>
            </a:extLst>
          </p:cNvPr>
          <p:cNvGrpSpPr/>
          <p:nvPr/>
        </p:nvGrpSpPr>
        <p:grpSpPr>
          <a:xfrm>
            <a:off x="410219" y="2644612"/>
            <a:ext cx="1949637" cy="2667000"/>
            <a:chOff x="884332" y="2560637"/>
            <a:chExt cx="1949637" cy="2667000"/>
          </a:xfrm>
        </p:grpSpPr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1F7255D4-59BF-498F-934B-043A6BC9823C}"/>
                </a:ext>
              </a:extLst>
            </p:cNvPr>
            <p:cNvGrpSpPr/>
            <p:nvPr/>
          </p:nvGrpSpPr>
          <p:grpSpPr>
            <a:xfrm>
              <a:off x="884332" y="2560637"/>
              <a:ext cx="1949637" cy="2667000"/>
              <a:chOff x="884332" y="2560637"/>
              <a:chExt cx="1949637" cy="2667000"/>
            </a:xfrm>
          </p:grpSpPr>
          <p:sp>
            <p:nvSpPr>
              <p:cNvPr id="4" name="Oval 3">
                <a:extLst>
                  <a:ext uri="{FF2B5EF4-FFF2-40B4-BE49-F238E27FC236}">
                    <a16:creationId xmlns:a16="http://schemas.microsoft.com/office/drawing/2014/main" id="{696CDD91-1304-463E-A696-37D9FD609D3E}"/>
                  </a:ext>
                </a:extLst>
              </p:cNvPr>
              <p:cNvSpPr/>
              <p:nvPr/>
            </p:nvSpPr>
            <p:spPr>
              <a:xfrm>
                <a:off x="1646332" y="2560637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en-US" dirty="0"/>
                  <a:t>a</a:t>
                </a:r>
              </a:p>
            </p:txBody>
          </p:sp>
          <p:cxnSp>
            <p:nvCxnSpPr>
              <p:cNvPr id="5" name="Straight Arrow Connector 4">
                <a:extLst>
                  <a:ext uri="{FF2B5EF4-FFF2-40B4-BE49-F238E27FC236}">
                    <a16:creationId xmlns:a16="http://schemas.microsoft.com/office/drawing/2014/main" id="{D1DE1FB6-9650-4AC3-A64E-5F95B9EACAFA}"/>
                  </a:ext>
                </a:extLst>
              </p:cNvPr>
              <p:cNvCxnSpPr>
                <a:stCxn id="4" idx="5"/>
                <a:endCxn id="7" idx="1"/>
              </p:cNvCxnSpPr>
              <p:nvPr/>
            </p:nvCxnSpPr>
            <p:spPr>
              <a:xfrm>
                <a:off x="1906495" y="2820800"/>
                <a:ext cx="622674" cy="851274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13B09CE8-FED6-4877-A20A-1EBD7E56262E}"/>
                  </a:ext>
                </a:extLst>
              </p:cNvPr>
              <p:cNvSpPr/>
              <p:nvPr/>
            </p:nvSpPr>
            <p:spPr>
              <a:xfrm>
                <a:off x="884332" y="3627437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en-US" dirty="0"/>
                  <a:t>b</a:t>
                </a:r>
              </a:p>
            </p:txBody>
          </p:sp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5ABE0B01-D6D2-4565-BBAB-1A71A9BD041B}"/>
                  </a:ext>
                </a:extLst>
              </p:cNvPr>
              <p:cNvSpPr/>
              <p:nvPr/>
            </p:nvSpPr>
            <p:spPr>
              <a:xfrm>
                <a:off x="2484532" y="3627437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en-US" dirty="0"/>
                  <a:t>c</a:t>
                </a:r>
              </a:p>
            </p:txBody>
          </p:sp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35230FBE-7F78-4C94-95A5-A1D024A9868E}"/>
                  </a:ext>
                </a:extLst>
              </p:cNvPr>
              <p:cNvSpPr/>
              <p:nvPr/>
            </p:nvSpPr>
            <p:spPr>
              <a:xfrm>
                <a:off x="1646332" y="4922837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en-US" dirty="0"/>
                  <a:t>e</a:t>
                </a:r>
              </a:p>
            </p:txBody>
          </p:sp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98919B4C-5456-400D-A5B7-73187C6AD86E}"/>
                  </a:ext>
                </a:extLst>
              </p:cNvPr>
              <p:cNvSpPr/>
              <p:nvPr/>
            </p:nvSpPr>
            <p:spPr>
              <a:xfrm>
                <a:off x="2529169" y="4534112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en-US" dirty="0"/>
                  <a:t>f</a:t>
                </a:r>
              </a:p>
            </p:txBody>
          </p:sp>
          <p:cxnSp>
            <p:nvCxnSpPr>
              <p:cNvPr id="12" name="Straight Arrow Connector 11">
                <a:extLst>
                  <a:ext uri="{FF2B5EF4-FFF2-40B4-BE49-F238E27FC236}">
                    <a16:creationId xmlns:a16="http://schemas.microsoft.com/office/drawing/2014/main" id="{8BF45549-CEA5-4FEF-B482-EA4CF47A2952}"/>
                  </a:ext>
                </a:extLst>
              </p:cNvPr>
              <p:cNvCxnSpPr>
                <a:stCxn id="4" idx="3"/>
                <a:endCxn id="6" idx="7"/>
              </p:cNvCxnSpPr>
              <p:nvPr/>
            </p:nvCxnSpPr>
            <p:spPr>
              <a:xfrm flipH="1">
                <a:off x="1144495" y="2820800"/>
                <a:ext cx="546474" cy="851274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Arrow Connector 12">
                <a:extLst>
                  <a:ext uri="{FF2B5EF4-FFF2-40B4-BE49-F238E27FC236}">
                    <a16:creationId xmlns:a16="http://schemas.microsoft.com/office/drawing/2014/main" id="{CBBE34F1-96D5-46CF-A6FB-F0090B5018CA}"/>
                  </a:ext>
                </a:extLst>
              </p:cNvPr>
              <p:cNvCxnSpPr>
                <a:stCxn id="7" idx="5"/>
                <a:endCxn id="10" idx="0"/>
              </p:cNvCxnSpPr>
              <p:nvPr/>
            </p:nvCxnSpPr>
            <p:spPr>
              <a:xfrm flipH="1">
                <a:off x="2681569" y="3887600"/>
                <a:ext cx="63126" cy="646512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Arrow Connector 13">
                <a:extLst>
                  <a:ext uri="{FF2B5EF4-FFF2-40B4-BE49-F238E27FC236}">
                    <a16:creationId xmlns:a16="http://schemas.microsoft.com/office/drawing/2014/main" id="{24713F36-778C-4BE5-A67C-92A172385BF8}"/>
                  </a:ext>
                </a:extLst>
              </p:cNvPr>
              <p:cNvCxnSpPr>
                <a:stCxn id="6" idx="6"/>
                <a:endCxn id="7" idx="2"/>
              </p:cNvCxnSpPr>
              <p:nvPr/>
            </p:nvCxnSpPr>
            <p:spPr>
              <a:xfrm>
                <a:off x="1189132" y="3779837"/>
                <a:ext cx="1295400" cy="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Arrow Connector 15">
                <a:extLst>
                  <a:ext uri="{FF2B5EF4-FFF2-40B4-BE49-F238E27FC236}">
                    <a16:creationId xmlns:a16="http://schemas.microsoft.com/office/drawing/2014/main" id="{F221DD56-6F6B-4C04-B98D-ECF4C7547347}"/>
                  </a:ext>
                </a:extLst>
              </p:cNvPr>
              <p:cNvCxnSpPr>
                <a:stCxn id="6" idx="4"/>
                <a:endCxn id="9" idx="1"/>
              </p:cNvCxnSpPr>
              <p:nvPr/>
            </p:nvCxnSpPr>
            <p:spPr>
              <a:xfrm>
                <a:off x="1036732" y="3932237"/>
                <a:ext cx="654237" cy="1035237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>
                <a:extLst>
                  <a:ext uri="{FF2B5EF4-FFF2-40B4-BE49-F238E27FC236}">
                    <a16:creationId xmlns:a16="http://schemas.microsoft.com/office/drawing/2014/main" id="{17DEEC9D-CF52-47E6-B320-AB7F9830E307}"/>
                  </a:ext>
                </a:extLst>
              </p:cNvPr>
              <p:cNvCxnSpPr>
                <a:stCxn id="10" idx="2"/>
                <a:endCxn id="9" idx="6"/>
              </p:cNvCxnSpPr>
              <p:nvPr/>
            </p:nvCxnSpPr>
            <p:spPr>
              <a:xfrm flipH="1">
                <a:off x="1951132" y="4686512"/>
                <a:ext cx="578037" cy="388725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Arrow Connector 36">
                <a:extLst>
                  <a:ext uri="{FF2B5EF4-FFF2-40B4-BE49-F238E27FC236}">
                    <a16:creationId xmlns:a16="http://schemas.microsoft.com/office/drawing/2014/main" id="{CFFEFAC0-20F9-4F13-A69B-C89B82D7A394}"/>
                  </a:ext>
                </a:extLst>
              </p:cNvPr>
              <p:cNvCxnSpPr>
                <a:stCxn id="4" idx="4"/>
                <a:endCxn id="9" idx="0"/>
              </p:cNvCxnSpPr>
              <p:nvPr/>
            </p:nvCxnSpPr>
            <p:spPr>
              <a:xfrm>
                <a:off x="1798732" y="2865437"/>
                <a:ext cx="0" cy="205740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1" name="Straight Arrow Connector 60">
              <a:extLst>
                <a:ext uri="{FF2B5EF4-FFF2-40B4-BE49-F238E27FC236}">
                  <a16:creationId xmlns:a16="http://schemas.microsoft.com/office/drawing/2014/main" id="{A29B7FF6-D2A4-4615-9D12-37F1F7BE1508}"/>
                </a:ext>
              </a:extLst>
            </p:cNvPr>
            <p:cNvCxnSpPr>
              <a:cxnSpLocks/>
              <a:stCxn id="6" idx="5"/>
              <a:endCxn id="10" idx="1"/>
            </p:cNvCxnSpPr>
            <p:nvPr/>
          </p:nvCxnSpPr>
          <p:spPr>
            <a:xfrm>
              <a:off x="1144495" y="3887600"/>
              <a:ext cx="1429311" cy="691149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D3EB1D15-0205-4357-B831-C77FFBAB88A6}"/>
              </a:ext>
            </a:extLst>
          </p:cNvPr>
          <p:cNvGrpSpPr/>
          <p:nvPr/>
        </p:nvGrpSpPr>
        <p:grpSpPr>
          <a:xfrm>
            <a:off x="3352486" y="2224803"/>
            <a:ext cx="1006982" cy="3125351"/>
            <a:chOff x="4347148" y="2095749"/>
            <a:chExt cx="1006982" cy="3125351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1681F0D1-2C9C-4B34-B9B9-E304244238A5}"/>
                </a:ext>
              </a:extLst>
            </p:cNvPr>
            <p:cNvGrpSpPr/>
            <p:nvPr/>
          </p:nvGrpSpPr>
          <p:grpSpPr>
            <a:xfrm>
              <a:off x="4347148" y="2095749"/>
              <a:ext cx="1006982" cy="3125351"/>
              <a:chOff x="1646331" y="2102286"/>
              <a:chExt cx="1006982" cy="3125351"/>
            </a:xfrm>
          </p:grpSpPr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79DCBF8E-59F7-422E-B634-20CCBA48D1BA}"/>
                  </a:ext>
                </a:extLst>
              </p:cNvPr>
              <p:cNvSpPr/>
              <p:nvPr/>
            </p:nvSpPr>
            <p:spPr>
              <a:xfrm>
                <a:off x="1646331" y="2102286"/>
                <a:ext cx="763151" cy="763151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en-US" dirty="0"/>
                  <a:t>ab</a:t>
                </a:r>
              </a:p>
            </p:txBody>
          </p:sp>
          <p:cxnSp>
            <p:nvCxnSpPr>
              <p:cNvPr id="43" name="Straight Arrow Connector 42">
                <a:extLst>
                  <a:ext uri="{FF2B5EF4-FFF2-40B4-BE49-F238E27FC236}">
                    <a16:creationId xmlns:a16="http://schemas.microsoft.com/office/drawing/2014/main" id="{B597AB58-DD66-4148-AA02-611384747B3C}"/>
                  </a:ext>
                </a:extLst>
              </p:cNvPr>
              <p:cNvCxnSpPr>
                <a:cxnSpLocks/>
                <a:stCxn id="42" idx="5"/>
                <a:endCxn id="45" idx="1"/>
              </p:cNvCxnSpPr>
              <p:nvPr/>
            </p:nvCxnSpPr>
            <p:spPr>
              <a:xfrm>
                <a:off x="2297721" y="2753676"/>
                <a:ext cx="95429" cy="926635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E76643A8-6EA9-49F7-8415-903D3EA04DB9}"/>
                  </a:ext>
                </a:extLst>
              </p:cNvPr>
              <p:cNvSpPr/>
              <p:nvPr/>
            </p:nvSpPr>
            <p:spPr>
              <a:xfrm>
                <a:off x="2348513" y="3635674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en-US" dirty="0"/>
                  <a:t>c</a:t>
                </a:r>
              </a:p>
            </p:txBody>
          </p:sp>
          <p:sp>
            <p:nvSpPr>
              <p:cNvPr id="46" name="Oval 45">
                <a:extLst>
                  <a:ext uri="{FF2B5EF4-FFF2-40B4-BE49-F238E27FC236}">
                    <a16:creationId xmlns:a16="http://schemas.microsoft.com/office/drawing/2014/main" id="{BD692355-45E3-4A05-A3AB-28F7C7F77487}"/>
                  </a:ext>
                </a:extLst>
              </p:cNvPr>
              <p:cNvSpPr/>
              <p:nvPr/>
            </p:nvSpPr>
            <p:spPr>
              <a:xfrm>
                <a:off x="1646332" y="4922837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en-US" dirty="0"/>
                  <a:t>e</a:t>
                </a:r>
              </a:p>
            </p:txBody>
          </p:sp>
          <p:sp>
            <p:nvSpPr>
              <p:cNvPr id="47" name="Oval 46">
                <a:extLst>
                  <a:ext uri="{FF2B5EF4-FFF2-40B4-BE49-F238E27FC236}">
                    <a16:creationId xmlns:a16="http://schemas.microsoft.com/office/drawing/2014/main" id="{8D74B1E7-78E4-4AE3-9F04-C818F8A039BA}"/>
                  </a:ext>
                </a:extLst>
              </p:cNvPr>
              <p:cNvSpPr/>
              <p:nvPr/>
            </p:nvSpPr>
            <p:spPr>
              <a:xfrm>
                <a:off x="2294859" y="4558312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en-US" dirty="0"/>
                  <a:t>f</a:t>
                </a:r>
              </a:p>
            </p:txBody>
          </p:sp>
          <p:cxnSp>
            <p:nvCxnSpPr>
              <p:cNvPr id="49" name="Straight Arrow Connector 48">
                <a:extLst>
                  <a:ext uri="{FF2B5EF4-FFF2-40B4-BE49-F238E27FC236}">
                    <a16:creationId xmlns:a16="http://schemas.microsoft.com/office/drawing/2014/main" id="{6CEFB2C3-CB8E-4E46-B04E-B6001930C77A}"/>
                  </a:ext>
                </a:extLst>
              </p:cNvPr>
              <p:cNvCxnSpPr>
                <a:cxnSpLocks/>
                <a:stCxn id="45" idx="4"/>
                <a:endCxn id="47" idx="0"/>
              </p:cNvCxnSpPr>
              <p:nvPr/>
            </p:nvCxnSpPr>
            <p:spPr>
              <a:xfrm flipH="1">
                <a:off x="2447259" y="3940474"/>
                <a:ext cx="53654" cy="617838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Arrow Connector 49">
                <a:extLst>
                  <a:ext uri="{FF2B5EF4-FFF2-40B4-BE49-F238E27FC236}">
                    <a16:creationId xmlns:a16="http://schemas.microsoft.com/office/drawing/2014/main" id="{BF09F4CD-A386-4756-A562-29871C9914D9}"/>
                  </a:ext>
                </a:extLst>
              </p:cNvPr>
              <p:cNvCxnSpPr>
                <a:cxnSpLocks/>
                <a:stCxn id="42" idx="6"/>
                <a:endCxn id="45" idx="7"/>
              </p:cNvCxnSpPr>
              <p:nvPr/>
            </p:nvCxnSpPr>
            <p:spPr>
              <a:xfrm>
                <a:off x="2409482" y="2483862"/>
                <a:ext cx="199194" cy="1196449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Arrow Connector 50">
                <a:extLst>
                  <a:ext uri="{FF2B5EF4-FFF2-40B4-BE49-F238E27FC236}">
                    <a16:creationId xmlns:a16="http://schemas.microsoft.com/office/drawing/2014/main" id="{957582EA-1B3F-4F48-B157-DDBCA70663BB}"/>
                  </a:ext>
                </a:extLst>
              </p:cNvPr>
              <p:cNvCxnSpPr>
                <a:cxnSpLocks/>
                <a:stCxn id="42" idx="2"/>
                <a:endCxn id="46" idx="1"/>
              </p:cNvCxnSpPr>
              <p:nvPr/>
            </p:nvCxnSpPr>
            <p:spPr>
              <a:xfrm>
                <a:off x="1646331" y="2483862"/>
                <a:ext cx="44638" cy="2483612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Arrow Connector 51">
                <a:extLst>
                  <a:ext uri="{FF2B5EF4-FFF2-40B4-BE49-F238E27FC236}">
                    <a16:creationId xmlns:a16="http://schemas.microsoft.com/office/drawing/2014/main" id="{DC875636-0CEB-41AF-A516-F3CDEC26652A}"/>
                  </a:ext>
                </a:extLst>
              </p:cNvPr>
              <p:cNvCxnSpPr>
                <a:stCxn id="47" idx="2"/>
                <a:endCxn id="46" idx="6"/>
              </p:cNvCxnSpPr>
              <p:nvPr/>
            </p:nvCxnSpPr>
            <p:spPr>
              <a:xfrm flipH="1">
                <a:off x="1951132" y="4710712"/>
                <a:ext cx="343727" cy="364525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Arrow Connector 52">
                <a:extLst>
                  <a:ext uri="{FF2B5EF4-FFF2-40B4-BE49-F238E27FC236}">
                    <a16:creationId xmlns:a16="http://schemas.microsoft.com/office/drawing/2014/main" id="{CC0FF369-963B-4109-9224-FC708198B3DA}"/>
                  </a:ext>
                </a:extLst>
              </p:cNvPr>
              <p:cNvCxnSpPr>
                <a:cxnSpLocks/>
                <a:stCxn id="42" idx="3"/>
                <a:endCxn id="46" idx="0"/>
              </p:cNvCxnSpPr>
              <p:nvPr/>
            </p:nvCxnSpPr>
            <p:spPr>
              <a:xfrm>
                <a:off x="1758092" y="2753676"/>
                <a:ext cx="40640" cy="2169161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06F7C479-BFA5-46C2-B0A6-1C61328E59EE}"/>
                </a:ext>
              </a:extLst>
            </p:cNvPr>
            <p:cNvCxnSpPr>
              <a:cxnSpLocks/>
              <a:stCxn id="42" idx="4"/>
              <a:endCxn id="47" idx="1"/>
            </p:cNvCxnSpPr>
            <p:nvPr/>
          </p:nvCxnSpPr>
          <p:spPr>
            <a:xfrm>
              <a:off x="4728724" y="2858900"/>
              <a:ext cx="311589" cy="1737512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Arrow: Right 71">
            <a:extLst>
              <a:ext uri="{FF2B5EF4-FFF2-40B4-BE49-F238E27FC236}">
                <a16:creationId xmlns:a16="http://schemas.microsoft.com/office/drawing/2014/main" id="{F335B4BB-12F1-4AAF-B835-82C88BFD46F5}"/>
              </a:ext>
            </a:extLst>
          </p:cNvPr>
          <p:cNvSpPr/>
          <p:nvPr/>
        </p:nvSpPr>
        <p:spPr>
          <a:xfrm>
            <a:off x="4427333" y="2707594"/>
            <a:ext cx="1208381" cy="8001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dirty="0" err="1">
                <a:solidFill>
                  <a:schemeClr val="tx1"/>
                </a:solidFill>
              </a:rPr>
              <a:t>e,f</a:t>
            </a:r>
            <a:r>
              <a:rPr lang="en-US" dirty="0">
                <a:solidFill>
                  <a:schemeClr val="tx1"/>
                </a:solidFill>
              </a:rPr>
              <a:t>)</a:t>
            </a:r>
            <a:endParaRPr lang="en-CA" dirty="0">
              <a:solidFill>
                <a:schemeClr val="tx1"/>
              </a:solidFill>
            </a:endParaRPr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id="{8509CA25-95FE-4578-BB69-0C78186B4F96}"/>
              </a:ext>
            </a:extLst>
          </p:cNvPr>
          <p:cNvGrpSpPr/>
          <p:nvPr/>
        </p:nvGrpSpPr>
        <p:grpSpPr>
          <a:xfrm>
            <a:off x="5704899" y="2096701"/>
            <a:ext cx="1308708" cy="3612113"/>
            <a:chOff x="4137204" y="2158491"/>
            <a:chExt cx="1308708" cy="3612113"/>
          </a:xfrm>
        </p:grpSpPr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04E739A8-7037-4C4D-AA39-0D32168903AD}"/>
                </a:ext>
              </a:extLst>
            </p:cNvPr>
            <p:cNvGrpSpPr/>
            <p:nvPr/>
          </p:nvGrpSpPr>
          <p:grpSpPr>
            <a:xfrm>
              <a:off x="4137204" y="2158491"/>
              <a:ext cx="1308708" cy="3612113"/>
              <a:chOff x="1436387" y="2165028"/>
              <a:chExt cx="1308708" cy="3612113"/>
            </a:xfrm>
          </p:grpSpPr>
          <p:sp>
            <p:nvSpPr>
              <p:cNvPr id="77" name="Oval 76">
                <a:extLst>
                  <a:ext uri="{FF2B5EF4-FFF2-40B4-BE49-F238E27FC236}">
                    <a16:creationId xmlns:a16="http://schemas.microsoft.com/office/drawing/2014/main" id="{904E444D-F32E-438B-A83E-FFE2EDEC3102}"/>
                  </a:ext>
                </a:extLst>
              </p:cNvPr>
              <p:cNvSpPr/>
              <p:nvPr/>
            </p:nvSpPr>
            <p:spPr>
              <a:xfrm>
                <a:off x="1646331" y="2165028"/>
                <a:ext cx="700409" cy="700409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en-US" dirty="0"/>
                  <a:t>ab</a:t>
                </a:r>
              </a:p>
            </p:txBody>
          </p:sp>
          <p:cxnSp>
            <p:nvCxnSpPr>
              <p:cNvPr id="78" name="Straight Arrow Connector 77">
                <a:extLst>
                  <a:ext uri="{FF2B5EF4-FFF2-40B4-BE49-F238E27FC236}">
                    <a16:creationId xmlns:a16="http://schemas.microsoft.com/office/drawing/2014/main" id="{F3F2F33F-25B4-4271-B6E2-0ED1B4F3231D}"/>
                  </a:ext>
                </a:extLst>
              </p:cNvPr>
              <p:cNvCxnSpPr>
                <a:cxnSpLocks/>
                <a:stCxn id="77" idx="5"/>
                <a:endCxn id="81" idx="0"/>
              </p:cNvCxnSpPr>
              <p:nvPr/>
            </p:nvCxnSpPr>
            <p:spPr>
              <a:xfrm>
                <a:off x="2244167" y="2762864"/>
                <a:ext cx="300874" cy="1330143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0" name="Oval 79">
                <a:extLst>
                  <a:ext uri="{FF2B5EF4-FFF2-40B4-BE49-F238E27FC236}">
                    <a16:creationId xmlns:a16="http://schemas.microsoft.com/office/drawing/2014/main" id="{ECC3173D-05BF-456F-A252-A88CD85E9D6D}"/>
                  </a:ext>
                </a:extLst>
              </p:cNvPr>
              <p:cNvSpPr/>
              <p:nvPr/>
            </p:nvSpPr>
            <p:spPr>
              <a:xfrm>
                <a:off x="1436387" y="5058701"/>
                <a:ext cx="718440" cy="71844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en-US" dirty="0" err="1"/>
                  <a:t>ef</a:t>
                </a:r>
                <a:endParaRPr lang="en-US" dirty="0"/>
              </a:p>
            </p:txBody>
          </p:sp>
          <p:sp>
            <p:nvSpPr>
              <p:cNvPr id="81" name="Oval 80">
                <a:extLst>
                  <a:ext uri="{FF2B5EF4-FFF2-40B4-BE49-F238E27FC236}">
                    <a16:creationId xmlns:a16="http://schemas.microsoft.com/office/drawing/2014/main" id="{C1858712-B6DC-4446-AAF8-48B0F0B9D70C}"/>
                  </a:ext>
                </a:extLst>
              </p:cNvPr>
              <p:cNvSpPr/>
              <p:nvPr/>
            </p:nvSpPr>
            <p:spPr>
              <a:xfrm>
                <a:off x="2344987" y="4093007"/>
                <a:ext cx="400108" cy="320133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en-US" dirty="0"/>
                  <a:t>c</a:t>
                </a:r>
              </a:p>
            </p:txBody>
          </p:sp>
          <p:cxnSp>
            <p:nvCxnSpPr>
              <p:cNvPr id="83" name="Straight Arrow Connector 82">
                <a:extLst>
                  <a:ext uri="{FF2B5EF4-FFF2-40B4-BE49-F238E27FC236}">
                    <a16:creationId xmlns:a16="http://schemas.microsoft.com/office/drawing/2014/main" id="{F662CCF2-5AEE-4FF3-AFB7-52742B0ACAD1}"/>
                  </a:ext>
                </a:extLst>
              </p:cNvPr>
              <p:cNvCxnSpPr>
                <a:cxnSpLocks/>
                <a:stCxn id="77" idx="6"/>
                <a:endCxn id="81" idx="7"/>
              </p:cNvCxnSpPr>
              <p:nvPr/>
            </p:nvCxnSpPr>
            <p:spPr>
              <a:xfrm>
                <a:off x="2346740" y="2515233"/>
                <a:ext cx="339761" cy="1624656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Arrow Connector 83">
                <a:extLst>
                  <a:ext uri="{FF2B5EF4-FFF2-40B4-BE49-F238E27FC236}">
                    <a16:creationId xmlns:a16="http://schemas.microsoft.com/office/drawing/2014/main" id="{31823281-D8CD-4ECF-988B-68BBE66FC661}"/>
                  </a:ext>
                </a:extLst>
              </p:cNvPr>
              <p:cNvCxnSpPr>
                <a:cxnSpLocks/>
                <a:stCxn id="77" idx="2"/>
                <a:endCxn id="80" idx="1"/>
              </p:cNvCxnSpPr>
              <p:nvPr/>
            </p:nvCxnSpPr>
            <p:spPr>
              <a:xfrm flipH="1">
                <a:off x="1541600" y="2515233"/>
                <a:ext cx="104731" cy="2648681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Arrow Connector 84">
                <a:extLst>
                  <a:ext uri="{FF2B5EF4-FFF2-40B4-BE49-F238E27FC236}">
                    <a16:creationId xmlns:a16="http://schemas.microsoft.com/office/drawing/2014/main" id="{A945972B-BC66-45D5-B5B7-7C5C9F463B08}"/>
                  </a:ext>
                </a:extLst>
              </p:cNvPr>
              <p:cNvCxnSpPr>
                <a:cxnSpLocks/>
                <a:stCxn id="81" idx="3"/>
                <a:endCxn id="80" idx="6"/>
              </p:cNvCxnSpPr>
              <p:nvPr/>
            </p:nvCxnSpPr>
            <p:spPr>
              <a:xfrm flipH="1">
                <a:off x="2154827" y="4366258"/>
                <a:ext cx="248754" cy="1051663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Arrow Connector 85">
                <a:extLst>
                  <a:ext uri="{FF2B5EF4-FFF2-40B4-BE49-F238E27FC236}">
                    <a16:creationId xmlns:a16="http://schemas.microsoft.com/office/drawing/2014/main" id="{745C7990-E6FF-4205-AC53-906C7289FA97}"/>
                  </a:ext>
                </a:extLst>
              </p:cNvPr>
              <p:cNvCxnSpPr>
                <a:cxnSpLocks/>
                <a:stCxn id="77" idx="3"/>
                <a:endCxn id="80" idx="0"/>
              </p:cNvCxnSpPr>
              <p:nvPr/>
            </p:nvCxnSpPr>
            <p:spPr>
              <a:xfrm>
                <a:off x="1748904" y="2762864"/>
                <a:ext cx="46703" cy="2295837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6" name="Straight Arrow Connector 75">
              <a:extLst>
                <a:ext uri="{FF2B5EF4-FFF2-40B4-BE49-F238E27FC236}">
                  <a16:creationId xmlns:a16="http://schemas.microsoft.com/office/drawing/2014/main" id="{7F21A94A-7DAD-43C3-8F66-BD7B5392773F}"/>
                </a:ext>
              </a:extLst>
            </p:cNvPr>
            <p:cNvCxnSpPr>
              <a:cxnSpLocks/>
              <a:stCxn id="77" idx="4"/>
              <a:endCxn id="80" idx="7"/>
            </p:cNvCxnSpPr>
            <p:nvPr/>
          </p:nvCxnSpPr>
          <p:spPr>
            <a:xfrm>
              <a:off x="4697353" y="2858900"/>
              <a:ext cx="53078" cy="2298477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" name="Arrow: Right 104">
            <a:extLst>
              <a:ext uri="{FF2B5EF4-FFF2-40B4-BE49-F238E27FC236}">
                <a16:creationId xmlns:a16="http://schemas.microsoft.com/office/drawing/2014/main" id="{7D3E7712-EC90-412D-8473-8E6E38E7622A}"/>
              </a:ext>
            </a:extLst>
          </p:cNvPr>
          <p:cNvSpPr/>
          <p:nvPr/>
        </p:nvSpPr>
        <p:spPr>
          <a:xfrm>
            <a:off x="7085460" y="2707594"/>
            <a:ext cx="1208381" cy="8001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dirty="0" err="1">
                <a:solidFill>
                  <a:schemeClr val="tx1"/>
                </a:solidFill>
              </a:rPr>
              <a:t>ab,c</a:t>
            </a:r>
            <a:r>
              <a:rPr lang="en-US" dirty="0">
                <a:solidFill>
                  <a:schemeClr val="tx1"/>
                </a:solidFill>
              </a:rPr>
              <a:t>)</a:t>
            </a:r>
            <a:endParaRPr lang="en-CA" dirty="0">
              <a:solidFill>
                <a:schemeClr val="tx1"/>
              </a:solidFill>
            </a:endParaRPr>
          </a:p>
        </p:txBody>
      </p: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4181458F-E26B-4389-ABB5-7802EFA3A7B8}"/>
              </a:ext>
            </a:extLst>
          </p:cNvPr>
          <p:cNvGrpSpPr/>
          <p:nvPr/>
        </p:nvGrpSpPr>
        <p:grpSpPr>
          <a:xfrm>
            <a:off x="8521315" y="2160658"/>
            <a:ext cx="1135231" cy="3563549"/>
            <a:chOff x="1646334" y="2323742"/>
            <a:chExt cx="988105" cy="3101710"/>
          </a:xfrm>
        </p:grpSpPr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922041C4-CD99-478F-92E8-ABB207207579}"/>
                </a:ext>
              </a:extLst>
            </p:cNvPr>
            <p:cNvSpPr/>
            <p:nvPr/>
          </p:nvSpPr>
          <p:spPr>
            <a:xfrm>
              <a:off x="1646334" y="2323742"/>
              <a:ext cx="773725" cy="696405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r>
                <a:rPr lang="en-US" dirty="0" err="1"/>
                <a:t>abc</a:t>
              </a:r>
              <a:endParaRPr lang="en-US" dirty="0"/>
            </a:p>
          </p:txBody>
        </p:sp>
        <p:cxnSp>
          <p:nvCxnSpPr>
            <p:cNvPr id="131" name="Straight Arrow Connector 130">
              <a:extLst>
                <a:ext uri="{FF2B5EF4-FFF2-40B4-BE49-F238E27FC236}">
                  <a16:creationId xmlns:a16="http://schemas.microsoft.com/office/drawing/2014/main" id="{6C7B1186-3E7A-4856-BC4A-4B81C10687E6}"/>
                </a:ext>
              </a:extLst>
            </p:cNvPr>
            <p:cNvCxnSpPr>
              <a:cxnSpLocks/>
              <a:stCxn id="130" idx="5"/>
              <a:endCxn id="133" idx="0"/>
            </p:cNvCxnSpPr>
            <p:nvPr/>
          </p:nvCxnSpPr>
          <p:spPr>
            <a:xfrm flipH="1">
              <a:off x="2194267" y="2918160"/>
              <a:ext cx="112482" cy="1663263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8F4B5150-8968-47B2-8FAD-FEC10F4911BF}"/>
                </a:ext>
              </a:extLst>
            </p:cNvPr>
            <p:cNvSpPr/>
            <p:nvPr/>
          </p:nvSpPr>
          <p:spPr>
            <a:xfrm>
              <a:off x="1754095" y="4581423"/>
              <a:ext cx="880344" cy="844029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r>
                <a:rPr lang="en-US" dirty="0" err="1"/>
                <a:t>ef</a:t>
              </a:r>
              <a:endParaRPr lang="en-US" dirty="0"/>
            </a:p>
          </p:txBody>
        </p:sp>
        <p:cxnSp>
          <p:nvCxnSpPr>
            <p:cNvPr id="134" name="Straight Arrow Connector 133">
              <a:extLst>
                <a:ext uri="{FF2B5EF4-FFF2-40B4-BE49-F238E27FC236}">
                  <a16:creationId xmlns:a16="http://schemas.microsoft.com/office/drawing/2014/main" id="{91178310-AFDF-4792-A512-8F0383459BAC}"/>
                </a:ext>
              </a:extLst>
            </p:cNvPr>
            <p:cNvCxnSpPr>
              <a:cxnSpLocks/>
              <a:stCxn id="130" idx="6"/>
              <a:endCxn id="133" idx="7"/>
            </p:cNvCxnSpPr>
            <p:nvPr/>
          </p:nvCxnSpPr>
          <p:spPr>
            <a:xfrm>
              <a:off x="2420059" y="2671944"/>
              <a:ext cx="85457" cy="2033084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Arrow Connector 134">
              <a:extLst>
                <a:ext uri="{FF2B5EF4-FFF2-40B4-BE49-F238E27FC236}">
                  <a16:creationId xmlns:a16="http://schemas.microsoft.com/office/drawing/2014/main" id="{145FD135-8C3D-4FA8-A8E0-1A03D1E66F8F}"/>
                </a:ext>
              </a:extLst>
            </p:cNvPr>
            <p:cNvCxnSpPr>
              <a:cxnSpLocks/>
              <a:stCxn id="130" idx="2"/>
              <a:endCxn id="133" idx="2"/>
            </p:cNvCxnSpPr>
            <p:nvPr/>
          </p:nvCxnSpPr>
          <p:spPr>
            <a:xfrm>
              <a:off x="1646334" y="2671944"/>
              <a:ext cx="107761" cy="2331494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Arrow Connector 136">
              <a:extLst>
                <a:ext uri="{FF2B5EF4-FFF2-40B4-BE49-F238E27FC236}">
                  <a16:creationId xmlns:a16="http://schemas.microsoft.com/office/drawing/2014/main" id="{F8975FE0-A6B7-42CB-B387-2E86736DAB13}"/>
                </a:ext>
              </a:extLst>
            </p:cNvPr>
            <p:cNvCxnSpPr>
              <a:cxnSpLocks/>
              <a:stCxn id="130" idx="4"/>
              <a:endCxn id="133" idx="1"/>
            </p:cNvCxnSpPr>
            <p:nvPr/>
          </p:nvCxnSpPr>
          <p:spPr>
            <a:xfrm flipH="1">
              <a:off x="1883018" y="3020147"/>
              <a:ext cx="150178" cy="1684882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91287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72" grpId="0" animBg="1"/>
      <p:bldP spid="10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Karger’s Min-Cut algorithm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Input</a:t>
            </a:r>
            <a:r>
              <a:rPr lang="en-US" sz="2000" dirty="0"/>
              <a:t>: A connected graph G=(V,E)</a:t>
            </a:r>
          </a:p>
          <a:p>
            <a:r>
              <a:rPr lang="en-US" sz="2000" u="sng" dirty="0"/>
              <a:t>Output</a:t>
            </a:r>
            <a:r>
              <a:rPr lang="en-US" sz="2000" dirty="0"/>
              <a:t>: Min-Cut(G)</a:t>
            </a:r>
          </a:p>
          <a:p>
            <a:endParaRPr lang="en-US" sz="2000" dirty="0"/>
          </a:p>
          <a:p>
            <a:r>
              <a:rPr lang="en-US" sz="2000" u="sng" dirty="0"/>
              <a:t>Algorithm</a:t>
            </a:r>
            <a:r>
              <a:rPr lang="en-US" sz="2000" dirty="0"/>
              <a:t>:</a:t>
            </a:r>
          </a:p>
          <a:p>
            <a:r>
              <a:rPr lang="en-US" sz="2000" dirty="0"/>
              <a:t>While G has more than 2 vertices do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Choose a random edge </a:t>
            </a:r>
            <a:r>
              <a:rPr lang="en-US" sz="2000" dirty="0" err="1"/>
              <a:t>e∈E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Contract e</a:t>
            </a:r>
          </a:p>
          <a:p>
            <a:r>
              <a:rPr lang="en-US" sz="2000" dirty="0"/>
              <a:t>Return the partition corresponding to the two remaining </a:t>
            </a:r>
            <a:r>
              <a:rPr lang="en-US" sz="2000" dirty="0" err="1"/>
              <a:t>supernodes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898857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Karger’s Min-Cut algorithm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Algorithm</a:t>
            </a:r>
            <a:r>
              <a:rPr lang="en-US" sz="2000" dirty="0"/>
              <a:t>:</a:t>
            </a:r>
          </a:p>
          <a:p>
            <a:r>
              <a:rPr lang="en-US" sz="2000" dirty="0"/>
              <a:t>While G has more than 2 vertices do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Choose a random edge </a:t>
            </a:r>
            <a:r>
              <a:rPr lang="en-US" sz="2000" dirty="0" err="1"/>
              <a:t>e∈E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Contract e</a:t>
            </a:r>
          </a:p>
          <a:p>
            <a:r>
              <a:rPr lang="en-US" sz="2000" dirty="0"/>
              <a:t>Return the partition corresponding to the two remaining </a:t>
            </a:r>
            <a:r>
              <a:rPr lang="en-US" sz="2000" dirty="0" err="1"/>
              <a:t>supernodes</a:t>
            </a:r>
            <a:r>
              <a:rPr lang="en-US" sz="2000" dirty="0"/>
              <a:t>.</a:t>
            </a:r>
          </a:p>
          <a:p>
            <a:endParaRPr lang="en-US" sz="2000" dirty="0"/>
          </a:p>
          <a:p>
            <a:r>
              <a:rPr lang="en-US" sz="2000" u="sng" dirty="0"/>
              <a:t>Theorem</a:t>
            </a:r>
            <a:r>
              <a:rPr lang="en-US" sz="2000" dirty="0"/>
              <a:t>: Let (S, V\S) be a partition corresponding to the minimum cut in G.</a:t>
            </a:r>
          </a:p>
          <a:p>
            <a:r>
              <a:rPr lang="en-US" sz="2000" dirty="0"/>
              <a:t>Then </a:t>
            </a:r>
            <a:r>
              <a:rPr lang="en-US" sz="2000" dirty="0" err="1"/>
              <a:t>Pr</a:t>
            </a:r>
            <a:r>
              <a:rPr lang="en-US" sz="2000" dirty="0"/>
              <a:t>[algorithm returns this partition] &gt;= 2/(n</a:t>
            </a:r>
            <a:r>
              <a:rPr lang="en-US" sz="2000" baseline="30000" dirty="0"/>
              <a:t>2</a:t>
            </a:r>
            <a:r>
              <a:rPr lang="en-US" sz="2000" dirty="0"/>
              <a:t>-n) &gt; 2/n</a:t>
            </a:r>
            <a:r>
              <a:rPr lang="en-US" sz="2000" baseline="30000" dirty="0"/>
              <a:t>2</a:t>
            </a:r>
          </a:p>
          <a:p>
            <a:r>
              <a:rPr lang="en-US" sz="2000" u="sng" dirty="0"/>
              <a:t>Therefore</a:t>
            </a:r>
            <a:r>
              <a:rPr lang="en-US" sz="2000" dirty="0"/>
              <a:t>, by repeating the algorithm t = O(n</a:t>
            </a:r>
            <a:r>
              <a:rPr lang="en-US" sz="2000" baseline="30000" dirty="0"/>
              <a:t>2</a:t>
            </a:r>
            <a:r>
              <a:rPr lang="en-US" sz="2000" dirty="0"/>
              <a:t>) times and taking the best solution we can find min-cut(G).</a:t>
            </a:r>
          </a:p>
          <a:p>
            <a:r>
              <a:rPr lang="en-US" sz="2000" dirty="0"/>
              <a:t>Indeed, </a:t>
            </a:r>
            <a:r>
              <a:rPr lang="en-US" sz="2000" dirty="0" err="1"/>
              <a:t>Pr</a:t>
            </a:r>
            <a:r>
              <a:rPr lang="en-US" sz="2000" dirty="0"/>
              <a:t>[all t repetitions fail to find a good solution] &lt; (1 – 2n</a:t>
            </a:r>
            <a:r>
              <a:rPr lang="en-US" sz="2000" baseline="30000" dirty="0"/>
              <a:t>-2</a:t>
            </a:r>
            <a:r>
              <a:rPr lang="en-US" sz="2000" dirty="0"/>
              <a:t>)</a:t>
            </a:r>
            <a:r>
              <a:rPr lang="en-US" sz="2000" baseline="30000" dirty="0"/>
              <a:t>t</a:t>
            </a:r>
            <a:r>
              <a:rPr lang="en-US" sz="2000" dirty="0"/>
              <a:t> &lt; e</a:t>
            </a:r>
            <a:r>
              <a:rPr lang="en-US" sz="2000" baseline="30000" dirty="0"/>
              <a:t>-2t/n</a:t>
            </a:r>
            <a:r>
              <a:rPr lang="en-US" sz="2000" baseline="50000" dirty="0"/>
              <a:t>2</a:t>
            </a:r>
          </a:p>
        </p:txBody>
      </p:sp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BCE3D3BF-75C2-4038-8507-6C6C04D33D47}"/>
              </a:ext>
            </a:extLst>
          </p:cNvPr>
          <p:cNvSpPr/>
          <p:nvPr/>
        </p:nvSpPr>
        <p:spPr>
          <a:xfrm>
            <a:off x="6185670" y="2252547"/>
            <a:ext cx="3531795" cy="126008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What is the total runtime of the algorithm?</a:t>
            </a:r>
          </a:p>
        </p:txBody>
      </p:sp>
    </p:spTree>
    <p:extLst>
      <p:ext uri="{BB962C8B-B14F-4D97-AF65-F5344CB8AC3E}">
        <p14:creationId xmlns:p14="http://schemas.microsoft.com/office/powerpoint/2010/main" val="1789695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Karger’s Min-Cut algorithm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Theorem</a:t>
            </a:r>
            <a:r>
              <a:rPr lang="en-US" sz="2000" dirty="0"/>
              <a:t>: Let (S, V\S) be a partition corresponding to the minimum cut in G.</a:t>
            </a:r>
          </a:p>
          <a:p>
            <a:r>
              <a:rPr lang="en-US" sz="2000" dirty="0"/>
              <a:t>Then </a:t>
            </a:r>
            <a:r>
              <a:rPr lang="en-US" sz="2000" dirty="0" err="1"/>
              <a:t>Pr</a:t>
            </a:r>
            <a:r>
              <a:rPr lang="en-US" sz="2000" dirty="0"/>
              <a:t>[algorithm returns this partition] &gt;= 2/(n</a:t>
            </a:r>
            <a:r>
              <a:rPr lang="en-US" sz="2000" baseline="30000" dirty="0"/>
              <a:t>2</a:t>
            </a:r>
            <a:r>
              <a:rPr lang="en-US" sz="2000" dirty="0"/>
              <a:t>-n) &gt; 2/n</a:t>
            </a:r>
            <a:r>
              <a:rPr lang="en-US" sz="2000" baseline="30000" dirty="0"/>
              <a:t>2</a:t>
            </a:r>
          </a:p>
          <a:p>
            <a:endParaRPr lang="en-US" sz="2000" u="sng" dirty="0"/>
          </a:p>
          <a:p>
            <a:r>
              <a:rPr lang="en-US" sz="2000" u="sng" dirty="0"/>
              <a:t>Conclusion</a:t>
            </a:r>
            <a:r>
              <a:rPr lang="en-US" sz="2000" dirty="0"/>
              <a:t>: by repeating the algorithm t = O(n</a:t>
            </a:r>
            <a:r>
              <a:rPr lang="en-US" sz="2000" baseline="30000" dirty="0"/>
              <a:t>2</a:t>
            </a:r>
            <a:r>
              <a:rPr lang="en-US" sz="2000" dirty="0"/>
              <a:t>) times independently,</a:t>
            </a:r>
            <a:br>
              <a:rPr lang="en-US" sz="2000" dirty="0"/>
            </a:br>
            <a:r>
              <a:rPr lang="en-US" sz="2000" dirty="0"/>
              <a:t>and taking the best solution we can min-cut(G) with probability 99%.</a:t>
            </a:r>
          </a:p>
          <a:p>
            <a:r>
              <a:rPr lang="en-US" sz="2000" dirty="0"/>
              <a:t>Indeed, let t = 3n</a:t>
            </a:r>
            <a:r>
              <a:rPr lang="en-US" sz="2000" baseline="30000" dirty="0"/>
              <a:t>2</a:t>
            </a:r>
          </a:p>
          <a:p>
            <a:r>
              <a:rPr lang="en-US" sz="2000" dirty="0" err="1"/>
              <a:t>Pr</a:t>
            </a:r>
            <a:r>
              <a:rPr lang="en-US" sz="2000" dirty="0"/>
              <a:t>[all t repetitions fail to find a good solution] &lt; (1 – 2n</a:t>
            </a:r>
            <a:r>
              <a:rPr lang="en-US" sz="2000" baseline="30000" dirty="0"/>
              <a:t>-2</a:t>
            </a:r>
            <a:r>
              <a:rPr lang="en-US" sz="2000" dirty="0"/>
              <a:t>)</a:t>
            </a:r>
            <a:r>
              <a:rPr lang="en-US" sz="2000" baseline="30000" dirty="0"/>
              <a:t>t</a:t>
            </a:r>
            <a:r>
              <a:rPr lang="en-US" sz="2000" dirty="0"/>
              <a:t> &lt; e</a:t>
            </a:r>
            <a:r>
              <a:rPr lang="en-US" sz="2000" baseline="30000" dirty="0"/>
              <a:t>-2t/n</a:t>
            </a:r>
            <a:r>
              <a:rPr lang="en-US" sz="2000" baseline="50000" dirty="0"/>
              <a:t>2</a:t>
            </a:r>
            <a:r>
              <a:rPr lang="en-US" sz="2000" dirty="0"/>
              <a:t> = e</a:t>
            </a:r>
            <a:r>
              <a:rPr lang="en-US" sz="2000" baseline="30000" dirty="0"/>
              <a:t>-6</a:t>
            </a:r>
            <a:r>
              <a:rPr lang="en-US" sz="2000" dirty="0"/>
              <a:t> &lt; 0.01</a:t>
            </a:r>
          </a:p>
          <a:p>
            <a:endParaRPr lang="en-US" sz="2000" dirty="0"/>
          </a:p>
          <a:p>
            <a:r>
              <a:rPr lang="en-US" sz="2000" dirty="0"/>
              <a:t>Fact: (1-x)</a:t>
            </a:r>
            <a:r>
              <a:rPr lang="en-US" sz="2000" baseline="30000" dirty="0"/>
              <a:t>y</a:t>
            </a:r>
            <a:r>
              <a:rPr lang="en-US" sz="2000" dirty="0"/>
              <a:t> &lt; e</a:t>
            </a:r>
            <a:r>
              <a:rPr lang="en-US" sz="2000" baseline="30000" dirty="0"/>
              <a:t>-</a:t>
            </a:r>
            <a:r>
              <a:rPr lang="en-US" sz="2000" baseline="30000" dirty="0" err="1"/>
              <a:t>xy</a:t>
            </a:r>
            <a:endParaRPr lang="en-US" sz="2000" baseline="30000" dirty="0"/>
          </a:p>
        </p:txBody>
      </p:sp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9E81BC52-45FC-4A6A-A1AC-26405C8BF229}"/>
              </a:ext>
            </a:extLst>
          </p:cNvPr>
          <p:cNvSpPr/>
          <p:nvPr/>
        </p:nvSpPr>
        <p:spPr>
          <a:xfrm>
            <a:off x="3465096" y="5260442"/>
            <a:ext cx="6110546" cy="71925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Q: What is the total runtime of the algorithm?</a:t>
            </a:r>
          </a:p>
        </p:txBody>
      </p:sp>
      <p:sp>
        <p:nvSpPr>
          <p:cNvPr id="5" name="Rounded Rectangle 8">
            <a:extLst>
              <a:ext uri="{FF2B5EF4-FFF2-40B4-BE49-F238E27FC236}">
                <a16:creationId xmlns:a16="http://schemas.microsoft.com/office/drawing/2014/main" id="{12BA0BAB-41C1-4CF4-9FB1-C492D7349B4D}"/>
              </a:ext>
            </a:extLst>
          </p:cNvPr>
          <p:cNvSpPr/>
          <p:nvPr/>
        </p:nvSpPr>
        <p:spPr>
          <a:xfrm>
            <a:off x="3465095" y="6156424"/>
            <a:ext cx="6110546" cy="71925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A: t * (time of the base algorithm) = poly(n)</a:t>
            </a:r>
          </a:p>
        </p:txBody>
      </p:sp>
    </p:spTree>
    <p:extLst>
      <p:ext uri="{BB962C8B-B14F-4D97-AF65-F5344CB8AC3E}">
        <p14:creationId xmlns:p14="http://schemas.microsoft.com/office/powerpoint/2010/main" val="3190183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Karger’s Min-Cut algorithm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r>
                  <a:rPr lang="en-US" sz="2000" u="sng" dirty="0"/>
                  <a:t>Theorem</a:t>
                </a:r>
                <a:r>
                  <a:rPr lang="en-US" sz="2000" dirty="0"/>
                  <a:t>: Let (S, V\S) be a partition corresponding to the minimum cut in G.</a:t>
                </a:r>
              </a:p>
              <a:p>
                <a:r>
                  <a:rPr lang="en-US" sz="2000" dirty="0"/>
                  <a:t>Then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1"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𝑎𝑙𝑔𝑜𝑟𝑖𝑡h𝑚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𝑟𝑒𝑡𝑢𝑟𝑛𝑠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𝑡h𝑖𝑠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𝑝𝑎𝑟𝑡𝑖𝑡𝑖𝑜𝑛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≥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−1)</m:t>
                        </m:r>
                      </m:den>
                    </m:f>
                  </m:oMath>
                </a14:m>
                <a:r>
                  <a:rPr lang="en-US" sz="2000" dirty="0"/>
                  <a:t>.</a:t>
                </a:r>
              </a:p>
              <a:p>
                <a:endParaRPr lang="en-US" sz="2000" dirty="0"/>
              </a:p>
              <a:p>
                <a:r>
                  <a:rPr lang="en-US" sz="2000" u="sng" dirty="0"/>
                  <a:t>Proof:</a:t>
                </a:r>
                <a:r>
                  <a:rPr lang="en-US" sz="2000" dirty="0"/>
                  <a:t> Let C = E(S, V\S) be the edges in this particular min-cut.</a:t>
                </a:r>
              </a:p>
              <a:p>
                <a:r>
                  <a:rPr lang="en-US" sz="2000" u="sng" dirty="0"/>
                  <a:t>Observation 1:</a:t>
                </a:r>
                <a:r>
                  <a:rPr lang="en-US" sz="2000" dirty="0"/>
                  <a:t> If the algorithm never chooses an edge in C,</a:t>
                </a:r>
                <a:br>
                  <a:rPr lang="en-US" sz="2000" dirty="0"/>
                </a:br>
                <a:r>
                  <a:rPr lang="en-US" sz="2000" dirty="0"/>
                  <a:t>		then it returns (S, V\S)</a:t>
                </a:r>
              </a:p>
              <a:p>
                <a:pPr algn="ctr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1" smtClean="0"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𝑓𝑖𝑟𝑠𝑡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𝑒𝑑𝑔𝑒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𝑖𝑠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𝑛𝑜𝑡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𝑖𝑛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=1 −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d>
                      </m:num>
                      <m:den>
                        <m:d>
                          <m:dPr>
                            <m:begChr m:val="|"/>
                            <m:endChr m:val="|"/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</m:d>
                      </m:den>
                    </m:f>
                  </m:oMath>
                </a14:m>
                <a:r>
                  <a:rPr lang="en-US" sz="2000" dirty="0"/>
                  <a:t>.</a:t>
                </a:r>
              </a:p>
              <a:p>
                <a:r>
                  <a:rPr lang="en-US" sz="2000" u="sng" dirty="0"/>
                  <a:t>Observation 2:</a:t>
                </a:r>
                <a:r>
                  <a:rPr lang="en-US" sz="2000" dirty="0"/>
                  <a:t> |C| &lt;= min-deg(G)</a:t>
                </a:r>
              </a:p>
              <a:p>
                <a:r>
                  <a:rPr lang="en-US" sz="2000" u="sng" dirty="0"/>
                  <a:t>Observation 3:</a:t>
                </a:r>
                <a:r>
                  <a:rPr lang="en-US" sz="2000" dirty="0"/>
                  <a:t> |E| &gt;= min-deg(G)*n/2</a:t>
                </a:r>
              </a:p>
              <a:p>
                <a:pPr algn="ctr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1"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𝑓𝑖𝑟𝑠𝑡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𝑒𝑑𝑔𝑒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𝑛𝑜𝑡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=1 −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d>
                      </m:num>
                      <m:den>
                        <m:d>
                          <m:dPr>
                            <m:begChr m:val="|"/>
                            <m:endChr m:val="|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</m:d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≥ 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1 −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𝑚𝑖𝑛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deg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) 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𝑚𝑖𝑛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</m:t>
                        </m:r>
                        <m:func>
                          <m:func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>
                                <a:latin typeface="Cambria Math" panose="02040503050406030204" pitchFamily="18" charset="0"/>
                              </a:rPr>
                              <m:t>deg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𝐺</m:t>
                                </m:r>
                              </m:e>
                            </m:d>
                          </m:e>
                        </m:func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/2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sz="2000" dirty="0"/>
                  <a:t>.</a:t>
                </a:r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21" t="-1536" b="-6018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8050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Karger’s Min-Cut algorithm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r>
                  <a:rPr lang="en-US" sz="2000" u="sng" dirty="0"/>
                  <a:t>Theorem</a:t>
                </a:r>
                <a:r>
                  <a:rPr lang="en-US" sz="2000" dirty="0"/>
                  <a:t>: Let (S, V\S) be a partition corresponding to the minimum cut in G.</a:t>
                </a:r>
              </a:p>
              <a:p>
                <a:r>
                  <a:rPr lang="en-US" sz="2000" dirty="0"/>
                  <a:t>Then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1"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𝑎𝑙𝑔𝑜𝑟𝑖𝑡h𝑚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𝑟𝑒𝑡𝑢𝑟𝑛𝑠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𝑡h𝑖𝑠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𝑝𝑎𝑟𝑡𝑖𝑡𝑖𝑜𝑛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≥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−1)</m:t>
                        </m:r>
                      </m:den>
                    </m:f>
                  </m:oMath>
                </a14:m>
                <a:r>
                  <a:rPr lang="en-US" sz="2000" dirty="0"/>
                  <a:t>.</a:t>
                </a:r>
              </a:p>
              <a:p>
                <a:endParaRPr lang="en-US" sz="2000" dirty="0"/>
              </a:p>
              <a:p>
                <a:r>
                  <a:rPr lang="en-US" sz="2000" u="sng" dirty="0"/>
                  <a:t>Proof:</a:t>
                </a:r>
                <a:r>
                  <a:rPr lang="en-US" sz="2000" dirty="0"/>
                  <a:t> Thus far we showed that </a:t>
                </a:r>
                <a:endParaRPr lang="en-US" sz="2000" i="1" dirty="0">
                  <a:latin typeface="Cambria Math" panose="02040503050406030204" pitchFamily="18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1"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𝑓𝑖𝑟𝑠𝑡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𝑒𝑑𝑔𝑒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𝑛𝑜𝑡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=1 −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d>
                      </m:num>
                      <m:den>
                        <m:d>
                          <m:dPr>
                            <m:begChr m:val="|"/>
                            <m:endChr m:val="|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</m:d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≥ 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1 −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𝑚𝑖𝑛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deg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) 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𝑚𝑖𝑛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</m:t>
                        </m:r>
                        <m:func>
                          <m:func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>
                                <a:latin typeface="Cambria Math" panose="02040503050406030204" pitchFamily="18" charset="0"/>
                              </a:rPr>
                              <m:t>deg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𝐺</m:t>
                                </m:r>
                              </m:e>
                            </m:d>
                          </m:e>
                        </m:func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/2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sz="2000" dirty="0"/>
                  <a:t>.</a:t>
                </a:r>
              </a:p>
              <a:p>
                <a:pPr algn="l"/>
                <a:r>
                  <a:rPr lang="en-US" sz="2000" dirty="0"/>
                  <a:t>After contracting the first edge, we get a graph on n-1 vertices</a:t>
                </a:r>
              </a:p>
              <a:p>
                <a:pPr algn="l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1"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𝑠𝑒𝑐𝑜𝑛𝑑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𝑒𝑑𝑔𝑒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𝑛𝑜𝑡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1 </m:t>
                    </m:r>
                    <m:r>
                      <a:rPr lang="en-US" sz="200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𝑚𝑖𝑛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deg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⁡(</m:t>
                        </m:r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𝐺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) 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𝑚𝑖𝑛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</m:t>
                        </m:r>
                        <m:func>
                          <m:func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>
                                <a:latin typeface="Cambria Math" panose="02040503050406030204" pitchFamily="18" charset="0"/>
                              </a:rPr>
                              <m:t>deg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𝐺</m:t>
                                    </m:r>
                                  </m:e>
                                  <m:sup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′</m:t>
                                    </m:r>
                                  </m:sup>
                                </m:sSup>
                              </m:e>
                            </m:d>
                          </m:e>
                        </m:func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−1)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/2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=1−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−3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</m:oMath>
                </a14:m>
                <a:r>
                  <a:rPr lang="en-US" sz="2000" dirty="0"/>
                  <a:t>.</a:t>
                </a:r>
              </a:p>
              <a:p>
                <a:pPr algn="l"/>
                <a:r>
                  <a:rPr lang="en-US" sz="2000" dirty="0"/>
                  <a:t>…and so on. Therefore, </a:t>
                </a:r>
              </a:p>
              <a:p>
                <a:pPr algn="ctr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1"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𝑡h𝑒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𝑎𝑙𝑔𝑜𝑟𝑖𝑡h𝑚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𝑐h𝑜𝑜𝑠𝑒𝑠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𝑛𝑜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𝑒𝑑𝑔𝑒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𝑓𝑟𝑜𝑚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≥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−2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r>
                      <a:rPr lang="en-US" sz="2000" i="1"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−3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</m:oMath>
                </a14:m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⋅</m:t>
                    </m:r>
                  </m:oMath>
                </a14:m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−4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−2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⋯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−1)</m:t>
                        </m:r>
                      </m:den>
                    </m:f>
                  </m:oMath>
                </a14:m>
                <a:endParaRPr lang="en-US" sz="2000" dirty="0"/>
              </a:p>
              <a:p>
                <a:pPr algn="l"/>
                <a:endParaRPr lang="en-US" sz="2000" dirty="0"/>
              </a:p>
            </p:txBody>
          </p:sp>
        </mc:Choice>
        <mc:Fallback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21" t="-1536" b="-4866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4696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808162"/>
          </a:xfrm>
        </p:spPr>
        <p:txBody>
          <a:bodyPr anchorCtr="1"/>
          <a:lstStyle/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Comments?</a:t>
            </a:r>
          </a:p>
        </p:txBody>
      </p:sp>
    </p:spTree>
    <p:extLst>
      <p:ext uri="{BB962C8B-B14F-4D97-AF65-F5344CB8AC3E}">
        <p14:creationId xmlns:p14="http://schemas.microsoft.com/office/powerpoint/2010/main" val="3498885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661"/>
              </a:spcBef>
            </a:pPr>
            <a:r>
              <a:rPr lang="en-US" altLang="en-US" sz="3968" dirty="0"/>
              <a:t>Today</a:t>
            </a:r>
            <a:endParaRPr lang="en-US" sz="3968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93499" y="2053138"/>
            <a:ext cx="8693626" cy="4796544"/>
          </a:xfrm>
        </p:spPr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en-CA" sz="2000" dirty="0"/>
              <a:t>Kruskal’s algorithm for finding minimum spanning tree</a:t>
            </a:r>
          </a:p>
          <a:p>
            <a:pPr marL="457200" indent="-457200">
              <a:buAutoNum type="arabicParenR"/>
            </a:pPr>
            <a:r>
              <a:rPr lang="en-CA" sz="2000" dirty="0"/>
              <a:t>Karger’s algorithm for finding minimum cut</a:t>
            </a:r>
          </a:p>
          <a:p>
            <a:pPr marL="457200" indent="-457200">
              <a:buAutoNum type="arabicParenR"/>
            </a:pPr>
            <a:endParaRPr lang="en-CA" sz="2000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00974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Kruskal’s Algorithm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96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661"/>
              </a:spcBef>
            </a:pPr>
            <a:r>
              <a:rPr lang="en-US" altLang="en-US" sz="3968" dirty="0" err="1"/>
              <a:t>Kruskal’s</a:t>
            </a:r>
            <a:r>
              <a:rPr lang="en-US" altLang="en-US" sz="3968" dirty="0"/>
              <a:t> Algorithm</a:t>
            </a:r>
            <a:endParaRPr lang="en-US" sz="3968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93499" y="2053138"/>
            <a:ext cx="8693626" cy="4796544"/>
          </a:xfrm>
        </p:spPr>
        <p:txBody>
          <a:bodyPr>
            <a:normAutofit/>
          </a:bodyPr>
          <a:lstStyle/>
          <a:p>
            <a:r>
              <a:rPr lang="en-US" sz="2000" u="sng" dirty="0"/>
              <a:t>Input</a:t>
            </a:r>
            <a:r>
              <a:rPr lang="en-US" sz="2000" dirty="0"/>
              <a:t>: an undirected graph connected G = (V,E) with weights {</a:t>
            </a:r>
            <a:r>
              <a:rPr lang="en-US" sz="2000" dirty="0" err="1"/>
              <a:t>c</a:t>
            </a:r>
            <a:r>
              <a:rPr lang="en-US" sz="2000" baseline="-25000" dirty="0" err="1"/>
              <a:t>e</a:t>
            </a:r>
            <a:r>
              <a:rPr lang="en-US" sz="2000" dirty="0"/>
              <a:t>&gt;0 : </a:t>
            </a:r>
            <a:r>
              <a:rPr lang="en-US" sz="2000" dirty="0" err="1"/>
              <a:t>e∈E</a:t>
            </a:r>
            <a:r>
              <a:rPr lang="en-US" sz="2000" dirty="0"/>
              <a:t>}</a:t>
            </a:r>
          </a:p>
          <a:p>
            <a:r>
              <a:rPr lang="en-US" sz="2000" u="sng" dirty="0"/>
              <a:t>Output</a:t>
            </a:r>
            <a:r>
              <a:rPr lang="en-US" sz="2000" dirty="0"/>
              <a:t>: a spanning tree of minimum weight</a:t>
            </a:r>
          </a:p>
          <a:p>
            <a:endParaRPr lang="en-CA" sz="2000" dirty="0"/>
          </a:p>
          <a:p>
            <a:pPr marL="503972" indent="-503972">
              <a:buFont typeface="Arial" panose="020B0604020202020204" pitchFamily="34" charset="0"/>
              <a:buAutoNum type="arabicPeriod"/>
            </a:pPr>
            <a:r>
              <a:rPr lang="en-US" sz="2000" dirty="0"/>
              <a:t>Set T = empty set</a:t>
            </a:r>
            <a:endParaRPr lang="en-US" altLang="en-US" sz="2000" dirty="0"/>
          </a:p>
          <a:p>
            <a:pPr marL="503972" indent="-503972">
              <a:buAutoNum type="arabicPeriod"/>
            </a:pPr>
            <a:r>
              <a:rPr lang="en-US" sz="2000" dirty="0"/>
              <a:t>While |T| &lt; |V|-1 do</a:t>
            </a:r>
          </a:p>
          <a:p>
            <a:pPr marL="1259929" lvl="2" indent="-503972">
              <a:buFont typeface="+mj-lt"/>
              <a:buAutoNum type="alphaLcParenR"/>
            </a:pPr>
            <a:r>
              <a:rPr lang="en-CA" dirty="0"/>
              <a:t>Pick an edge </a:t>
            </a:r>
            <a:r>
              <a:rPr lang="en-CA" dirty="0" err="1"/>
              <a:t>e∈E</a:t>
            </a:r>
            <a:r>
              <a:rPr lang="en-CA" dirty="0"/>
              <a:t>\T with minimum weight</a:t>
            </a:r>
            <a:br>
              <a:rPr lang="en-US" dirty="0"/>
            </a:br>
            <a:r>
              <a:rPr lang="en-US" dirty="0"/>
              <a:t>such that T∪{e} does not contain a cycle.</a:t>
            </a:r>
          </a:p>
          <a:p>
            <a:pPr marL="1259929" lvl="2" indent="-503972">
              <a:buFont typeface="+mj-lt"/>
              <a:buAutoNum type="alphaLcParenR"/>
            </a:pPr>
            <a:r>
              <a:rPr lang="en-US" dirty="0"/>
              <a:t>Add e to T</a:t>
            </a:r>
            <a:br>
              <a:rPr lang="en-US" dirty="0"/>
            </a:br>
            <a:endParaRPr lang="en-US" sz="2000" dirty="0"/>
          </a:p>
          <a:p>
            <a:pPr marL="503972" indent="-503972">
              <a:buAutoNum type="arabicPeriod"/>
            </a:pPr>
            <a:r>
              <a:rPr lang="en-US" sz="2000" dirty="0"/>
              <a:t>Return T</a:t>
            </a:r>
          </a:p>
          <a:p>
            <a:pPr marL="755957" lvl="2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42399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93499" y="2053138"/>
            <a:ext cx="8693626" cy="4796544"/>
          </a:xfrm>
        </p:spPr>
        <p:txBody>
          <a:bodyPr>
            <a:normAutofit/>
          </a:bodyPr>
          <a:lstStyle/>
          <a:p>
            <a:endParaRPr lang="en-US" sz="2205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661"/>
              </a:spcBef>
            </a:pPr>
            <a:r>
              <a:rPr lang="en-US" altLang="en-US" sz="3968" dirty="0" err="1"/>
              <a:t>Kruskal’s</a:t>
            </a:r>
            <a:r>
              <a:rPr lang="en-US" altLang="en-US" sz="3968" dirty="0"/>
              <a:t> Algorithm - example</a:t>
            </a:r>
            <a:endParaRPr lang="en-US" sz="3968" dirty="0"/>
          </a:p>
        </p:txBody>
      </p:sp>
      <p:sp>
        <p:nvSpPr>
          <p:cNvPr id="64" name="TextBox 63"/>
          <p:cNvSpPr txBox="1"/>
          <p:nvPr/>
        </p:nvSpPr>
        <p:spPr>
          <a:xfrm>
            <a:off x="5347356" y="2957060"/>
            <a:ext cx="973600" cy="5672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3086" dirty="0"/>
              <a:t>MST: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1092482" y="2435895"/>
            <a:ext cx="3611845" cy="4199819"/>
            <a:chOff x="990600" y="2209800"/>
            <a:chExt cx="3276600" cy="3810000"/>
          </a:xfrm>
        </p:grpSpPr>
        <p:grpSp>
          <p:nvGrpSpPr>
            <p:cNvPr id="17" name="Group 16"/>
            <p:cNvGrpSpPr/>
            <p:nvPr/>
          </p:nvGrpSpPr>
          <p:grpSpPr>
            <a:xfrm>
              <a:off x="990600" y="2209800"/>
              <a:ext cx="3276600" cy="3810000"/>
              <a:chOff x="990600" y="2562255"/>
              <a:chExt cx="3276600" cy="3810000"/>
            </a:xfrm>
          </p:grpSpPr>
          <p:sp>
            <p:nvSpPr>
              <p:cNvPr id="21" name="Oval 20"/>
              <p:cNvSpPr/>
              <p:nvPr/>
            </p:nvSpPr>
            <p:spPr>
              <a:xfrm>
                <a:off x="2286000" y="2562255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984" dirty="0"/>
                  <a:t>a</a:t>
                </a:r>
              </a:p>
            </p:txBody>
          </p:sp>
          <p:cxnSp>
            <p:nvCxnSpPr>
              <p:cNvPr id="22" name="Straight Arrow Connector 21"/>
              <p:cNvCxnSpPr>
                <a:stCxn id="21" idx="5"/>
                <a:endCxn id="24" idx="1"/>
              </p:cNvCxnSpPr>
              <p:nvPr/>
            </p:nvCxnSpPr>
            <p:spPr>
              <a:xfrm>
                <a:off x="2546163" y="2822418"/>
                <a:ext cx="622674" cy="851274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Oval 22"/>
              <p:cNvSpPr/>
              <p:nvPr/>
            </p:nvSpPr>
            <p:spPr>
              <a:xfrm>
                <a:off x="1524000" y="3629055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984" dirty="0"/>
                  <a:t>b</a:t>
                </a:r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3124200" y="3629055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984" dirty="0"/>
                  <a:t>c</a:t>
                </a:r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990600" y="4924455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984" dirty="0"/>
                  <a:t>d</a:t>
                </a:r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2286000" y="4924455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984" dirty="0"/>
                  <a:t>e</a:t>
                </a:r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3962400" y="4924455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984" dirty="0"/>
                  <a:t>f</a:t>
                </a:r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3200400" y="6067455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984" dirty="0"/>
                  <a:t>h</a:t>
                </a:r>
              </a:p>
            </p:txBody>
          </p:sp>
          <p:cxnSp>
            <p:nvCxnSpPr>
              <p:cNvPr id="29" name="Straight Arrow Connector 28"/>
              <p:cNvCxnSpPr>
                <a:stCxn id="21" idx="3"/>
                <a:endCxn id="23" idx="7"/>
              </p:cNvCxnSpPr>
              <p:nvPr/>
            </p:nvCxnSpPr>
            <p:spPr>
              <a:xfrm flipH="1">
                <a:off x="1784163" y="2822418"/>
                <a:ext cx="546474" cy="851274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Arrow Connector 29"/>
              <p:cNvCxnSpPr>
                <a:stCxn id="24" idx="5"/>
                <a:endCxn id="27" idx="0"/>
              </p:cNvCxnSpPr>
              <p:nvPr/>
            </p:nvCxnSpPr>
            <p:spPr>
              <a:xfrm>
                <a:off x="3384363" y="3889218"/>
                <a:ext cx="730437" cy="1035237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Arrow Connector 31"/>
              <p:cNvCxnSpPr>
                <a:stCxn id="23" idx="4"/>
                <a:endCxn id="25" idx="0"/>
              </p:cNvCxnSpPr>
              <p:nvPr/>
            </p:nvCxnSpPr>
            <p:spPr>
              <a:xfrm flipH="1">
                <a:off x="1143000" y="3933855"/>
                <a:ext cx="533400" cy="99060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Arrow Connector 34"/>
              <p:cNvCxnSpPr>
                <a:stCxn id="26" idx="2"/>
              </p:cNvCxnSpPr>
              <p:nvPr/>
            </p:nvCxnSpPr>
            <p:spPr>
              <a:xfrm flipH="1">
                <a:off x="1295400" y="5076855"/>
                <a:ext cx="990600" cy="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Arrow Connector 37"/>
              <p:cNvCxnSpPr>
                <a:stCxn id="24" idx="3"/>
                <a:endCxn id="25" idx="7"/>
              </p:cNvCxnSpPr>
              <p:nvPr/>
            </p:nvCxnSpPr>
            <p:spPr>
              <a:xfrm flipH="1">
                <a:off x="1250763" y="3889218"/>
                <a:ext cx="1918074" cy="1079874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Arrow Connector 38"/>
              <p:cNvCxnSpPr>
                <a:stCxn id="28" idx="1"/>
                <a:endCxn id="25" idx="5"/>
              </p:cNvCxnSpPr>
              <p:nvPr/>
            </p:nvCxnSpPr>
            <p:spPr>
              <a:xfrm flipH="1" flipV="1">
                <a:off x="1250763" y="5184618"/>
                <a:ext cx="1994274" cy="927474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Arrow Connector 39"/>
              <p:cNvCxnSpPr>
                <a:stCxn id="28" idx="0"/>
                <a:endCxn id="24" idx="4"/>
              </p:cNvCxnSpPr>
              <p:nvPr/>
            </p:nvCxnSpPr>
            <p:spPr>
              <a:xfrm flipH="1" flipV="1">
                <a:off x="3276600" y="3933855"/>
                <a:ext cx="76200" cy="213360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Oval 41"/>
              <p:cNvSpPr/>
              <p:nvPr/>
            </p:nvSpPr>
            <p:spPr>
              <a:xfrm>
                <a:off x="1752600" y="6067455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984" dirty="0"/>
                  <a:t>g</a:t>
                </a:r>
              </a:p>
            </p:txBody>
          </p:sp>
          <p:cxnSp>
            <p:nvCxnSpPr>
              <p:cNvPr id="43" name="Straight Arrow Connector 42"/>
              <p:cNvCxnSpPr>
                <a:stCxn id="42" idx="1"/>
                <a:endCxn id="25" idx="4"/>
              </p:cNvCxnSpPr>
              <p:nvPr/>
            </p:nvCxnSpPr>
            <p:spPr>
              <a:xfrm flipH="1" flipV="1">
                <a:off x="1143000" y="5229255"/>
                <a:ext cx="654237" cy="882837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Arrow Connector 43"/>
              <p:cNvCxnSpPr>
                <a:stCxn id="27" idx="3"/>
                <a:endCxn id="42" idx="7"/>
              </p:cNvCxnSpPr>
              <p:nvPr/>
            </p:nvCxnSpPr>
            <p:spPr>
              <a:xfrm flipH="1">
                <a:off x="2012763" y="5184618"/>
                <a:ext cx="1994274" cy="927474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Arrow Connector 45"/>
              <p:cNvCxnSpPr>
                <a:stCxn id="21" idx="4"/>
                <a:endCxn id="26" idx="0"/>
              </p:cNvCxnSpPr>
              <p:nvPr/>
            </p:nvCxnSpPr>
            <p:spPr>
              <a:xfrm>
                <a:off x="2438400" y="2867055"/>
                <a:ext cx="0" cy="205740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6" name="TextBox 42"/>
            <p:cNvSpPr txBox="1">
              <a:spLocks noChangeArrowheads="1"/>
            </p:cNvSpPr>
            <p:nvPr/>
          </p:nvSpPr>
          <p:spPr bwMode="auto">
            <a:xfrm>
              <a:off x="2836194" y="2568195"/>
              <a:ext cx="272229" cy="3607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984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67" name="TextBox 42"/>
            <p:cNvSpPr txBox="1">
              <a:spLocks noChangeArrowheads="1"/>
            </p:cNvSpPr>
            <p:nvPr/>
          </p:nvSpPr>
          <p:spPr bwMode="auto">
            <a:xfrm>
              <a:off x="2157225" y="3221738"/>
              <a:ext cx="272229" cy="3607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984" dirty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68" name="TextBox 42"/>
            <p:cNvSpPr txBox="1">
              <a:spLocks noChangeArrowheads="1"/>
            </p:cNvSpPr>
            <p:nvPr/>
          </p:nvSpPr>
          <p:spPr bwMode="auto">
            <a:xfrm>
              <a:off x="1744662" y="3880550"/>
              <a:ext cx="272229" cy="3607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984" dirty="0">
                  <a:solidFill>
                    <a:srgbClr val="000000"/>
                  </a:solidFill>
                </a:rPr>
                <a:t>8</a:t>
              </a:r>
            </a:p>
          </p:txBody>
        </p:sp>
        <p:sp>
          <p:nvSpPr>
            <p:cNvPr id="69" name="TextBox 42"/>
            <p:cNvSpPr txBox="1">
              <a:spLocks noChangeArrowheads="1"/>
            </p:cNvSpPr>
            <p:nvPr/>
          </p:nvSpPr>
          <p:spPr bwMode="auto">
            <a:xfrm>
              <a:off x="1313749" y="5325732"/>
              <a:ext cx="272229" cy="3607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984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70" name="TextBox 42"/>
            <p:cNvSpPr txBox="1">
              <a:spLocks noChangeArrowheads="1"/>
            </p:cNvSpPr>
            <p:nvPr/>
          </p:nvSpPr>
          <p:spPr bwMode="auto">
            <a:xfrm>
              <a:off x="2811462" y="5650468"/>
              <a:ext cx="272229" cy="3607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984" dirty="0">
                  <a:solidFill>
                    <a:srgbClr val="000000"/>
                  </a:solidFill>
                </a:rPr>
                <a:t>7</a:t>
              </a:r>
            </a:p>
          </p:txBody>
        </p:sp>
        <p:sp>
          <p:nvSpPr>
            <p:cNvPr id="71" name="TextBox 42"/>
            <p:cNvSpPr txBox="1">
              <a:spLocks noChangeArrowheads="1"/>
            </p:cNvSpPr>
            <p:nvPr/>
          </p:nvSpPr>
          <p:spPr bwMode="auto">
            <a:xfrm>
              <a:off x="3622436" y="3695328"/>
              <a:ext cx="272229" cy="3607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984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72" name="TextBox 42"/>
            <p:cNvSpPr txBox="1">
              <a:spLocks noChangeArrowheads="1"/>
            </p:cNvSpPr>
            <p:nvPr/>
          </p:nvSpPr>
          <p:spPr bwMode="auto">
            <a:xfrm>
              <a:off x="3050900" y="4019130"/>
              <a:ext cx="272229" cy="3607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984" dirty="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73" name="TextBox 42"/>
            <p:cNvSpPr txBox="1">
              <a:spLocks noChangeArrowheads="1"/>
            </p:cNvSpPr>
            <p:nvPr/>
          </p:nvSpPr>
          <p:spPr bwMode="auto">
            <a:xfrm>
              <a:off x="1893093" y="4389664"/>
              <a:ext cx="272229" cy="3607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984" dirty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74" name="TextBox 42"/>
            <p:cNvSpPr txBox="1">
              <a:spLocks noChangeArrowheads="1"/>
            </p:cNvSpPr>
            <p:nvPr/>
          </p:nvSpPr>
          <p:spPr bwMode="auto">
            <a:xfrm>
              <a:off x="3573462" y="4876800"/>
              <a:ext cx="272229" cy="3607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984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75" name="TextBox 42"/>
            <p:cNvSpPr txBox="1">
              <a:spLocks noChangeArrowheads="1"/>
            </p:cNvSpPr>
            <p:nvPr/>
          </p:nvSpPr>
          <p:spPr bwMode="auto">
            <a:xfrm>
              <a:off x="1204553" y="3786242"/>
              <a:ext cx="272229" cy="3607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984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78" name="TextBox 42"/>
            <p:cNvSpPr txBox="1">
              <a:spLocks noChangeArrowheads="1"/>
            </p:cNvSpPr>
            <p:nvPr/>
          </p:nvSpPr>
          <p:spPr bwMode="auto">
            <a:xfrm>
              <a:off x="1744662" y="2667000"/>
              <a:ext cx="272229" cy="3607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984" dirty="0">
                  <a:solidFill>
                    <a:srgbClr val="000000"/>
                  </a:solidFill>
                </a:rPr>
                <a:t>2</a:t>
              </a:r>
            </a:p>
          </p:txBody>
        </p:sp>
      </p:grpSp>
      <p:sp>
        <p:nvSpPr>
          <p:cNvPr id="48" name="Oval 47"/>
          <p:cNvSpPr/>
          <p:nvPr/>
        </p:nvSpPr>
        <p:spPr>
          <a:xfrm>
            <a:off x="7308214" y="2435895"/>
            <a:ext cx="335986" cy="33598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a</a:t>
            </a:r>
          </a:p>
        </p:txBody>
      </p:sp>
      <p:sp>
        <p:nvSpPr>
          <p:cNvPr id="49" name="Oval 48"/>
          <p:cNvSpPr/>
          <p:nvPr/>
        </p:nvSpPr>
        <p:spPr>
          <a:xfrm>
            <a:off x="6468250" y="3611844"/>
            <a:ext cx="335986" cy="33598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b</a:t>
            </a:r>
          </a:p>
        </p:txBody>
      </p:sp>
      <p:sp>
        <p:nvSpPr>
          <p:cNvPr id="51" name="Oval 50"/>
          <p:cNvSpPr/>
          <p:nvPr/>
        </p:nvSpPr>
        <p:spPr>
          <a:xfrm>
            <a:off x="8232175" y="3611844"/>
            <a:ext cx="335986" cy="33598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c</a:t>
            </a:r>
          </a:p>
        </p:txBody>
      </p:sp>
      <p:sp>
        <p:nvSpPr>
          <p:cNvPr id="52" name="Oval 51"/>
          <p:cNvSpPr/>
          <p:nvPr/>
        </p:nvSpPr>
        <p:spPr>
          <a:xfrm>
            <a:off x="5880276" y="5039783"/>
            <a:ext cx="335986" cy="33598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d</a:t>
            </a:r>
          </a:p>
        </p:txBody>
      </p:sp>
      <p:sp>
        <p:nvSpPr>
          <p:cNvPr id="53" name="Oval 52"/>
          <p:cNvSpPr/>
          <p:nvPr/>
        </p:nvSpPr>
        <p:spPr>
          <a:xfrm>
            <a:off x="7308214" y="5039783"/>
            <a:ext cx="335986" cy="33598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e</a:t>
            </a:r>
          </a:p>
        </p:txBody>
      </p:sp>
      <p:sp>
        <p:nvSpPr>
          <p:cNvPr id="54" name="Oval 53"/>
          <p:cNvSpPr/>
          <p:nvPr/>
        </p:nvSpPr>
        <p:spPr>
          <a:xfrm>
            <a:off x="9156135" y="5039783"/>
            <a:ext cx="335986" cy="33598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f</a:t>
            </a:r>
          </a:p>
        </p:txBody>
      </p:sp>
      <p:sp>
        <p:nvSpPr>
          <p:cNvPr id="55" name="Oval 54"/>
          <p:cNvSpPr/>
          <p:nvPr/>
        </p:nvSpPr>
        <p:spPr>
          <a:xfrm>
            <a:off x="8316171" y="6299728"/>
            <a:ext cx="335986" cy="33598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h</a:t>
            </a:r>
          </a:p>
        </p:txBody>
      </p:sp>
      <p:cxnSp>
        <p:nvCxnSpPr>
          <p:cNvPr id="56" name="Straight Arrow Connector 55"/>
          <p:cNvCxnSpPr>
            <a:stCxn id="48" idx="3"/>
            <a:endCxn id="49" idx="7"/>
          </p:cNvCxnSpPr>
          <p:nvPr/>
        </p:nvCxnSpPr>
        <p:spPr>
          <a:xfrm flipH="1">
            <a:off x="6755032" y="2722676"/>
            <a:ext cx="602386" cy="938372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49" idx="4"/>
            <a:endCxn id="52" idx="0"/>
          </p:cNvCxnSpPr>
          <p:nvPr/>
        </p:nvCxnSpPr>
        <p:spPr>
          <a:xfrm flipH="1">
            <a:off x="6048269" y="3947830"/>
            <a:ext cx="587975" cy="1091953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54" idx="1"/>
            <a:endCxn id="51" idx="5"/>
          </p:cNvCxnSpPr>
          <p:nvPr/>
        </p:nvCxnSpPr>
        <p:spPr>
          <a:xfrm flipH="1" flipV="1">
            <a:off x="8518956" y="3898626"/>
            <a:ext cx="686383" cy="1190361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51" idx="1"/>
            <a:endCxn id="48" idx="5"/>
          </p:cNvCxnSpPr>
          <p:nvPr/>
        </p:nvCxnSpPr>
        <p:spPr>
          <a:xfrm flipH="1" flipV="1">
            <a:off x="7594996" y="2722676"/>
            <a:ext cx="686383" cy="938372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53" idx="0"/>
            <a:endCxn id="48" idx="4"/>
          </p:cNvCxnSpPr>
          <p:nvPr/>
        </p:nvCxnSpPr>
        <p:spPr>
          <a:xfrm flipV="1">
            <a:off x="7476207" y="2771880"/>
            <a:ext cx="0" cy="2267903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Oval 60"/>
          <p:cNvSpPr/>
          <p:nvPr/>
        </p:nvSpPr>
        <p:spPr>
          <a:xfrm>
            <a:off x="6720240" y="6299728"/>
            <a:ext cx="335986" cy="33598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g</a:t>
            </a:r>
          </a:p>
        </p:txBody>
      </p:sp>
      <p:cxnSp>
        <p:nvCxnSpPr>
          <p:cNvPr id="62" name="Straight Arrow Connector 61"/>
          <p:cNvCxnSpPr>
            <a:stCxn id="61" idx="1"/>
            <a:endCxn id="52" idx="4"/>
          </p:cNvCxnSpPr>
          <p:nvPr/>
        </p:nvCxnSpPr>
        <p:spPr>
          <a:xfrm flipH="1" flipV="1">
            <a:off x="6048269" y="5375769"/>
            <a:ext cx="721175" cy="973164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51" idx="4"/>
            <a:endCxn id="55" idx="0"/>
          </p:cNvCxnSpPr>
          <p:nvPr/>
        </p:nvCxnSpPr>
        <p:spPr>
          <a:xfrm>
            <a:off x="8400168" y="3947830"/>
            <a:ext cx="83996" cy="2351899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2"/>
          <p:cNvSpPr txBox="1">
            <a:spLocks noChangeArrowheads="1"/>
          </p:cNvSpPr>
          <p:nvPr/>
        </p:nvSpPr>
        <p:spPr bwMode="auto">
          <a:xfrm>
            <a:off x="7890799" y="2862142"/>
            <a:ext cx="300082" cy="397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984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6" name="TextBox 42"/>
          <p:cNvSpPr txBox="1">
            <a:spLocks noChangeArrowheads="1"/>
          </p:cNvSpPr>
          <p:nvPr/>
        </p:nvSpPr>
        <p:spPr bwMode="auto">
          <a:xfrm>
            <a:off x="6652936" y="2917330"/>
            <a:ext cx="300082" cy="397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984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77" name="TextBox 42"/>
          <p:cNvSpPr txBox="1">
            <a:spLocks noChangeArrowheads="1"/>
          </p:cNvSpPr>
          <p:nvPr/>
        </p:nvSpPr>
        <p:spPr bwMode="auto">
          <a:xfrm>
            <a:off x="8823050" y="4226174"/>
            <a:ext cx="300082" cy="397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984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79" name="TextBox 42"/>
          <p:cNvSpPr txBox="1">
            <a:spLocks noChangeArrowheads="1"/>
          </p:cNvSpPr>
          <p:nvPr/>
        </p:nvSpPr>
        <p:spPr bwMode="auto">
          <a:xfrm>
            <a:off x="7206798" y="4022613"/>
            <a:ext cx="292687" cy="397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984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80" name="TextBox 42"/>
          <p:cNvSpPr txBox="1">
            <a:spLocks noChangeArrowheads="1"/>
          </p:cNvSpPr>
          <p:nvPr/>
        </p:nvSpPr>
        <p:spPr bwMode="auto">
          <a:xfrm>
            <a:off x="6064120" y="5710255"/>
            <a:ext cx="300082" cy="397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984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81" name="TextBox 42"/>
          <p:cNvSpPr txBox="1">
            <a:spLocks noChangeArrowheads="1"/>
          </p:cNvSpPr>
          <p:nvPr/>
        </p:nvSpPr>
        <p:spPr bwMode="auto">
          <a:xfrm>
            <a:off x="8185227" y="5124649"/>
            <a:ext cx="320183" cy="397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984" dirty="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65" name="TextBox 42"/>
          <p:cNvSpPr txBox="1">
            <a:spLocks noChangeArrowheads="1"/>
          </p:cNvSpPr>
          <p:nvPr/>
        </p:nvSpPr>
        <p:spPr bwMode="auto">
          <a:xfrm>
            <a:off x="5983654" y="4084698"/>
            <a:ext cx="300082" cy="397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984" dirty="0">
                <a:solidFill>
                  <a:srgbClr val="000000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957107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64" grpId="0"/>
      <p:bldP spid="48" grpId="0" animBg="1"/>
      <p:bldP spid="49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61" grpId="0" animBg="1"/>
      <p:bldP spid="50" grpId="0"/>
      <p:bldP spid="76" grpId="0"/>
      <p:bldP spid="77" grpId="0"/>
      <p:bldP spid="79" grpId="0"/>
      <p:bldP spid="80" grpId="0"/>
      <p:bldP spid="81" grpId="0"/>
      <p:bldP spid="6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661"/>
              </a:spcBef>
            </a:pPr>
            <a:r>
              <a:rPr lang="en-US" altLang="en-US" sz="3968" dirty="0" err="1"/>
              <a:t>Kruskal’s</a:t>
            </a:r>
            <a:r>
              <a:rPr lang="en-US" altLang="en-US" sz="3968" dirty="0"/>
              <a:t> Algorithm: Correctness</a:t>
            </a:r>
            <a:endParaRPr lang="en-US" sz="3968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93499" y="2053138"/>
            <a:ext cx="8693626" cy="4796544"/>
          </a:xfrm>
        </p:spPr>
        <p:txBody>
          <a:bodyPr>
            <a:normAutofit fontScale="70000" lnSpcReduction="20000"/>
          </a:bodyPr>
          <a:lstStyle/>
          <a:p>
            <a:r>
              <a:rPr lang="en-US" sz="2205" u="sng" dirty="0"/>
              <a:t>Lemma (the cut property)</a:t>
            </a:r>
            <a:r>
              <a:rPr lang="en-US" sz="2205" dirty="0"/>
              <a:t>: Suppose that set X of edges is a part of a minimum spanning tree.</a:t>
            </a:r>
          </a:p>
          <a:p>
            <a:r>
              <a:rPr lang="en-US" sz="2205" dirty="0"/>
              <a:t>Let S be a nonempty subset of vertices,  S≠V,  such that X does not cross between S and V\S.</a:t>
            </a:r>
          </a:p>
          <a:p>
            <a:r>
              <a:rPr lang="en-US" sz="2205" dirty="0"/>
              <a:t>Let e be the minimum weight edge connecting S to V\S.</a:t>
            </a:r>
          </a:p>
          <a:p>
            <a:r>
              <a:rPr lang="en-US" sz="2205" dirty="0"/>
              <a:t>Then  X∪{e} is contained in some minimum spanning tree.</a:t>
            </a:r>
          </a:p>
          <a:p>
            <a:r>
              <a:rPr lang="en-US" sz="2205" u="sng" dirty="0"/>
              <a:t>Proof</a:t>
            </a:r>
            <a:r>
              <a:rPr lang="en-US" sz="2205" dirty="0"/>
              <a:t>: [exchange argument]</a:t>
            </a:r>
          </a:p>
          <a:p>
            <a:r>
              <a:rPr lang="en-US" sz="2205" dirty="0"/>
              <a:t>Fix a spanning tree T* that contains the edges X,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5" dirty="0"/>
              <a:t>If e belongs to T*, then X∪{e} is contained in T*, and we are done.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5" dirty="0"/>
              <a:t>Suppose that </a:t>
            </a:r>
            <a:r>
              <a:rPr lang="en-US" sz="2205" dirty="0" err="1"/>
              <a:t>e∉T</a:t>
            </a:r>
            <a:r>
              <a:rPr lang="en-US" sz="2205" dirty="0"/>
              <a:t>*.</a:t>
            </a:r>
          </a:p>
          <a:p>
            <a:r>
              <a:rPr lang="en-US" sz="2205" dirty="0"/>
              <a:t>Let’s add e to T*. This will create a cycle in T*</a:t>
            </a:r>
          </a:p>
          <a:p>
            <a:r>
              <a:rPr lang="en-US" sz="2205" dirty="0"/>
              <a:t>This means that we can remove another edge e’ from T* such that</a:t>
            </a:r>
          </a:p>
          <a:p>
            <a:r>
              <a:rPr lang="en-US" sz="2205" dirty="0"/>
              <a:t>1) e’ is an edge from S to V\S</a:t>
            </a:r>
          </a:p>
          <a:p>
            <a:r>
              <a:rPr lang="en-US" sz="2205" dirty="0"/>
              <a:t>2) But </a:t>
            </a:r>
            <a:r>
              <a:rPr lang="en-US" sz="2205" dirty="0" err="1"/>
              <a:t>c</a:t>
            </a:r>
            <a:r>
              <a:rPr lang="en-US" sz="2205" baseline="-25000" dirty="0" err="1"/>
              <a:t>e</a:t>
            </a:r>
            <a:r>
              <a:rPr lang="en-US" sz="2205" dirty="0"/>
              <a:t> &lt;= </a:t>
            </a:r>
            <a:r>
              <a:rPr lang="en-US" sz="2205" dirty="0" err="1"/>
              <a:t>c</a:t>
            </a:r>
            <a:r>
              <a:rPr lang="en-US" sz="2205" baseline="-25000" dirty="0" err="1"/>
              <a:t>e</a:t>
            </a:r>
            <a:r>
              <a:rPr lang="en-US" sz="2205" baseline="-25000" dirty="0"/>
              <a:t>’</a:t>
            </a:r>
            <a:r>
              <a:rPr lang="en-US" sz="2205" dirty="0"/>
              <a:t> (because e has minimum weight)</a:t>
            </a:r>
          </a:p>
          <a:p>
            <a:r>
              <a:rPr lang="en-US" sz="2205" dirty="0"/>
              <a:t>3) Removing e’ turns T* into a tree again, and does not increase the weight of the tree</a:t>
            </a:r>
          </a:p>
        </p:txBody>
      </p:sp>
    </p:spTree>
    <p:extLst>
      <p:ext uri="{BB962C8B-B14F-4D97-AF65-F5344CB8AC3E}">
        <p14:creationId xmlns:p14="http://schemas.microsoft.com/office/powerpoint/2010/main" val="1319402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 33"/>
          <p:cNvSpPr/>
          <p:nvPr/>
        </p:nvSpPr>
        <p:spPr bwMode="auto">
          <a:xfrm rot="1592435">
            <a:off x="3670994" y="1833046"/>
            <a:ext cx="3242610" cy="3725590"/>
          </a:xfrm>
          <a:custGeom>
            <a:avLst/>
            <a:gdLst>
              <a:gd name="connsiteX0" fmla="*/ 693174 w 2005780"/>
              <a:gd name="connsiteY0" fmla="*/ 501445 h 1710813"/>
              <a:gd name="connsiteX1" fmla="*/ 1268361 w 2005780"/>
              <a:gd name="connsiteY1" fmla="*/ 0 h 1710813"/>
              <a:gd name="connsiteX2" fmla="*/ 1637071 w 2005780"/>
              <a:gd name="connsiteY2" fmla="*/ 486697 h 1710813"/>
              <a:gd name="connsiteX3" fmla="*/ 2005780 w 2005780"/>
              <a:gd name="connsiteY3" fmla="*/ 811162 h 1710813"/>
              <a:gd name="connsiteX4" fmla="*/ 1474838 w 2005780"/>
              <a:gd name="connsiteY4" fmla="*/ 1327355 h 1710813"/>
              <a:gd name="connsiteX5" fmla="*/ 840658 w 2005780"/>
              <a:gd name="connsiteY5" fmla="*/ 1710813 h 1710813"/>
              <a:gd name="connsiteX6" fmla="*/ 0 w 2005780"/>
              <a:gd name="connsiteY6" fmla="*/ 545691 h 1710813"/>
              <a:gd name="connsiteX7" fmla="*/ 693174 w 2005780"/>
              <a:gd name="connsiteY7" fmla="*/ 501445 h 1710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05780" h="1710813">
                <a:moveTo>
                  <a:pt x="693174" y="501445"/>
                </a:moveTo>
                <a:lnTo>
                  <a:pt x="1268361" y="0"/>
                </a:lnTo>
                <a:lnTo>
                  <a:pt x="1637071" y="486697"/>
                </a:lnTo>
                <a:lnTo>
                  <a:pt x="2005780" y="811162"/>
                </a:lnTo>
                <a:lnTo>
                  <a:pt x="1474838" y="1327355"/>
                </a:lnTo>
                <a:lnTo>
                  <a:pt x="840658" y="1710813"/>
                </a:lnTo>
                <a:lnTo>
                  <a:pt x="0" y="545691"/>
                </a:lnTo>
                <a:lnTo>
                  <a:pt x="693174" y="50144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984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998" y="647903"/>
            <a:ext cx="8460001" cy="1023478"/>
          </a:xfrm>
        </p:spPr>
        <p:txBody>
          <a:bodyPr/>
          <a:lstStyle/>
          <a:p>
            <a:pPr>
              <a:lnSpc>
                <a:spcPct val="115000"/>
              </a:lnSpc>
              <a:spcBef>
                <a:spcPts val="661"/>
              </a:spcBef>
            </a:pPr>
            <a:r>
              <a:rPr lang="en-US" altLang="en-US" sz="3968" dirty="0" err="1"/>
              <a:t>Kruskal’s</a:t>
            </a:r>
            <a:r>
              <a:rPr lang="en-US" altLang="en-US" sz="3968" dirty="0"/>
              <a:t> Algorithm: Correctness</a:t>
            </a:r>
            <a:endParaRPr lang="en-US" sz="3968" dirty="0"/>
          </a:p>
        </p:txBody>
      </p:sp>
      <p:grpSp>
        <p:nvGrpSpPr>
          <p:cNvPr id="6" name="Group 54"/>
          <p:cNvGrpSpPr>
            <a:grpSpLocks/>
          </p:cNvGrpSpPr>
          <p:nvPr/>
        </p:nvGrpSpPr>
        <p:grpSpPr bwMode="auto">
          <a:xfrm>
            <a:off x="557861" y="2529185"/>
            <a:ext cx="5907609" cy="3725590"/>
            <a:chOff x="486696" y="2286000"/>
            <a:chExt cx="5359897" cy="3379839"/>
          </a:xfrm>
        </p:grpSpPr>
        <p:sp>
          <p:nvSpPr>
            <p:cNvPr id="8" name="Freeform 7"/>
            <p:cNvSpPr/>
            <p:nvPr/>
          </p:nvSpPr>
          <p:spPr>
            <a:xfrm>
              <a:off x="486696" y="2286000"/>
              <a:ext cx="2941978" cy="3379839"/>
            </a:xfrm>
            <a:custGeom>
              <a:avLst/>
              <a:gdLst>
                <a:gd name="connsiteX0" fmla="*/ 693174 w 2005780"/>
                <a:gd name="connsiteY0" fmla="*/ 501445 h 1710813"/>
                <a:gd name="connsiteX1" fmla="*/ 1268361 w 2005780"/>
                <a:gd name="connsiteY1" fmla="*/ 0 h 1710813"/>
                <a:gd name="connsiteX2" fmla="*/ 1637071 w 2005780"/>
                <a:gd name="connsiteY2" fmla="*/ 486697 h 1710813"/>
                <a:gd name="connsiteX3" fmla="*/ 2005780 w 2005780"/>
                <a:gd name="connsiteY3" fmla="*/ 811162 h 1710813"/>
                <a:gd name="connsiteX4" fmla="*/ 1474838 w 2005780"/>
                <a:gd name="connsiteY4" fmla="*/ 1327355 h 1710813"/>
                <a:gd name="connsiteX5" fmla="*/ 840658 w 2005780"/>
                <a:gd name="connsiteY5" fmla="*/ 1710813 h 1710813"/>
                <a:gd name="connsiteX6" fmla="*/ 0 w 2005780"/>
                <a:gd name="connsiteY6" fmla="*/ 545691 h 1710813"/>
                <a:gd name="connsiteX7" fmla="*/ 693174 w 2005780"/>
                <a:gd name="connsiteY7" fmla="*/ 501445 h 17108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005780" h="1710813">
                  <a:moveTo>
                    <a:pt x="693174" y="501445"/>
                  </a:moveTo>
                  <a:lnTo>
                    <a:pt x="1268361" y="0"/>
                  </a:lnTo>
                  <a:lnTo>
                    <a:pt x="1637071" y="486697"/>
                  </a:lnTo>
                  <a:lnTo>
                    <a:pt x="2005780" y="811162"/>
                  </a:lnTo>
                  <a:lnTo>
                    <a:pt x="1474838" y="1327355"/>
                  </a:lnTo>
                  <a:lnTo>
                    <a:pt x="840658" y="1710813"/>
                  </a:lnTo>
                  <a:lnTo>
                    <a:pt x="0" y="545691"/>
                  </a:lnTo>
                  <a:lnTo>
                    <a:pt x="693174" y="501445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984">
                <a:solidFill>
                  <a:srgbClr val="FFFFFF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913782" y="3657621"/>
              <a:ext cx="304835" cy="304805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984" dirty="0">
                <a:solidFill>
                  <a:srgbClr val="000000"/>
                </a:solidFill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752079" y="3352816"/>
              <a:ext cx="304835" cy="304805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>
                  <a:solidFill>
                    <a:srgbClr val="000000"/>
                  </a:solidFill>
                </a:rPr>
                <a:t>x</a:t>
              </a:r>
              <a:endParaRPr lang="en-US" sz="2000" baseline="-25000" dirty="0">
                <a:solidFill>
                  <a:srgbClr val="000000"/>
                </a:solidFill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523453" y="4724437"/>
              <a:ext cx="304835" cy="304805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984" dirty="0">
                <a:solidFill>
                  <a:srgbClr val="000000"/>
                </a:solidFill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2361750" y="4648236"/>
              <a:ext cx="304835" cy="304805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>
                  <a:solidFill>
                    <a:srgbClr val="000000"/>
                  </a:solidFill>
                </a:rPr>
                <a:t>q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2514168" y="3581420"/>
              <a:ext cx="304835" cy="304805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>
                  <a:solidFill>
                    <a:srgbClr val="000000"/>
                  </a:solidFill>
                </a:rPr>
                <a:t>z</a:t>
              </a:r>
            </a:p>
          </p:txBody>
        </p:sp>
        <p:sp>
          <p:nvSpPr>
            <p:cNvPr id="14" name="Oval 13"/>
            <p:cNvSpPr/>
            <p:nvPr/>
          </p:nvSpPr>
          <p:spPr>
            <a:xfrm>
              <a:off x="2209332" y="2697169"/>
              <a:ext cx="304835" cy="304805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>
                  <a:solidFill>
                    <a:srgbClr val="000000"/>
                  </a:solidFill>
                </a:rPr>
                <a:t>y</a:t>
              </a:r>
            </a:p>
          </p:txBody>
        </p:sp>
        <p:sp>
          <p:nvSpPr>
            <p:cNvPr id="15" name="Oval 14"/>
            <p:cNvSpPr/>
            <p:nvPr/>
          </p:nvSpPr>
          <p:spPr>
            <a:xfrm>
              <a:off x="3885927" y="2697169"/>
              <a:ext cx="304835" cy="304805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>
                  <a:solidFill>
                    <a:srgbClr val="000000"/>
                  </a:solidFill>
                </a:rPr>
                <a:t>u</a:t>
              </a:r>
            </a:p>
          </p:txBody>
        </p:sp>
        <p:sp>
          <p:nvSpPr>
            <p:cNvPr id="16" name="Oval 15"/>
            <p:cNvSpPr/>
            <p:nvPr/>
          </p:nvSpPr>
          <p:spPr>
            <a:xfrm>
              <a:off x="4800432" y="3200414"/>
              <a:ext cx="304835" cy="304805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984" dirty="0">
                <a:solidFill>
                  <a:srgbClr val="000000"/>
                </a:solidFill>
              </a:endParaRPr>
            </a:p>
          </p:txBody>
        </p:sp>
        <p:sp>
          <p:nvSpPr>
            <p:cNvPr id="17" name="Oval 16"/>
            <p:cNvSpPr/>
            <p:nvPr/>
          </p:nvSpPr>
          <p:spPr>
            <a:xfrm>
              <a:off x="3885927" y="3733822"/>
              <a:ext cx="304835" cy="304805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>
                  <a:solidFill>
                    <a:srgbClr val="000000"/>
                  </a:solidFill>
                </a:rPr>
                <a:t>w</a:t>
              </a:r>
            </a:p>
          </p:txBody>
        </p:sp>
        <p:sp>
          <p:nvSpPr>
            <p:cNvPr id="18" name="Oval 17"/>
            <p:cNvSpPr/>
            <p:nvPr/>
          </p:nvSpPr>
          <p:spPr>
            <a:xfrm>
              <a:off x="5541758" y="2686108"/>
              <a:ext cx="304835" cy="304805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984" dirty="0">
                <a:solidFill>
                  <a:srgbClr val="000000"/>
                </a:solidFill>
              </a:endParaRPr>
            </a:p>
          </p:txBody>
        </p:sp>
        <p:sp>
          <p:nvSpPr>
            <p:cNvPr id="19" name="Oval 18"/>
            <p:cNvSpPr/>
            <p:nvPr/>
          </p:nvSpPr>
          <p:spPr>
            <a:xfrm>
              <a:off x="4038344" y="4191029"/>
              <a:ext cx="304835" cy="304805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>
                  <a:solidFill>
                    <a:srgbClr val="000000"/>
                  </a:solidFill>
                </a:rPr>
                <a:t>r</a:t>
              </a:r>
            </a:p>
          </p:txBody>
        </p:sp>
        <p:cxnSp>
          <p:nvCxnSpPr>
            <p:cNvPr id="21" name="Straight Connector 20"/>
            <p:cNvCxnSpPr>
              <a:stCxn id="9" idx="5"/>
              <a:endCxn id="11" idx="1"/>
            </p:cNvCxnSpPr>
            <p:nvPr/>
          </p:nvCxnSpPr>
          <p:spPr>
            <a:xfrm rot="16200000" flipH="1">
              <a:off x="945579" y="4146558"/>
              <a:ext cx="850913" cy="39374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cxnSpLocks/>
              <a:stCxn id="10" idx="0"/>
              <a:endCxn id="14" idx="3"/>
            </p:cNvCxnSpPr>
            <p:nvPr/>
          </p:nvCxnSpPr>
          <p:spPr>
            <a:xfrm rot="5400000" flipH="1" flipV="1">
              <a:off x="1880701" y="2979731"/>
              <a:ext cx="396881" cy="349290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10" idx="5"/>
              <a:endCxn id="13" idx="2"/>
            </p:cNvCxnSpPr>
            <p:nvPr/>
          </p:nvCxnSpPr>
          <p:spPr>
            <a:xfrm rot="16200000" flipH="1">
              <a:off x="2202988" y="3422642"/>
              <a:ext cx="120652" cy="501708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11" idx="6"/>
              <a:endCxn id="12" idx="2"/>
            </p:cNvCxnSpPr>
            <p:nvPr/>
          </p:nvCxnSpPr>
          <p:spPr>
            <a:xfrm flipV="1">
              <a:off x="1828288" y="4800638"/>
              <a:ext cx="533462" cy="76201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15" idx="5"/>
              <a:endCxn id="16" idx="1"/>
            </p:cNvCxnSpPr>
            <p:nvPr/>
          </p:nvCxnSpPr>
          <p:spPr>
            <a:xfrm rot="16200000" flipH="1">
              <a:off x="4351132" y="2751110"/>
              <a:ext cx="288929" cy="698581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17" idx="7"/>
              <a:endCxn id="16" idx="3"/>
            </p:cNvCxnSpPr>
            <p:nvPr/>
          </p:nvCxnSpPr>
          <p:spPr>
            <a:xfrm rot="5400000" flipH="1" flipV="1">
              <a:off x="4336845" y="3270230"/>
              <a:ext cx="317505" cy="698581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16" idx="6"/>
              <a:endCxn id="18" idx="2"/>
            </p:cNvCxnSpPr>
            <p:nvPr/>
          </p:nvCxnSpPr>
          <p:spPr>
            <a:xfrm flipV="1">
              <a:off x="5105267" y="2838510"/>
              <a:ext cx="436492" cy="51430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stCxn id="13" idx="6"/>
              <a:endCxn id="17" idx="2"/>
            </p:cNvCxnSpPr>
            <p:nvPr/>
          </p:nvCxnSpPr>
          <p:spPr>
            <a:xfrm>
              <a:off x="2819003" y="3733822"/>
              <a:ext cx="1066924" cy="152402"/>
            </a:xfrm>
            <a:prstGeom prst="line">
              <a:avLst/>
            </a:prstGeom>
            <a:ln w="19050">
              <a:solidFill>
                <a:schemeClr val="tx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51"/>
            <p:cNvSpPr txBox="1">
              <a:spLocks noChangeArrowheads="1"/>
            </p:cNvSpPr>
            <p:nvPr/>
          </p:nvSpPr>
          <p:spPr bwMode="auto">
            <a:xfrm>
              <a:off x="2971800" y="2438400"/>
              <a:ext cx="330436" cy="3915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205">
                  <a:solidFill>
                    <a:srgbClr val="000000"/>
                  </a:solidFill>
                </a:rPr>
                <a:t>e’</a:t>
              </a:r>
            </a:p>
          </p:txBody>
        </p:sp>
        <p:sp>
          <p:nvSpPr>
            <p:cNvPr id="32" name="TextBox 52"/>
            <p:cNvSpPr txBox="1">
              <a:spLocks noChangeArrowheads="1"/>
            </p:cNvSpPr>
            <p:nvPr/>
          </p:nvSpPr>
          <p:spPr bwMode="auto">
            <a:xfrm>
              <a:off x="3461828" y="3486090"/>
              <a:ext cx="283896" cy="3915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205">
                  <a:solidFill>
                    <a:srgbClr val="000000"/>
                  </a:solidFill>
                </a:rPr>
                <a:t>e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731905" y="2731249"/>
            <a:ext cx="301686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84" dirty="0"/>
              <a:t>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109380" y="4706642"/>
            <a:ext cx="543739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84" dirty="0"/>
              <a:t>V\S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79182C3-F798-44EE-BAE1-08745DE78E78}"/>
              </a:ext>
            </a:extLst>
          </p:cNvPr>
          <p:cNvCxnSpPr>
            <a:cxnSpLocks/>
            <a:stCxn id="11" idx="0"/>
            <a:endCxn id="13" idx="3"/>
          </p:cNvCxnSpPr>
          <p:nvPr/>
        </p:nvCxnSpPr>
        <p:spPr bwMode="auto">
          <a:xfrm flipV="1">
            <a:off x="1868554" y="4243906"/>
            <a:ext cx="973164" cy="973163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C77B528C-2378-4A13-83B5-579FD01A6A33}"/>
              </a:ext>
            </a:extLst>
          </p:cNvPr>
          <p:cNvCxnSpPr>
            <a:cxnSpLocks/>
            <a:endCxn id="18" idx="4"/>
          </p:cNvCxnSpPr>
          <p:nvPr/>
        </p:nvCxnSpPr>
        <p:spPr bwMode="auto">
          <a:xfrm flipV="1">
            <a:off x="4640434" y="3306209"/>
            <a:ext cx="1657044" cy="1322886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15D410CD-8356-4ABE-B228-8D5E49E00A8D}"/>
              </a:ext>
            </a:extLst>
          </p:cNvPr>
          <p:cNvCxnSpPr>
            <a:cxnSpLocks/>
            <a:stCxn id="15" idx="2"/>
            <a:endCxn id="14" idx="6"/>
          </p:cNvCxnSpPr>
          <p:nvPr/>
        </p:nvCxnSpPr>
        <p:spPr bwMode="auto">
          <a:xfrm flipH="1">
            <a:off x="2792513" y="3150409"/>
            <a:ext cx="1511936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6885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661"/>
              </a:spcBef>
            </a:pPr>
            <a:r>
              <a:rPr lang="en-US" altLang="en-US" sz="3968" dirty="0" err="1"/>
              <a:t>Kruskal’s</a:t>
            </a:r>
            <a:r>
              <a:rPr lang="en-US" altLang="en-US" sz="3968" dirty="0"/>
              <a:t> Algorithm: Correctness</a:t>
            </a:r>
            <a:endParaRPr lang="en-US" sz="3968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93499" y="2053138"/>
            <a:ext cx="8693626" cy="4796544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Aft>
                <a:spcPts val="415"/>
              </a:spcAft>
            </a:pPr>
            <a:r>
              <a:rPr lang="en-US" sz="2205" u="sng" dirty="0"/>
              <a:t>Theorem</a:t>
            </a:r>
            <a:r>
              <a:rPr lang="en-US" sz="2205" dirty="0"/>
              <a:t>: </a:t>
            </a:r>
            <a:r>
              <a:rPr lang="en-US" sz="2205" dirty="0" err="1"/>
              <a:t>Kruskal’s</a:t>
            </a:r>
            <a:r>
              <a:rPr lang="en-US" sz="2205" dirty="0"/>
              <a:t> algorithm produces a minimum spanning tree.</a:t>
            </a:r>
          </a:p>
          <a:p>
            <a:pPr>
              <a:lnSpc>
                <a:spcPct val="120000"/>
              </a:lnSpc>
              <a:spcAft>
                <a:spcPts val="415"/>
              </a:spcAft>
            </a:pPr>
            <a:r>
              <a:rPr lang="en-US" sz="2205" u="sng" dirty="0"/>
              <a:t>Proof</a:t>
            </a:r>
            <a:r>
              <a:rPr lang="en-US" sz="2205" dirty="0"/>
              <a:t>:</a:t>
            </a:r>
          </a:p>
          <a:p>
            <a:pPr>
              <a:lnSpc>
                <a:spcPct val="120000"/>
              </a:lnSpc>
              <a:spcAft>
                <a:spcPts val="415"/>
              </a:spcAft>
            </a:pPr>
            <a:r>
              <a:rPr lang="en-US" sz="2205" dirty="0"/>
              <a:t>1) The output T is a spanning tree because</a:t>
            </a:r>
          </a:p>
          <a:p>
            <a:pPr marL="342900" indent="-342900">
              <a:lnSpc>
                <a:spcPct val="120000"/>
              </a:lnSpc>
              <a:spcAft>
                <a:spcPts val="415"/>
              </a:spcAft>
              <a:buFont typeface="Arial" panose="020B0604020202020204" pitchFamily="34" charset="0"/>
              <a:buChar char="•"/>
            </a:pPr>
            <a:r>
              <a:rPr lang="en-US" altLang="en-US" sz="2205" dirty="0">
                <a:sym typeface="Symbol" pitchFamily="18" charset="2"/>
              </a:rPr>
              <a:t>T contains no </a:t>
            </a:r>
            <a:r>
              <a:rPr lang="en-US" altLang="en-US" sz="2205" dirty="0" err="1">
                <a:sym typeface="Symbol" pitchFamily="18" charset="2"/>
              </a:rPr>
              <a:t>cyclces</a:t>
            </a:r>
            <a:endParaRPr lang="en-US" altLang="en-US" sz="2205" dirty="0">
              <a:sym typeface="Symbol" pitchFamily="18" charset="2"/>
            </a:endParaRPr>
          </a:p>
          <a:p>
            <a:pPr marL="342900" indent="-342900">
              <a:lnSpc>
                <a:spcPct val="120000"/>
              </a:lnSpc>
              <a:spcAft>
                <a:spcPts val="415"/>
              </a:spcAft>
              <a:buFont typeface="Arial" panose="020B0604020202020204" pitchFamily="34" charset="0"/>
              <a:buChar char="•"/>
            </a:pPr>
            <a:r>
              <a:rPr lang="en-US" altLang="en-US" sz="2205" dirty="0">
                <a:sym typeface="Symbol" pitchFamily="18" charset="2"/>
              </a:rPr>
              <a:t>T has |V|-1 edges</a:t>
            </a:r>
            <a:br>
              <a:rPr lang="en-US" altLang="en-US" sz="2205" dirty="0">
                <a:sym typeface="Symbol" pitchFamily="18" charset="2"/>
              </a:rPr>
            </a:br>
            <a:endParaRPr lang="en-US" altLang="en-US" sz="2205" dirty="0">
              <a:sym typeface="Symbol" pitchFamily="18" charset="2"/>
            </a:endParaRPr>
          </a:p>
          <a:p>
            <a:pPr>
              <a:lnSpc>
                <a:spcPct val="120000"/>
              </a:lnSpc>
              <a:spcAft>
                <a:spcPts val="415"/>
              </a:spcAft>
            </a:pPr>
            <a:r>
              <a:rPr lang="en-US" sz="2205" dirty="0"/>
              <a:t>2) T has minimum weight. This is because</a:t>
            </a:r>
          </a:p>
          <a:p>
            <a:pPr>
              <a:lnSpc>
                <a:spcPct val="120000"/>
              </a:lnSpc>
              <a:spcAft>
                <a:spcPts val="415"/>
              </a:spcAft>
            </a:pPr>
            <a:br>
              <a:rPr lang="en-US" altLang="en-US" sz="2205" u="sng" dirty="0">
                <a:sym typeface="Symbol" pitchFamily="18" charset="2"/>
              </a:rPr>
            </a:br>
            <a:r>
              <a:rPr lang="en-US" altLang="en-US" sz="2205" u="sng" dirty="0">
                <a:sym typeface="Symbol" pitchFamily="18" charset="2"/>
              </a:rPr>
              <a:t>Claim</a:t>
            </a:r>
            <a:r>
              <a:rPr lang="en-US" altLang="en-US" sz="2205" dirty="0">
                <a:sym typeface="Symbol" pitchFamily="18" charset="2"/>
              </a:rPr>
              <a:t>: In every step the edges added </a:t>
            </a:r>
            <a:r>
              <a:rPr lang="en-US" altLang="en-US" sz="2205">
                <a:sym typeface="Symbol" pitchFamily="18" charset="2"/>
              </a:rPr>
              <a:t>by the algorithm </a:t>
            </a:r>
            <a:r>
              <a:rPr lang="en-US" altLang="en-US" sz="2205" dirty="0">
                <a:sym typeface="Symbol" pitchFamily="18" charset="2"/>
              </a:rPr>
              <a:t>so far belong to some minimum spanning tree.</a:t>
            </a:r>
          </a:p>
          <a:p>
            <a:pPr>
              <a:lnSpc>
                <a:spcPct val="120000"/>
              </a:lnSpc>
              <a:spcAft>
                <a:spcPts val="415"/>
              </a:spcAft>
            </a:pPr>
            <a:br>
              <a:rPr lang="en-US" altLang="en-US" sz="2205" u="sng" dirty="0">
                <a:sym typeface="Symbol" pitchFamily="18" charset="2"/>
              </a:rPr>
            </a:br>
            <a:r>
              <a:rPr lang="en-US" altLang="en-US" sz="2205" u="sng" dirty="0">
                <a:sym typeface="Symbol" pitchFamily="18" charset="2"/>
              </a:rPr>
              <a:t>Proof of claim</a:t>
            </a:r>
            <a:r>
              <a:rPr lang="en-US" altLang="en-US" sz="2205" dirty="0">
                <a:sym typeface="Symbol" pitchFamily="18" charset="2"/>
              </a:rPr>
              <a:t>: </a:t>
            </a:r>
            <a:r>
              <a:rPr lang="en-US" sz="2205" dirty="0"/>
              <a:t>By induction on the steps of the algorithm.</a:t>
            </a:r>
            <a:endParaRPr lang="en-US" altLang="en-US" sz="2205" dirty="0">
              <a:sym typeface="Symbol" pitchFamily="18" charset="2"/>
            </a:endParaRPr>
          </a:p>
          <a:p>
            <a:pPr marL="342900" indent="-342900">
              <a:lnSpc>
                <a:spcPct val="120000"/>
              </a:lnSpc>
              <a:spcAft>
                <a:spcPts val="415"/>
              </a:spcAft>
              <a:buFont typeface="Arial" panose="020B0604020202020204" pitchFamily="34" charset="0"/>
              <a:buChar char="•"/>
            </a:pPr>
            <a:r>
              <a:rPr lang="en-US" altLang="en-US" sz="2205" dirty="0">
                <a:sym typeface="Symbol" pitchFamily="18" charset="2"/>
              </a:rPr>
              <a:t>In the beginning T is empty, and the claim holds trivially.</a:t>
            </a:r>
          </a:p>
          <a:p>
            <a:pPr marL="342900" indent="-342900">
              <a:lnSpc>
                <a:spcPct val="120000"/>
              </a:lnSpc>
              <a:spcAft>
                <a:spcPts val="415"/>
              </a:spcAft>
              <a:buFont typeface="Arial" panose="020B0604020202020204" pitchFamily="34" charset="0"/>
              <a:buChar char="•"/>
            </a:pPr>
            <a:r>
              <a:rPr lang="en-US" altLang="en-US" sz="2205" dirty="0">
                <a:sym typeface="Symbol" pitchFamily="18" charset="2"/>
              </a:rPr>
              <a:t>Let T be a tree so far, and consider the next added edge (</a:t>
            </a:r>
            <a:r>
              <a:rPr lang="en-US" altLang="en-US" sz="2205" dirty="0" err="1">
                <a:sym typeface="Symbol" pitchFamily="18" charset="2"/>
              </a:rPr>
              <a:t>v,w</a:t>
            </a:r>
            <a:r>
              <a:rPr lang="en-US" altLang="en-US" sz="2205" dirty="0">
                <a:sym typeface="Symbol" pitchFamily="18" charset="2"/>
              </a:rPr>
              <a:t>).</a:t>
            </a:r>
          </a:p>
          <a:p>
            <a:pPr marL="342900" indent="-342900">
              <a:lnSpc>
                <a:spcPct val="120000"/>
              </a:lnSpc>
              <a:spcAft>
                <a:spcPts val="415"/>
              </a:spcAft>
              <a:buFont typeface="Arial" panose="020B0604020202020204" pitchFamily="34" charset="0"/>
              <a:buChar char="•"/>
            </a:pPr>
            <a:r>
              <a:rPr lang="en-US" altLang="en-US" sz="2205" dirty="0">
                <a:sym typeface="Symbol" pitchFamily="18" charset="2"/>
              </a:rPr>
              <a:t>Let S be the vertices reachable in T from v. Clearly v </a:t>
            </a:r>
            <a:r>
              <a:rPr lang="en-US" sz="2205" dirty="0"/>
              <a:t>∈ S, and </a:t>
            </a:r>
            <a:r>
              <a:rPr lang="en-US" altLang="en-US" sz="2205" dirty="0">
                <a:sym typeface="Symbol" pitchFamily="18" charset="2"/>
              </a:rPr>
              <a:t> w </a:t>
            </a:r>
            <a:r>
              <a:rPr lang="en-US" sz="2205" dirty="0"/>
              <a:t>∉ S.</a:t>
            </a:r>
          </a:p>
          <a:p>
            <a:pPr marL="342900" indent="-342900">
              <a:lnSpc>
                <a:spcPct val="120000"/>
              </a:lnSpc>
              <a:spcAft>
                <a:spcPts val="415"/>
              </a:spcAft>
              <a:buFont typeface="Arial" panose="020B0604020202020204" pitchFamily="34" charset="0"/>
              <a:buChar char="•"/>
            </a:pPr>
            <a:r>
              <a:rPr lang="en-US" altLang="en-US" sz="2205" dirty="0">
                <a:sym typeface="Symbol" pitchFamily="18" charset="2"/>
              </a:rPr>
              <a:t>The edge (</a:t>
            </a:r>
            <a:r>
              <a:rPr lang="en-US" altLang="en-US" sz="2205" dirty="0" err="1">
                <a:sym typeface="Symbol" pitchFamily="18" charset="2"/>
              </a:rPr>
              <a:t>v,w</a:t>
            </a:r>
            <a:r>
              <a:rPr lang="en-US" altLang="en-US" sz="2205" dirty="0">
                <a:sym typeface="Symbol" pitchFamily="18" charset="2"/>
              </a:rPr>
              <a:t>) is the lightest edge connecting S to V\S.</a:t>
            </a:r>
          </a:p>
          <a:p>
            <a:pPr marL="342900" indent="-342900">
              <a:lnSpc>
                <a:spcPct val="120000"/>
              </a:lnSpc>
              <a:spcAft>
                <a:spcPts val="415"/>
              </a:spcAft>
              <a:buFont typeface="Arial" panose="020B0604020202020204" pitchFamily="34" charset="0"/>
              <a:buChar char="•"/>
            </a:pPr>
            <a:r>
              <a:rPr lang="en-US" altLang="en-US" sz="2205" dirty="0">
                <a:sym typeface="Symbol" pitchFamily="18" charset="2"/>
              </a:rPr>
              <a:t>Therefore, but the cut property  T </a:t>
            </a:r>
            <a:r>
              <a:rPr lang="en-US" sz="2205" dirty="0"/>
              <a:t>∪ { (</a:t>
            </a:r>
            <a:r>
              <a:rPr lang="en-US" sz="2205" dirty="0" err="1"/>
              <a:t>v,w</a:t>
            </a:r>
            <a:r>
              <a:rPr lang="en-US" sz="2205" dirty="0"/>
              <a:t>) } belongs to some min spanning tree</a:t>
            </a:r>
          </a:p>
        </p:txBody>
      </p:sp>
    </p:spTree>
    <p:extLst>
      <p:ext uri="{BB962C8B-B14F-4D97-AF65-F5344CB8AC3E}">
        <p14:creationId xmlns:p14="http://schemas.microsoft.com/office/powerpoint/2010/main" val="669578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661"/>
              </a:spcBef>
            </a:pPr>
            <a:r>
              <a:rPr lang="en-US" altLang="en-US" sz="3968" dirty="0" err="1"/>
              <a:t>Kruskal’s</a:t>
            </a:r>
            <a:r>
              <a:rPr lang="en-US" altLang="en-US" sz="3968" dirty="0"/>
              <a:t> Algorithm: Runtime</a:t>
            </a:r>
            <a:endParaRPr lang="en-US" sz="3968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93499" y="2053138"/>
            <a:ext cx="8693626" cy="4796544"/>
          </a:xfrm>
        </p:spPr>
        <p:txBody>
          <a:bodyPr>
            <a:normAutofit fontScale="92500"/>
          </a:bodyPr>
          <a:lstStyle/>
          <a:p>
            <a:r>
              <a:rPr lang="en-US" sz="2205" u="sng" dirty="0"/>
              <a:t>Runtime</a:t>
            </a:r>
            <a:r>
              <a:rPr lang="en-US" sz="2205" dirty="0"/>
              <a:t>: Suppose G has n=|V| vertices and m=|E| edges.</a:t>
            </a:r>
          </a:p>
          <a:p>
            <a:endParaRPr lang="en-US" sz="2205" u="sng" dirty="0"/>
          </a:p>
          <a:p>
            <a:r>
              <a:rPr lang="en-US" sz="2205" u="sng" dirty="0"/>
              <a:t>Straightforward analysis</a:t>
            </a:r>
            <a:r>
              <a:rPr lang="en-US" sz="2205" dirty="0"/>
              <a:t>: We add n-1 edges, each time looking for the lightest edge, and then run DFS/BFS to check if the edge closes a cycle.</a:t>
            </a:r>
          </a:p>
          <a:p>
            <a:r>
              <a:rPr lang="en-US" sz="2205" dirty="0"/>
              <a:t>Kruskal’s algorithm runs in time at most &lt; |V| * |E| * (|V|+|E|) = O(|E|</a:t>
            </a:r>
            <a:r>
              <a:rPr lang="en-US" sz="2205" baseline="30000" dirty="0"/>
              <a:t>2</a:t>
            </a:r>
            <a:r>
              <a:rPr lang="en-US" sz="2205" dirty="0"/>
              <a:t> * |V|)</a:t>
            </a:r>
          </a:p>
          <a:p>
            <a:endParaRPr lang="en-US" sz="2205" dirty="0"/>
          </a:p>
          <a:p>
            <a:r>
              <a:rPr lang="en-US" sz="2205" u="sng" dirty="0"/>
              <a:t>But we can do better</a:t>
            </a:r>
            <a:r>
              <a:rPr lang="en-US" sz="2205" dirty="0"/>
              <a:t>:</a:t>
            </a:r>
          </a:p>
          <a:p>
            <a:pPr marL="457200" indent="-457200">
              <a:buAutoNum type="arabicParenR"/>
            </a:pPr>
            <a:r>
              <a:rPr lang="en-US" sz="2205" dirty="0"/>
              <a:t>We can sort the edges in O(m log(m)) time</a:t>
            </a:r>
          </a:p>
          <a:p>
            <a:pPr marL="457200" indent="-457200">
              <a:buAutoNum type="arabicParenR"/>
            </a:pPr>
            <a:r>
              <a:rPr lang="en-US" sz="2205" dirty="0"/>
              <a:t>Use union-find even with O(log(n)) time per operation.</a:t>
            </a:r>
          </a:p>
          <a:p>
            <a:r>
              <a:rPr lang="en-US" sz="2205" dirty="0"/>
              <a:t>Hence, good data structure we can construct an MST in time O(m log(n)).</a:t>
            </a:r>
          </a:p>
          <a:p>
            <a:endParaRPr lang="en-US" sz="2205" dirty="0"/>
          </a:p>
        </p:txBody>
      </p:sp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98A729D8-FE98-4481-B238-A08073D456F1}"/>
              </a:ext>
            </a:extLst>
          </p:cNvPr>
          <p:cNvSpPr/>
          <p:nvPr/>
        </p:nvSpPr>
        <p:spPr>
          <a:xfrm>
            <a:off x="6269892" y="4451410"/>
            <a:ext cx="3531795" cy="104410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Note that log(m)&lt;2log(n)</a:t>
            </a:r>
          </a:p>
          <a:p>
            <a:pPr algn="ctr"/>
            <a:r>
              <a:rPr lang="en-US" dirty="0"/>
              <a:t>because m&lt;n</a:t>
            </a:r>
            <a:r>
              <a:rPr lang="en-US" baseline="300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215546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water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yt blackandwhi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../../../Program%20Files%20(x86)/OpenOffice%204/share/template/en-US/layout/lyt-water.otp</Template>
  <TotalTime>2175</TotalTime>
  <Words>1467</Words>
  <Application>Microsoft Office PowerPoint</Application>
  <PresentationFormat>Custom</PresentationFormat>
  <Paragraphs>208</Paragraphs>
  <Slides>19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Albany</vt:lpstr>
      <vt:lpstr>Arial</vt:lpstr>
      <vt:lpstr>Arial Narrow</vt:lpstr>
      <vt:lpstr>Calibri</vt:lpstr>
      <vt:lpstr>Cambria Math</vt:lpstr>
      <vt:lpstr>Times New Roman</vt:lpstr>
      <vt:lpstr>water</vt:lpstr>
      <vt:lpstr>lyt blackandwhite</vt:lpstr>
      <vt:lpstr>PowerPoint Presentation</vt:lpstr>
      <vt:lpstr>Today</vt:lpstr>
      <vt:lpstr>Kruskal’s Algorithm</vt:lpstr>
      <vt:lpstr>Kruskal’s Algorithm</vt:lpstr>
      <vt:lpstr>Kruskal’s Algorithm - example</vt:lpstr>
      <vt:lpstr>Kruskal’s Algorithm: Correctness</vt:lpstr>
      <vt:lpstr>Kruskal’s Algorithm: Correctness</vt:lpstr>
      <vt:lpstr>Kruskal’s Algorithm: Correctness</vt:lpstr>
      <vt:lpstr>Kruskal’s Algorithm: Runtime</vt:lpstr>
      <vt:lpstr>PowerPoint Presentation</vt:lpstr>
      <vt:lpstr>Karger’s Min-Cut algorithm</vt:lpstr>
      <vt:lpstr>Karger’s Min-Cut algorithm</vt:lpstr>
      <vt:lpstr>Karger’s Min-Cut algorithm</vt:lpstr>
      <vt:lpstr>Karger’s Min-Cut algorithm</vt:lpstr>
      <vt:lpstr>Karger’s Min-Cut algorithm</vt:lpstr>
      <vt:lpstr>Karger’s Min-Cut algorithm</vt:lpstr>
      <vt:lpstr>Karger’s Min-Cut algorithm</vt:lpstr>
      <vt:lpstr>Karger’s Min-Cut algorithm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</dc:title>
  <dc:creator>Igor Shinkar</dc:creator>
  <cp:lastModifiedBy>Igor Shinkar</cp:lastModifiedBy>
  <cp:revision>477</cp:revision>
  <dcterms:created xsi:type="dcterms:W3CDTF">2017-07-19T12:15:02Z</dcterms:created>
  <dcterms:modified xsi:type="dcterms:W3CDTF">2022-01-19T21:59:12Z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