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2"/>
  </p:notesMasterIdLst>
  <p:sldIdLst>
    <p:sldId id="256" r:id="rId3"/>
    <p:sldId id="512" r:id="rId4"/>
    <p:sldId id="511" r:id="rId5"/>
    <p:sldId id="474" r:id="rId6"/>
    <p:sldId id="502" r:id="rId7"/>
    <p:sldId id="503" r:id="rId8"/>
    <p:sldId id="504" r:id="rId9"/>
    <p:sldId id="505" r:id="rId10"/>
    <p:sldId id="291" r:id="rId11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3" autoAdjust="0"/>
    <p:restoredTop sz="88721" autoAdjust="0"/>
  </p:normalViewPr>
  <p:slideViewPr>
    <p:cSldViewPr>
      <p:cViewPr varScale="1">
        <p:scale>
          <a:sx n="93" d="100"/>
          <a:sy n="93" d="100"/>
        </p:scale>
        <p:origin x="1692" y="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861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78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69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210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5391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590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57690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/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 smtClean="0">
                <a:solidFill>
                  <a:srgbClr val="000080"/>
                </a:solidFill>
              </a:rPr>
              <a:t>March 30, 2022</a:t>
            </a: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Assignment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Assignment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is due to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April 15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23:59</a:t>
            </a:r>
          </a:p>
          <a:p>
            <a:pPr marL="0" indent="0"/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https://www.cs.sfu.ca/~ishinkar/teaching/spring22/cmpt125/assignments.html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submit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zip file to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Coursys – </a:t>
            </a:r>
            <a:r>
              <a:rPr lang="de-DE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assignment5.zip</a:t>
            </a:r>
            <a:endParaRPr lang="de-DE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make sure it compiles with the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makefile 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you write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&gt;&gt; make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&gt;&gt; ./test_assignment4</a:t>
            </a:r>
          </a:p>
          <a:p>
            <a:r>
              <a:rPr lang="de-DE" sz="2000" u="sng" smtClean="0">
                <a:latin typeface="Arial" panose="020B0604020202020204" pitchFamily="34" charset="0"/>
                <a:cs typeface="Arial" panose="020B0604020202020204" pitchFamily="34" charset="0"/>
              </a:rPr>
              <a:t>Topic</a:t>
            </a:r>
            <a:r>
              <a:rPr lang="de-DE" sz="200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C++: classes, constructors, references...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39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Take-home exam –10am-10pm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12 hours long, but it shouldn‘t take you more than 3 hours to solve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paper will be posted on April 26, 10 am</a:t>
            </a:r>
          </a:p>
          <a:p>
            <a:pPr marL="0" indent="0"/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https://www.cs.sfu.ca/~ishinkar/teaching/spring22/cmpt125/exams.html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Submit your solution to Coursys by 10pm.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Same format as the midterm and previous exams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may (and should) use your coding environment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may use the standard internet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de-DE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may not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use chegg/bartelby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solve the problems on your own.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No discussion with </a:t>
            </a: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de-DE" sz="2000" smtClean="0">
                <a:latin typeface="Arial" panose="020B0604020202020204" pitchFamily="34" charset="0"/>
                <a:cs typeface="Arial" panose="020B0604020202020204" pitchFamily="34" charset="0"/>
              </a:rPr>
              <a:t>friends/family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8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 smtClean="0"/>
              <a:t>Introduction </a:t>
            </a:r>
            <a:r>
              <a:rPr lang="de-DE" altLang="en-US" sz="2200" dirty="0"/>
              <a:t>to C++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/>
              <a:t>Working with generic types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smtClean="0"/>
              <a:t>STL</a:t>
            </a:r>
            <a:endParaRPr lang="de-DE" altLang="en-US" sz="2200" dirty="0" smtClean="0"/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 smtClean="0"/>
              <a:t>Singleton</a:t>
            </a:r>
          </a:p>
        </p:txBody>
      </p:sp>
    </p:spTree>
    <p:extLst>
      <p:ext uri="{BB962C8B-B14F-4D97-AF65-F5344CB8AC3E}">
        <p14:creationId xmlns:p14="http://schemas.microsoft.com/office/powerpoint/2010/main" val="680061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 smtClean="0"/>
              <a:t>Operators </a:t>
            </a:r>
            <a:r>
              <a:rPr lang="en-US" altLang="he-IL" sz="66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82013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 smtClean="0"/>
              <a:t>Operators in C++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can define operators acting on objects, such +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For example,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string s("ABC");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s = s + “DEFG";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</a:t>
            </a:r>
            <a:r>
              <a:rPr lang="en-US" sz="2200" dirty="0" err="1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cout</a:t>
            </a:r>
            <a:r>
              <a:rPr lang="en-US" sz="220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</a:t>
            </a:r>
            <a:r>
              <a:rPr lang="en-US" sz="2200" smtClean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&lt;&lt; s </a:t>
            </a: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Will print “ABCDEFG”.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Examples with addition of Points</a:t>
            </a:r>
          </a:p>
        </p:txBody>
      </p:sp>
    </p:spTree>
    <p:extLst>
      <p:ext uri="{BB962C8B-B14F-4D97-AF65-F5344CB8AC3E}">
        <p14:creationId xmlns:p14="http://schemas.microsoft.com/office/powerpoint/2010/main" val="42286977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" sz="6600" dirty="0"/>
              <a:t>C++ Standard Template Library</a:t>
            </a:r>
            <a:br>
              <a:rPr lang="en" sz="6600" dirty="0"/>
            </a:br>
            <a:r>
              <a:rPr lang="en" sz="6600" dirty="0"/>
              <a:t>(</a:t>
            </a:r>
            <a:r>
              <a:rPr lang="en-US" altLang="he-IL" sz="6500" dirty="0"/>
              <a:t>STL)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036750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STL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C++ has a (huge) library with (every possible) standard </a:t>
            </a:r>
            <a:r>
              <a:rPr lang="en" sz="2400" dirty="0"/>
              <a:t>containers, such as linked lists, stacks, queues, priority queues…</a:t>
            </a:r>
          </a:p>
          <a:p>
            <a:pPr>
              <a:buFont typeface="Arial" panose="020B0604020202020204" pitchFamily="34" charset="0"/>
              <a:buChar char="•"/>
            </a:pPr>
            <a:endParaRPr lang="en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http://www.cplusplus.com/reference/queue/queue/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http://www.cplusplus.com/reference/stack/stack/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http://www.cplusplus.com/reference/vector/vector/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http://www.cplusplus.com/reference/queue/priority_queue/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See examples under the links</a:t>
            </a:r>
            <a:endParaRPr lang="en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706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7346</TotalTime>
  <Words>285</Words>
  <Application>Microsoft Office PowerPoint</Application>
  <PresentationFormat>Custom</PresentationFormat>
  <Paragraphs>55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Unicode MS</vt:lpstr>
      <vt:lpstr>Arial</vt:lpstr>
      <vt:lpstr>Courier New</vt:lpstr>
      <vt:lpstr>Times New Roman</vt:lpstr>
      <vt:lpstr>Wingdings</vt:lpstr>
      <vt:lpstr>Office Theme</vt:lpstr>
      <vt:lpstr>Office Theme</vt:lpstr>
      <vt:lpstr>PowerPoint Presentation</vt:lpstr>
      <vt:lpstr>Assignment 5</vt:lpstr>
      <vt:lpstr>Final exam</vt:lpstr>
      <vt:lpstr>Today</vt:lpstr>
      <vt:lpstr>PowerPoint Presentation</vt:lpstr>
      <vt:lpstr>Operators in C++</vt:lpstr>
      <vt:lpstr>PowerPoint Presentation</vt:lpstr>
      <vt:lpstr>STL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1493</cp:revision>
  <cp:lastPrinted>1601-01-01T00:00:00Z</cp:lastPrinted>
  <dcterms:created xsi:type="dcterms:W3CDTF">2017-07-19T19:15:02Z</dcterms:created>
  <dcterms:modified xsi:type="dcterms:W3CDTF">2022-03-31T01:39:14Z</dcterms:modified>
</cp:coreProperties>
</file>