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9"/>
  </p:notesMasterIdLst>
  <p:sldIdLst>
    <p:sldId id="256" r:id="rId3"/>
    <p:sldId id="504" r:id="rId4"/>
    <p:sldId id="512" r:id="rId5"/>
    <p:sldId id="474" r:id="rId6"/>
    <p:sldId id="500" r:id="rId7"/>
    <p:sldId id="501" r:id="rId8"/>
    <p:sldId id="502" r:id="rId9"/>
    <p:sldId id="503" r:id="rId10"/>
    <p:sldId id="505" r:id="rId11"/>
    <p:sldId id="506" r:id="rId12"/>
    <p:sldId id="507" r:id="rId13"/>
    <p:sldId id="508" r:id="rId14"/>
    <p:sldId id="509" r:id="rId15"/>
    <p:sldId id="510" r:id="rId16"/>
    <p:sldId id="511" r:id="rId17"/>
    <p:sldId id="291" r:id="rId18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DA71EE-0F29-4EB5-A630-7271EC20CD72}" v="102" dt="2025-11-25T18:07:07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88721" autoAdjust="0"/>
  </p:normalViewPr>
  <p:slideViewPr>
    <p:cSldViewPr>
      <p:cViewPr varScale="1">
        <p:scale>
          <a:sx n="77" d="100"/>
          <a:sy n="77" d="100"/>
        </p:scale>
        <p:origin x="1262" y="5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76B3E91C-0679-4375-A7EE-E585006D98D0}"/>
    <pc:docChg chg="custSel addSld delSld modSld">
      <pc:chgData name="Igor Shinkar" userId="db6eb1b41a9778dd" providerId="LiveId" clId="{76B3E91C-0679-4375-A7EE-E585006D98D0}" dt="2025-11-25T18:09:22.527" v="217" actId="20577"/>
      <pc:docMkLst>
        <pc:docMk/>
      </pc:docMkLst>
      <pc:sldChg chg="modSp mod">
        <pc:chgData name="Igor Shinkar" userId="db6eb1b41a9778dd" providerId="LiveId" clId="{76B3E91C-0679-4375-A7EE-E585006D98D0}" dt="2025-11-24T03:57:05.098" v="55" actId="6549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1-24T03:57:05.098" v="55" actId="6549"/>
          <ac:spMkLst>
            <pc:docMk/>
            <pc:sldMk cId="0" sldId="256"/>
            <ac:spMk id="4097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1-24T03:57:24.981" v="67" actId="47"/>
        <pc:sldMkLst>
          <pc:docMk/>
          <pc:sldMk cId="818719279" sldId="454"/>
        </pc:sldMkLst>
      </pc:sldChg>
      <pc:sldChg chg="modSp mod">
        <pc:chgData name="Igor Shinkar" userId="db6eb1b41a9778dd" providerId="LiveId" clId="{76B3E91C-0679-4375-A7EE-E585006D98D0}" dt="2025-11-24T03:57:19.373" v="66" actId="6549"/>
        <pc:sldMkLst>
          <pc:docMk/>
          <pc:sldMk cId="68006137" sldId="474"/>
        </pc:sldMkLst>
        <pc:spChg chg="mod">
          <ac:chgData name="Igor Shinkar" userId="db6eb1b41a9778dd" providerId="LiveId" clId="{76B3E91C-0679-4375-A7EE-E585006D98D0}" dt="2025-11-24T03:57:19.373" v="66" actId="6549"/>
          <ac:spMkLst>
            <pc:docMk/>
            <pc:sldMk cId="68006137" sldId="474"/>
            <ac:spMk id="5122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1-24T03:57:24.981" v="67" actId="47"/>
        <pc:sldMkLst>
          <pc:docMk/>
          <pc:sldMk cId="1865687539" sldId="480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799126482" sldId="482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154863297" sldId="483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896975867" sldId="484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866139083" sldId="485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4250138406" sldId="486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966933390" sldId="487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918884925" sldId="488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850591738" sldId="489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1435708417" sldId="490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855377584" sldId="491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1387202677" sldId="492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2911272639" sldId="493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10584945" sldId="494"/>
        </pc:sldMkLst>
      </pc:sldChg>
      <pc:sldChg chg="del">
        <pc:chgData name="Igor Shinkar" userId="db6eb1b41a9778dd" providerId="LiveId" clId="{76B3E91C-0679-4375-A7EE-E585006D98D0}" dt="2025-11-24T03:57:24.981" v="67" actId="47"/>
        <pc:sldMkLst>
          <pc:docMk/>
          <pc:sldMk cId="3129862513" sldId="495"/>
        </pc:sldMkLst>
      </pc:sldChg>
      <pc:sldChg chg="add del">
        <pc:chgData name="Igor Shinkar" userId="db6eb1b41a9778dd" providerId="LiveId" clId="{76B3E91C-0679-4375-A7EE-E585006D98D0}" dt="2025-11-24T03:57:29.309" v="68" actId="47"/>
        <pc:sldMkLst>
          <pc:docMk/>
          <pc:sldMk cId="2609429473" sldId="496"/>
        </pc:sldMkLst>
      </pc:sldChg>
      <pc:sldChg chg="add del">
        <pc:chgData name="Igor Shinkar" userId="db6eb1b41a9778dd" providerId="LiveId" clId="{76B3E91C-0679-4375-A7EE-E585006D98D0}" dt="2025-11-24T03:57:29.309" v="68" actId="47"/>
        <pc:sldMkLst>
          <pc:docMk/>
          <pc:sldMk cId="3105928948" sldId="497"/>
        </pc:sldMkLst>
      </pc:sldChg>
      <pc:sldChg chg="add del">
        <pc:chgData name="Igor Shinkar" userId="db6eb1b41a9778dd" providerId="LiveId" clId="{76B3E91C-0679-4375-A7EE-E585006D98D0}" dt="2025-11-24T03:57:29.309" v="68" actId="47"/>
        <pc:sldMkLst>
          <pc:docMk/>
          <pc:sldMk cId="1212050973" sldId="498"/>
        </pc:sldMkLst>
      </pc:sldChg>
      <pc:sldChg chg="add del">
        <pc:chgData name="Igor Shinkar" userId="db6eb1b41a9778dd" providerId="LiveId" clId="{76B3E91C-0679-4375-A7EE-E585006D98D0}" dt="2025-11-24T03:57:29.309" v="68" actId="47"/>
        <pc:sldMkLst>
          <pc:docMk/>
          <pc:sldMk cId="2737707005" sldId="499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1377419607" sldId="500"/>
        </pc:sldMkLst>
      </pc:sldChg>
      <pc:sldChg chg="modSp add">
        <pc:chgData name="Igor Shinkar" userId="db6eb1b41a9778dd" providerId="LiveId" clId="{76B3E91C-0679-4375-A7EE-E585006D98D0}" dt="2025-11-18T18:06:14.298" v="53" actId="20577"/>
        <pc:sldMkLst>
          <pc:docMk/>
          <pc:sldMk cId="4228032982" sldId="501"/>
        </pc:sldMkLst>
        <pc:spChg chg="mod">
          <ac:chgData name="Igor Shinkar" userId="db6eb1b41a9778dd" providerId="LiveId" clId="{76B3E91C-0679-4375-A7EE-E585006D98D0}" dt="2025-11-18T18:06:14.298" v="53" actId="20577"/>
          <ac:spMkLst>
            <pc:docMk/>
            <pc:sldMk cId="4228032982" sldId="501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3382013947" sldId="502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4228697781" sldId="503"/>
        </pc:sldMkLst>
      </pc:sldChg>
      <pc:sldChg chg="modSp modAnim">
        <pc:chgData name="Igor Shinkar" userId="db6eb1b41a9778dd" providerId="LiveId" clId="{76B3E91C-0679-4375-A7EE-E585006D98D0}" dt="2025-11-17T18:53:39.965" v="49" actId="20577"/>
        <pc:sldMkLst>
          <pc:docMk/>
          <pc:sldMk cId="4119460595" sldId="504"/>
        </pc:sldMkLst>
        <pc:spChg chg="mod">
          <ac:chgData name="Igor Shinkar" userId="db6eb1b41a9778dd" providerId="LiveId" clId="{76B3E91C-0679-4375-A7EE-E585006D98D0}" dt="2025-11-17T18:53:39.965" v="49" actId="20577"/>
          <ac:spMkLst>
            <pc:docMk/>
            <pc:sldMk cId="4119460595" sldId="504"/>
            <ac:spMk id="3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3303675021" sldId="505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1758170680" sldId="506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1521733858" sldId="507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3475061474" sldId="508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602314170" sldId="509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113570816" sldId="510"/>
        </pc:sldMkLst>
      </pc:sldChg>
      <pc:sldChg chg="modSp add mod">
        <pc:chgData name="Igor Shinkar" userId="db6eb1b41a9778dd" providerId="LiveId" clId="{76B3E91C-0679-4375-A7EE-E585006D98D0}" dt="2025-11-25T18:07:16.225" v="200" actId="20577"/>
        <pc:sldMkLst>
          <pc:docMk/>
          <pc:sldMk cId="1151773301" sldId="511"/>
        </pc:sldMkLst>
        <pc:spChg chg="mod">
          <ac:chgData name="Igor Shinkar" userId="db6eb1b41a9778dd" providerId="LiveId" clId="{76B3E91C-0679-4375-A7EE-E585006D98D0}" dt="2025-11-25T18:07:16.225" v="200" actId="20577"/>
          <ac:spMkLst>
            <pc:docMk/>
            <pc:sldMk cId="1151773301" sldId="511"/>
            <ac:spMk id="5122" creationId="{00000000-0000-0000-0000-000000000000}"/>
          </ac:spMkLst>
        </pc:spChg>
      </pc:sldChg>
      <pc:sldChg chg="modSp add mod modAnim">
        <pc:chgData name="Igor Shinkar" userId="db6eb1b41a9778dd" providerId="LiveId" clId="{76B3E91C-0679-4375-A7EE-E585006D98D0}" dt="2025-11-25T18:09:22.527" v="217" actId="20577"/>
        <pc:sldMkLst>
          <pc:docMk/>
          <pc:sldMk cId="4220403944" sldId="512"/>
        </pc:sldMkLst>
        <pc:spChg chg="mod">
          <ac:chgData name="Igor Shinkar" userId="db6eb1b41a9778dd" providerId="LiveId" clId="{76B3E91C-0679-4375-A7EE-E585006D98D0}" dt="2025-11-25T18:09:22.527" v="217" actId="20577"/>
          <ac:spMkLst>
            <pc:docMk/>
            <pc:sldMk cId="4220403944" sldId="512"/>
            <ac:spMk id="2" creationId="{FAA5189E-380F-1B69-AD23-0793CD2D23B0}"/>
          </ac:spMkLst>
        </pc:spChg>
        <pc:spChg chg="mod">
          <ac:chgData name="Igor Shinkar" userId="db6eb1b41a9778dd" providerId="LiveId" clId="{76B3E91C-0679-4375-A7EE-E585006D98D0}" dt="2025-11-25T16:32:23.596" v="178" actId="20577"/>
          <ac:spMkLst>
            <pc:docMk/>
            <pc:sldMk cId="4220403944" sldId="512"/>
            <ac:spMk id="3" creationId="{D80BDC68-1D8C-DC15-2AF1-30CD6C7FBA2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57690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0519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1021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6831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73940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86550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865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062C9-DC0B-E6CD-0CEB-52C571C98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9C2E63-165D-95EF-61F0-F45C220CF8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35D048-35CF-0249-9CEA-34F32914A1E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84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269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2863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6036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210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5391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590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13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STL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C++ has a (huge) library with (every possible) standard </a:t>
            </a:r>
            <a:r>
              <a:rPr lang="en" sz="2400" dirty="0"/>
              <a:t>containers, such as linked lists, stacks, queues, priority queues…</a:t>
            </a:r>
          </a:p>
          <a:p>
            <a:pPr>
              <a:buFont typeface="Arial" panose="020B0604020202020204" pitchFamily="34" charset="0"/>
              <a:buChar char="•"/>
            </a:pPr>
            <a:endParaRPr lang="en" altLang="he-IL" sz="2400" dirty="0"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http://www.cplusplus.com/reference/queue/queue/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http://www.cplusplus.com/reference/stack/stack/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http://www.cplusplus.com/reference/vector/vector/</a:t>
            </a:r>
          </a:p>
          <a:p>
            <a:pPr marL="0" indent="0"/>
            <a:r>
              <a:rPr lang="en-US" altLang="he-IL" sz="2400" i="1" dirty="0">
                <a:solidFill>
                  <a:schemeClr val="accent2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http://www.cplusplus.com/reference/queue/priority_queue/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See examples under the links</a:t>
            </a:r>
            <a:endParaRPr lang="en" altLang="he-IL" sz="2400" i="1" dirty="0">
              <a:solidFill>
                <a:schemeClr val="accent2"/>
              </a:solidFill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1706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/>
              <a:t>Singleton </a:t>
            </a:r>
            <a:r>
              <a:rPr lang="en-US" altLang="he-IL" sz="65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5217338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Goal: write a class that allows to have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one </a:t>
            </a: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object of this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If we want an instance of this class, we should get the </a:t>
            </a:r>
            <a:r>
              <a:rPr lang="en-US" altLang="en-US" sz="2200" b="1" dirty="0">
                <a:solidFill>
                  <a:srgbClr val="FF00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same</a:t>
            </a:r>
            <a:r>
              <a:rPr lang="en-US" altLang="en-US" sz="2200" dirty="0">
                <a:ea typeface="Arial Unicode MS" panose="020B0604020202020204" pitchFamily="34" charset="-128"/>
                <a:cs typeface="Arial" panose="020B0604020202020204" pitchFamily="34" charset="0"/>
              </a:rPr>
              <a:t> object as everyone else.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Example: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 database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cs typeface="Courier New" panose="02070309020205020404" pitchFamily="49" charset="0"/>
              </a:rPr>
              <a:t>A class representing an operating system</a:t>
            </a:r>
            <a:endParaRPr lang="en-US" altLang="he-IL" sz="2200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Same object will be shared by all users of our application.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How would we implement this?</a:t>
            </a:r>
          </a:p>
        </p:txBody>
      </p:sp>
    </p:spTree>
    <p:extLst>
      <p:ext uri="{BB962C8B-B14F-4D97-AF65-F5344CB8AC3E}">
        <p14:creationId xmlns:p14="http://schemas.microsoft.com/office/powerpoint/2010/main" val="3475061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i="1" dirty="0">
                <a:ea typeface="Arial Unicode MS" pitchFamily="34" charset="-128"/>
                <a:cs typeface="Times New Roman" pitchFamily="18" charset="0"/>
              </a:rPr>
              <a:t>Singleton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restricts the instantiation of a class to only </a:t>
            </a:r>
            <a:r>
              <a:rPr lang="en-US" altLang="he-IL" sz="2200" b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one </a:t>
            </a:r>
            <a:r>
              <a:rPr lang="en-US" altLang="he-IL" sz="2200" dirty="0">
                <a:ea typeface="Arial Unicode MS" pitchFamily="34" charset="-128"/>
                <a:cs typeface="Times New Roman" pitchFamily="18" charset="0"/>
              </a:rPr>
              <a:t>object.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Useful when exactly one object is needed to coordinate actions across the system. 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3141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Singleton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class Singleton {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i="1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</a:t>
            </a:r>
            <a:r>
              <a:rPr lang="en-US" altLang="he-IL" sz="2200" u="sng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Ingredients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: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public: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static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Singleton </a:t>
            </a:r>
            <a:r>
              <a:rPr lang="en-US" altLang="he-IL" sz="2200" i="1" dirty="0" err="1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getInstance</a:t>
            </a: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()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 {…} // returns the unique instance</a:t>
            </a:r>
          </a:p>
          <a:p>
            <a:pPr marL="0" indent="0">
              <a:spcAft>
                <a:spcPts val="0"/>
              </a:spcAft>
              <a:defRPr/>
            </a:pPr>
            <a:endParaRPr lang="en-US" altLang="he-IL" sz="2200" dirty="0">
              <a:solidFill>
                <a:srgbClr val="002060"/>
              </a:solidFill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private: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	Singleton() {…} // 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private constructor!</a:t>
            </a:r>
            <a:endParaRPr lang="en-US" dirty="0"/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i="1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		 	static Singleton instance; </a:t>
            </a: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// the unique instance</a:t>
            </a:r>
          </a:p>
          <a:p>
            <a:pPr marL="0" indent="0">
              <a:spcAft>
                <a:spcPts val="0"/>
              </a:spcAft>
              <a:defRPr/>
            </a:pPr>
            <a:r>
              <a:rPr lang="en-US" altLang="he-IL" sz="22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}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06712" y="5532437"/>
            <a:ext cx="5802313" cy="110251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200" i="1" dirty="0">
                <a:cs typeface="Times New Roman" pitchFamily="18" charset="0"/>
              </a:rPr>
              <a:t>static member</a:t>
            </a:r>
            <a:r>
              <a:rPr lang="en-US" altLang="he-IL" sz="2200" dirty="0">
                <a:cs typeface="Times New Roman" pitchFamily="18" charset="0"/>
              </a:rPr>
              <a:t> 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belongs to the class -- Singleton::instance</a:t>
            </a:r>
            <a:br>
              <a:rPr lang="en-US" altLang="he-IL" sz="2200" dirty="0">
                <a:cs typeface="Times New Roman" pitchFamily="18" charset="0"/>
              </a:rPr>
            </a:br>
            <a:r>
              <a:rPr lang="en-US" altLang="he-IL" sz="2200" dirty="0">
                <a:cs typeface="Times New Roman" pitchFamily="18" charset="0"/>
              </a:rPr>
              <a:t>- and not to a particular object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35708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More on design patterns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More on design patterns and software design in general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CMPT213 - </a:t>
            </a:r>
            <a:r>
              <a:rPr lang="en-US" altLang="en-US" sz="2200" dirty="0"/>
              <a:t>Object Oriented Design in Java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en-US" altLang="en-US" sz="2200" dirty="0"/>
              <a:t>CMPT276 - Software Engineering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en-US" altLang="en-US" sz="2200" dirty="0"/>
              <a:t>CMPT373 - Software Development Methods</a:t>
            </a:r>
            <a:endParaRPr lang="de-DE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517733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Monday, December 15, 12:00pm-3:00pm. Location: RCBIMAGTH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Same format as the midterm and previous exams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is pen and paper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books, no cheat sheets, no calculators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 look at the course homepage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material includes everything we did in the course and in the labs</a:t>
            </a:r>
          </a:p>
          <a:p>
            <a:pPr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6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4F604-30BB-BA2E-A0A0-FB6ECFDE8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5189E-380F-1B69-AD23-0793CD2D23B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>
                <a:latin typeface="Arial" panose="020B0604020202020204" pitchFamily="34" charset="0"/>
                <a:cs typeface="Arial" panose="020B0604020202020204" pitchFamily="34" charset="0"/>
              </a:rPr>
              <a:t>Next week – start 9:15?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BDC68-1D8C-DC15-2AF1-30CD6C7FBA2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CA" sz="2000" dirty="0"/>
              <a:t>Review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sz="2000" dirty="0"/>
              <a:t>Practice problems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Email me your questions and I will try to solve them in class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40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Today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More on C++</a:t>
            </a:r>
          </a:p>
        </p:txBody>
      </p:sp>
    </p:spTree>
    <p:extLst>
      <p:ext uri="{BB962C8B-B14F-4D97-AF65-F5344CB8AC3E}">
        <p14:creationId xmlns:p14="http://schemas.microsoft.com/office/powerpoint/2010/main" val="680061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 dirty="0"/>
              <a:t>Passing arguments</a:t>
            </a:r>
            <a:br>
              <a:rPr lang="en-US" altLang="he-IL" sz="6600" dirty="0"/>
            </a:br>
            <a:r>
              <a:rPr lang="en-US" altLang="he-IL" sz="6600" dirty="0"/>
              <a:t>by reference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en-US" sz="66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en-US" sz="6600" dirty="0"/>
              <a:t>Copy constructors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377419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Passing arguments by reference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pass arguments to function either by value or </a:t>
            </a:r>
            <a:r>
              <a:rPr lang="en-US" sz="2400"/>
              <a:t>by pointer.</a:t>
            </a:r>
            <a:endParaRPr lang="en-US" sz="24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In C++ we can also pass value by reference.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This means, the user sends the variable the same as by value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The function gets the address of the variable (and not it’s copy)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code examples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0329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/>
              <a:t>Operators </a:t>
            </a:r>
            <a:r>
              <a:rPr lang="en-US" altLang="he-IL" sz="6600" dirty="0"/>
              <a:t>in 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82013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Operators in C++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can define operators acting on objects, such +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For example,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string s("ABC");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s = s + “DEFG";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   </a:t>
            </a:r>
            <a:r>
              <a:rPr lang="en-US" sz="2200" dirty="0" err="1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cout</a:t>
            </a:r>
            <a:r>
              <a:rPr lang="en-US" sz="2200" dirty="0">
                <a:solidFill>
                  <a:schemeClr val="accent6"/>
                </a:solidFill>
                <a:latin typeface="+mj-lt"/>
                <a:ea typeface="Courier New"/>
                <a:cs typeface="Courier New"/>
                <a:sym typeface="Courier New"/>
              </a:rPr>
              <a:t> &lt;&lt; s 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Will print “ABCDEFG”.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Examples with addition of Points</a:t>
            </a:r>
          </a:p>
        </p:txBody>
      </p:sp>
    </p:spTree>
    <p:extLst>
      <p:ext uri="{BB962C8B-B14F-4D97-AF65-F5344CB8AC3E}">
        <p14:creationId xmlns:p14="http://schemas.microsoft.com/office/powerpoint/2010/main" val="42286977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" sz="6600" dirty="0"/>
              <a:t>C++ Standard Template Library</a:t>
            </a:r>
            <a:br>
              <a:rPr lang="en" sz="6600" dirty="0"/>
            </a:br>
            <a:r>
              <a:rPr lang="en" sz="6600" dirty="0"/>
              <a:t>(</a:t>
            </a:r>
            <a:r>
              <a:rPr lang="en-US" altLang="he-IL" sz="6500" dirty="0"/>
              <a:t>STL)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3036750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7590</TotalTime>
  <Words>517</Words>
  <Application>Microsoft Office PowerPoint</Application>
  <PresentationFormat>Custom</PresentationFormat>
  <Paragraphs>86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 Unicode MS</vt:lpstr>
      <vt:lpstr>Courier New</vt:lpstr>
      <vt:lpstr>Times New Roman</vt:lpstr>
      <vt:lpstr>Wingdings</vt:lpstr>
      <vt:lpstr>Office Theme</vt:lpstr>
      <vt:lpstr>Office Theme</vt:lpstr>
      <vt:lpstr>PowerPoint Presentation</vt:lpstr>
      <vt:lpstr>Final exam</vt:lpstr>
      <vt:lpstr>Next week – start 9:15?</vt:lpstr>
      <vt:lpstr>Today</vt:lpstr>
      <vt:lpstr>PowerPoint Presentation</vt:lpstr>
      <vt:lpstr>Passing arguments by reference</vt:lpstr>
      <vt:lpstr>PowerPoint Presentation</vt:lpstr>
      <vt:lpstr>Operators in C++</vt:lpstr>
      <vt:lpstr>PowerPoint Presentation</vt:lpstr>
      <vt:lpstr>STL</vt:lpstr>
      <vt:lpstr>PowerPoint Presentation</vt:lpstr>
      <vt:lpstr>Singleton</vt:lpstr>
      <vt:lpstr>Singleton</vt:lpstr>
      <vt:lpstr>Singleton</vt:lpstr>
      <vt:lpstr>More on design patterns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1474</cp:revision>
  <cp:lastPrinted>1601-01-01T00:00:00Z</cp:lastPrinted>
  <dcterms:created xsi:type="dcterms:W3CDTF">2017-07-19T19:15:02Z</dcterms:created>
  <dcterms:modified xsi:type="dcterms:W3CDTF">2025-11-25T18:09:23Z</dcterms:modified>
</cp:coreProperties>
</file>