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46"/>
  </p:notesMasterIdLst>
  <p:sldIdLst>
    <p:sldId id="256" r:id="rId3"/>
    <p:sldId id="422" r:id="rId4"/>
    <p:sldId id="471" r:id="rId5"/>
    <p:sldId id="421" r:id="rId6"/>
    <p:sldId id="470" r:id="rId7"/>
    <p:sldId id="423" r:id="rId8"/>
    <p:sldId id="424" r:id="rId9"/>
    <p:sldId id="425" r:id="rId10"/>
    <p:sldId id="440" r:id="rId11"/>
    <p:sldId id="427" r:id="rId12"/>
    <p:sldId id="428" r:id="rId13"/>
    <p:sldId id="429" r:id="rId14"/>
    <p:sldId id="430" r:id="rId15"/>
    <p:sldId id="431" r:id="rId16"/>
    <p:sldId id="432" r:id="rId17"/>
    <p:sldId id="433" r:id="rId18"/>
    <p:sldId id="434" r:id="rId19"/>
    <p:sldId id="463" r:id="rId20"/>
    <p:sldId id="435" r:id="rId21"/>
    <p:sldId id="473" r:id="rId22"/>
    <p:sldId id="472" r:id="rId23"/>
    <p:sldId id="474" r:id="rId24"/>
    <p:sldId id="441" r:id="rId25"/>
    <p:sldId id="442" r:id="rId26"/>
    <p:sldId id="443" r:id="rId27"/>
    <p:sldId id="444" r:id="rId28"/>
    <p:sldId id="445" r:id="rId29"/>
    <p:sldId id="446" r:id="rId30"/>
    <p:sldId id="460" r:id="rId31"/>
    <p:sldId id="461" r:id="rId32"/>
    <p:sldId id="466" r:id="rId33"/>
    <p:sldId id="436" r:id="rId34"/>
    <p:sldId id="437" r:id="rId35"/>
    <p:sldId id="438" r:id="rId36"/>
    <p:sldId id="467" r:id="rId37"/>
    <p:sldId id="439" r:id="rId38"/>
    <p:sldId id="464" r:id="rId39"/>
    <p:sldId id="468" r:id="rId40"/>
    <p:sldId id="475" r:id="rId41"/>
    <p:sldId id="476" r:id="rId42"/>
    <p:sldId id="469" r:id="rId43"/>
    <p:sldId id="462" r:id="rId44"/>
    <p:sldId id="291" r:id="rId45"/>
  </p:sldIdLst>
  <p:sldSz cx="10080625" cy="7559675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EA6EAD-5C5A-4727-8413-0D1BF987A0F3}" v="1394" dt="2025-11-05T03:08:19.7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84" autoAdjust="0"/>
    <p:restoredTop sz="94660"/>
  </p:normalViewPr>
  <p:slideViewPr>
    <p:cSldViewPr>
      <p:cViewPr varScale="1">
        <p:scale>
          <a:sx n="82" d="100"/>
          <a:sy n="82" d="100"/>
        </p:scale>
        <p:origin x="1330" y="67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microsoft.com/office/2016/11/relationships/changesInfo" Target="changesInfos/changesInfo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76B3E91C-0679-4375-A7EE-E585006D98D0}"/>
    <pc:docChg chg="undo custSel addSld delSld modSld sldOrd">
      <pc:chgData name="Igor Shinkar" userId="db6eb1b41a9778dd" providerId="LiveId" clId="{76B3E91C-0679-4375-A7EE-E585006D98D0}" dt="2025-11-05T03:11:30.146" v="1549"/>
      <pc:docMkLst>
        <pc:docMk/>
      </pc:docMkLst>
      <pc:sldChg chg="modSp mod">
        <pc:chgData name="Igor Shinkar" userId="db6eb1b41a9778dd" providerId="LiveId" clId="{76B3E91C-0679-4375-A7EE-E585006D98D0}" dt="2025-10-31T01:48:51.010" v="6" actId="20577"/>
        <pc:sldMkLst>
          <pc:docMk/>
          <pc:sldMk cId="0" sldId="256"/>
        </pc:sldMkLst>
        <pc:spChg chg="mod">
          <ac:chgData name="Igor Shinkar" userId="db6eb1b41a9778dd" providerId="LiveId" clId="{76B3E91C-0679-4375-A7EE-E585006D98D0}" dt="2025-10-31T01:48:51.010" v="6" actId="20577"/>
          <ac:spMkLst>
            <pc:docMk/>
            <pc:sldMk cId="0" sldId="256"/>
            <ac:spMk id="4097" creationId="{00000000-0000-0000-0000-000000000000}"/>
          </ac:spMkLst>
        </pc:spChg>
      </pc:sldChg>
      <pc:sldChg chg="addSp modSp mod ord modAnim">
        <pc:chgData name="Igor Shinkar" userId="db6eb1b41a9778dd" providerId="LiveId" clId="{76B3E91C-0679-4375-A7EE-E585006D98D0}" dt="2025-11-04T16:30:20.108" v="56" actId="20577"/>
        <pc:sldMkLst>
          <pc:docMk/>
          <pc:sldMk cId="109655256" sldId="422"/>
        </pc:sldMkLst>
        <pc:spChg chg="add">
          <ac:chgData name="Igor Shinkar" userId="db6eb1b41a9778dd" providerId="LiveId" clId="{76B3E91C-0679-4375-A7EE-E585006D98D0}" dt="2025-11-04T16:29:48.399" v="39"/>
          <ac:spMkLst>
            <pc:docMk/>
            <pc:sldMk cId="109655256" sldId="422"/>
            <ac:spMk id="2" creationId="{13EF9758-249F-B655-25C3-F1C9C2773A8B}"/>
          </ac:spMkLst>
        </pc:spChg>
        <pc:spChg chg="mod">
          <ac:chgData name="Igor Shinkar" userId="db6eb1b41a9778dd" providerId="LiveId" clId="{76B3E91C-0679-4375-A7EE-E585006D98D0}" dt="2025-11-04T16:29:35.564" v="37" actId="20577"/>
          <ac:spMkLst>
            <pc:docMk/>
            <pc:sldMk cId="109655256" sldId="422"/>
            <ac:spMk id="5121" creationId="{00000000-0000-0000-0000-000000000000}"/>
          </ac:spMkLst>
        </pc:spChg>
        <pc:spChg chg="mod">
          <ac:chgData name="Igor Shinkar" userId="db6eb1b41a9778dd" providerId="LiveId" clId="{76B3E91C-0679-4375-A7EE-E585006D98D0}" dt="2025-11-04T16:30:20.108" v="56" actId="20577"/>
          <ac:spMkLst>
            <pc:docMk/>
            <pc:sldMk cId="109655256" sldId="422"/>
            <ac:spMk id="5122" creationId="{00000000-0000-0000-0000-000000000000}"/>
          </ac:spMkLst>
        </pc:spChg>
      </pc:sldChg>
      <pc:sldChg chg="modSp mod">
        <pc:chgData name="Igor Shinkar" userId="db6eb1b41a9778dd" providerId="LiveId" clId="{76B3E91C-0679-4375-A7EE-E585006D98D0}" dt="2025-10-31T01:51:40.002" v="13" actId="1035"/>
        <pc:sldMkLst>
          <pc:docMk/>
          <pc:sldMk cId="1373175792" sldId="431"/>
        </pc:sldMkLst>
        <pc:spChg chg="mod">
          <ac:chgData name="Igor Shinkar" userId="db6eb1b41a9778dd" providerId="LiveId" clId="{76B3E91C-0679-4375-A7EE-E585006D98D0}" dt="2025-10-31T01:51:40.002" v="13" actId="1035"/>
          <ac:spMkLst>
            <pc:docMk/>
            <pc:sldMk cId="1373175792" sldId="431"/>
            <ac:spMk id="5" creationId="{00000000-0000-0000-0000-000000000000}"/>
          </ac:spMkLst>
        </pc:spChg>
        <pc:picChg chg="mod">
          <ac:chgData name="Igor Shinkar" userId="db6eb1b41a9778dd" providerId="LiveId" clId="{76B3E91C-0679-4375-A7EE-E585006D98D0}" dt="2025-10-31T01:51:40.002" v="13" actId="1035"/>
          <ac:picMkLst>
            <pc:docMk/>
            <pc:sldMk cId="1373175792" sldId="431"/>
            <ac:picMk id="4" creationId="{00000000-0000-0000-0000-000000000000}"/>
          </ac:picMkLst>
        </pc:picChg>
        <pc:picChg chg="mod">
          <ac:chgData name="Igor Shinkar" userId="db6eb1b41a9778dd" providerId="LiveId" clId="{76B3E91C-0679-4375-A7EE-E585006D98D0}" dt="2025-10-31T01:51:40.002" v="13" actId="1035"/>
          <ac:picMkLst>
            <pc:docMk/>
            <pc:sldMk cId="1373175792" sldId="431"/>
            <ac:picMk id="12" creationId="{00000000-0000-0000-0000-000000000000}"/>
          </ac:picMkLst>
        </pc:picChg>
        <pc:cxnChg chg="mod">
          <ac:chgData name="Igor Shinkar" userId="db6eb1b41a9778dd" providerId="LiveId" clId="{76B3E91C-0679-4375-A7EE-E585006D98D0}" dt="2025-10-31T01:51:40.002" v="13" actId="1035"/>
          <ac:cxnSpMkLst>
            <pc:docMk/>
            <pc:sldMk cId="1373175792" sldId="431"/>
            <ac:cxnSpMk id="6" creationId="{00000000-0000-0000-0000-000000000000}"/>
          </ac:cxnSpMkLst>
        </pc:cxnChg>
        <pc:cxnChg chg="mod">
          <ac:chgData name="Igor Shinkar" userId="db6eb1b41a9778dd" providerId="LiveId" clId="{76B3E91C-0679-4375-A7EE-E585006D98D0}" dt="2025-10-31T01:51:40.002" v="13" actId="1035"/>
          <ac:cxnSpMkLst>
            <pc:docMk/>
            <pc:sldMk cId="1373175792" sldId="431"/>
            <ac:cxnSpMk id="7" creationId="{00000000-0000-0000-0000-000000000000}"/>
          </ac:cxnSpMkLst>
        </pc:cxnChg>
        <pc:cxnChg chg="mod">
          <ac:chgData name="Igor Shinkar" userId="db6eb1b41a9778dd" providerId="LiveId" clId="{76B3E91C-0679-4375-A7EE-E585006D98D0}" dt="2025-10-31T01:51:40.002" v="13" actId="1035"/>
          <ac:cxnSpMkLst>
            <pc:docMk/>
            <pc:sldMk cId="1373175792" sldId="431"/>
            <ac:cxnSpMk id="8" creationId="{00000000-0000-0000-0000-000000000000}"/>
          </ac:cxnSpMkLst>
        </pc:cxnChg>
      </pc:sldChg>
      <pc:sldChg chg="add">
        <pc:chgData name="Igor Shinkar" userId="db6eb1b41a9778dd" providerId="LiveId" clId="{76B3E91C-0679-4375-A7EE-E585006D98D0}" dt="2025-10-31T01:51:00.468" v="8"/>
        <pc:sldMkLst>
          <pc:docMk/>
          <pc:sldMk cId="850684740" sldId="436"/>
        </pc:sldMkLst>
      </pc:sldChg>
      <pc:sldChg chg="modSp add modAnim">
        <pc:chgData name="Igor Shinkar" userId="db6eb1b41a9778dd" providerId="LiveId" clId="{76B3E91C-0679-4375-A7EE-E585006D98D0}" dt="2025-11-04T17:54:54.999" v="857" actId="115"/>
        <pc:sldMkLst>
          <pc:docMk/>
          <pc:sldMk cId="2308676676" sldId="437"/>
        </pc:sldMkLst>
        <pc:spChg chg="mod">
          <ac:chgData name="Igor Shinkar" userId="db6eb1b41a9778dd" providerId="LiveId" clId="{76B3E91C-0679-4375-A7EE-E585006D98D0}" dt="2025-11-04T17:54:54.999" v="857" actId="115"/>
          <ac:spMkLst>
            <pc:docMk/>
            <pc:sldMk cId="2308676676" sldId="437"/>
            <ac:spMk id="5122" creationId="{00000000-0000-0000-0000-000000000000}"/>
          </ac:spMkLst>
        </pc:spChg>
      </pc:sldChg>
      <pc:sldChg chg="add">
        <pc:chgData name="Igor Shinkar" userId="db6eb1b41a9778dd" providerId="LiveId" clId="{76B3E91C-0679-4375-A7EE-E585006D98D0}" dt="2025-10-31T01:51:00.468" v="8"/>
        <pc:sldMkLst>
          <pc:docMk/>
          <pc:sldMk cId="3309901109" sldId="438"/>
        </pc:sldMkLst>
      </pc:sldChg>
      <pc:sldChg chg="add">
        <pc:chgData name="Igor Shinkar" userId="db6eb1b41a9778dd" providerId="LiveId" clId="{76B3E91C-0679-4375-A7EE-E585006D98D0}" dt="2025-10-31T01:51:00.468" v="8"/>
        <pc:sldMkLst>
          <pc:docMk/>
          <pc:sldMk cId="3264069704" sldId="439"/>
        </pc:sldMkLst>
      </pc:sldChg>
      <pc:sldChg chg="add">
        <pc:chgData name="Igor Shinkar" userId="db6eb1b41a9778dd" providerId="LiveId" clId="{76B3E91C-0679-4375-A7EE-E585006D98D0}" dt="2025-10-31T01:51:00.468" v="8"/>
        <pc:sldMkLst>
          <pc:docMk/>
          <pc:sldMk cId="991138581" sldId="441"/>
        </pc:sldMkLst>
      </pc:sldChg>
      <pc:sldChg chg="add">
        <pc:chgData name="Igor Shinkar" userId="db6eb1b41a9778dd" providerId="LiveId" clId="{76B3E91C-0679-4375-A7EE-E585006D98D0}" dt="2025-10-31T01:51:00.468" v="8"/>
        <pc:sldMkLst>
          <pc:docMk/>
          <pc:sldMk cId="989696479" sldId="442"/>
        </pc:sldMkLst>
      </pc:sldChg>
      <pc:sldChg chg="add">
        <pc:chgData name="Igor Shinkar" userId="db6eb1b41a9778dd" providerId="LiveId" clId="{76B3E91C-0679-4375-A7EE-E585006D98D0}" dt="2025-10-31T01:51:00.468" v="8"/>
        <pc:sldMkLst>
          <pc:docMk/>
          <pc:sldMk cId="4025991061" sldId="443"/>
        </pc:sldMkLst>
      </pc:sldChg>
      <pc:sldChg chg="add">
        <pc:chgData name="Igor Shinkar" userId="db6eb1b41a9778dd" providerId="LiveId" clId="{76B3E91C-0679-4375-A7EE-E585006D98D0}" dt="2025-10-31T01:51:00.468" v="8"/>
        <pc:sldMkLst>
          <pc:docMk/>
          <pc:sldMk cId="1716221198" sldId="444"/>
        </pc:sldMkLst>
      </pc:sldChg>
      <pc:sldChg chg="add">
        <pc:chgData name="Igor Shinkar" userId="db6eb1b41a9778dd" providerId="LiveId" clId="{76B3E91C-0679-4375-A7EE-E585006D98D0}" dt="2025-10-31T01:51:00.468" v="8"/>
        <pc:sldMkLst>
          <pc:docMk/>
          <pc:sldMk cId="1402607707" sldId="445"/>
        </pc:sldMkLst>
      </pc:sldChg>
      <pc:sldChg chg="add">
        <pc:chgData name="Igor Shinkar" userId="db6eb1b41a9778dd" providerId="LiveId" clId="{76B3E91C-0679-4375-A7EE-E585006D98D0}" dt="2025-10-31T01:51:00.468" v="8"/>
        <pc:sldMkLst>
          <pc:docMk/>
          <pc:sldMk cId="3782085257" sldId="446"/>
        </pc:sldMkLst>
      </pc:sldChg>
      <pc:sldChg chg="modSp add mod">
        <pc:chgData name="Igor Shinkar" userId="db6eb1b41a9778dd" providerId="LiveId" clId="{76B3E91C-0679-4375-A7EE-E585006D98D0}" dt="2025-11-04T17:33:02.922" v="656" actId="20577"/>
        <pc:sldMkLst>
          <pc:docMk/>
          <pc:sldMk cId="3880479443" sldId="460"/>
        </pc:sldMkLst>
        <pc:spChg chg="mod">
          <ac:chgData name="Igor Shinkar" userId="db6eb1b41a9778dd" providerId="LiveId" clId="{76B3E91C-0679-4375-A7EE-E585006D98D0}" dt="2025-11-04T17:32:54.288" v="655" actId="20577"/>
          <ac:spMkLst>
            <pc:docMk/>
            <pc:sldMk cId="3880479443" sldId="460"/>
            <ac:spMk id="5121" creationId="{00000000-0000-0000-0000-000000000000}"/>
          </ac:spMkLst>
        </pc:spChg>
        <pc:spChg chg="mod">
          <ac:chgData name="Igor Shinkar" userId="db6eb1b41a9778dd" providerId="LiveId" clId="{76B3E91C-0679-4375-A7EE-E585006D98D0}" dt="2025-11-04T17:33:02.922" v="656" actId="20577"/>
          <ac:spMkLst>
            <pc:docMk/>
            <pc:sldMk cId="3880479443" sldId="460"/>
            <ac:spMk id="5122" creationId="{00000000-0000-0000-0000-000000000000}"/>
          </ac:spMkLst>
        </pc:spChg>
      </pc:sldChg>
      <pc:sldChg chg="add">
        <pc:chgData name="Igor Shinkar" userId="db6eb1b41a9778dd" providerId="LiveId" clId="{76B3E91C-0679-4375-A7EE-E585006D98D0}" dt="2025-10-31T01:51:00.468" v="8"/>
        <pc:sldMkLst>
          <pc:docMk/>
          <pc:sldMk cId="4053499706" sldId="461"/>
        </pc:sldMkLst>
      </pc:sldChg>
      <pc:sldChg chg="add">
        <pc:chgData name="Igor Shinkar" userId="db6eb1b41a9778dd" providerId="LiveId" clId="{76B3E91C-0679-4375-A7EE-E585006D98D0}" dt="2025-10-31T01:51:00.468" v="8"/>
        <pc:sldMkLst>
          <pc:docMk/>
          <pc:sldMk cId="3922974311" sldId="462"/>
        </pc:sldMkLst>
      </pc:sldChg>
      <pc:sldChg chg="add">
        <pc:chgData name="Igor Shinkar" userId="db6eb1b41a9778dd" providerId="LiveId" clId="{76B3E91C-0679-4375-A7EE-E585006D98D0}" dt="2025-10-31T01:51:00.468" v="8"/>
        <pc:sldMkLst>
          <pc:docMk/>
          <pc:sldMk cId="4196269018" sldId="464"/>
        </pc:sldMkLst>
      </pc:sldChg>
      <pc:sldChg chg="add">
        <pc:chgData name="Igor Shinkar" userId="db6eb1b41a9778dd" providerId="LiveId" clId="{76B3E91C-0679-4375-A7EE-E585006D98D0}" dt="2025-10-31T01:51:00.468" v="8"/>
        <pc:sldMkLst>
          <pc:docMk/>
          <pc:sldMk cId="3977341797" sldId="466"/>
        </pc:sldMkLst>
      </pc:sldChg>
      <pc:sldChg chg="modSp add mod modAnim">
        <pc:chgData name="Igor Shinkar" userId="db6eb1b41a9778dd" providerId="LiveId" clId="{76B3E91C-0679-4375-A7EE-E585006D98D0}" dt="2025-11-04T17:49:53.903" v="767" actId="20577"/>
        <pc:sldMkLst>
          <pc:docMk/>
          <pc:sldMk cId="3984536774" sldId="467"/>
        </pc:sldMkLst>
        <pc:spChg chg="mod">
          <ac:chgData name="Igor Shinkar" userId="db6eb1b41a9778dd" providerId="LiveId" clId="{76B3E91C-0679-4375-A7EE-E585006D98D0}" dt="2025-11-04T17:48:28.692" v="669" actId="1038"/>
          <ac:spMkLst>
            <pc:docMk/>
            <pc:sldMk cId="3984536774" sldId="467"/>
            <ac:spMk id="4" creationId="{B6874574-4691-431D-BF04-CABE9A073AB7}"/>
          </ac:spMkLst>
        </pc:spChg>
        <pc:spChg chg="mod">
          <ac:chgData name="Igor Shinkar" userId="db6eb1b41a9778dd" providerId="LiveId" clId="{76B3E91C-0679-4375-A7EE-E585006D98D0}" dt="2025-11-04T17:48:28.692" v="669" actId="1038"/>
          <ac:spMkLst>
            <pc:docMk/>
            <pc:sldMk cId="3984536774" sldId="467"/>
            <ac:spMk id="5" creationId="{CAFA8E9C-F112-4954-86D1-E0DBF73EBFE0}"/>
          </ac:spMkLst>
        </pc:spChg>
        <pc:spChg chg="mod">
          <ac:chgData name="Igor Shinkar" userId="db6eb1b41a9778dd" providerId="LiveId" clId="{76B3E91C-0679-4375-A7EE-E585006D98D0}" dt="2025-11-04T17:48:28.692" v="669" actId="1038"/>
          <ac:spMkLst>
            <pc:docMk/>
            <pc:sldMk cId="3984536774" sldId="467"/>
            <ac:spMk id="7" creationId="{423CAFB9-97F3-4F8D-815A-81A1AA1FFDF2}"/>
          </ac:spMkLst>
        </pc:spChg>
        <pc:spChg chg="mod">
          <ac:chgData name="Igor Shinkar" userId="db6eb1b41a9778dd" providerId="LiveId" clId="{76B3E91C-0679-4375-A7EE-E585006D98D0}" dt="2025-11-04T17:48:28.692" v="669" actId="1038"/>
          <ac:spMkLst>
            <pc:docMk/>
            <pc:sldMk cId="3984536774" sldId="467"/>
            <ac:spMk id="9" creationId="{632C09E9-8B89-40D9-B8E9-2EDE62919B1D}"/>
          </ac:spMkLst>
        </pc:spChg>
        <pc:spChg chg="mod">
          <ac:chgData name="Igor Shinkar" userId="db6eb1b41a9778dd" providerId="LiveId" clId="{76B3E91C-0679-4375-A7EE-E585006D98D0}" dt="2025-11-04T17:48:28.692" v="669" actId="1038"/>
          <ac:spMkLst>
            <pc:docMk/>
            <pc:sldMk cId="3984536774" sldId="467"/>
            <ac:spMk id="11" creationId="{DAC3E00B-2DFB-4A2C-BE13-101A2EE8A366}"/>
          </ac:spMkLst>
        </pc:spChg>
        <pc:spChg chg="mod">
          <ac:chgData name="Igor Shinkar" userId="db6eb1b41a9778dd" providerId="LiveId" clId="{76B3E91C-0679-4375-A7EE-E585006D98D0}" dt="2025-11-04T17:48:28.692" v="669" actId="1038"/>
          <ac:spMkLst>
            <pc:docMk/>
            <pc:sldMk cId="3984536774" sldId="467"/>
            <ac:spMk id="13" creationId="{A430DB57-65AB-41BD-BA9A-AEF31B186AD3}"/>
          </ac:spMkLst>
        </pc:spChg>
        <pc:spChg chg="mod">
          <ac:chgData name="Igor Shinkar" userId="db6eb1b41a9778dd" providerId="LiveId" clId="{76B3E91C-0679-4375-A7EE-E585006D98D0}" dt="2025-11-04T17:48:28.692" v="669" actId="1038"/>
          <ac:spMkLst>
            <pc:docMk/>
            <pc:sldMk cId="3984536774" sldId="467"/>
            <ac:spMk id="15" creationId="{7FDFC111-093D-4D52-9B3A-78C9629746AD}"/>
          </ac:spMkLst>
        </pc:spChg>
        <pc:spChg chg="mod">
          <ac:chgData name="Igor Shinkar" userId="db6eb1b41a9778dd" providerId="LiveId" clId="{76B3E91C-0679-4375-A7EE-E585006D98D0}" dt="2025-11-04T17:49:53.903" v="767" actId="20577"/>
          <ac:spMkLst>
            <pc:docMk/>
            <pc:sldMk cId="3984536774" sldId="467"/>
            <ac:spMk id="5122" creationId="{00000000-0000-0000-0000-000000000000}"/>
          </ac:spMkLst>
        </pc:spChg>
        <pc:cxnChg chg="mod">
          <ac:chgData name="Igor Shinkar" userId="db6eb1b41a9778dd" providerId="LiveId" clId="{76B3E91C-0679-4375-A7EE-E585006D98D0}" dt="2025-11-04T17:48:28.692" v="669" actId="1038"/>
          <ac:cxnSpMkLst>
            <pc:docMk/>
            <pc:sldMk cId="3984536774" sldId="467"/>
            <ac:cxnSpMk id="6" creationId="{E3CB5BE5-265A-4922-B454-3C8057D6B262}"/>
          </ac:cxnSpMkLst>
        </pc:cxnChg>
        <pc:cxnChg chg="mod">
          <ac:chgData name="Igor Shinkar" userId="db6eb1b41a9778dd" providerId="LiveId" clId="{76B3E91C-0679-4375-A7EE-E585006D98D0}" dt="2025-11-04T17:48:28.692" v="669" actId="1038"/>
          <ac:cxnSpMkLst>
            <pc:docMk/>
            <pc:sldMk cId="3984536774" sldId="467"/>
            <ac:cxnSpMk id="8" creationId="{615DF5B1-E918-4E9C-AE12-84BEC1C27BE0}"/>
          </ac:cxnSpMkLst>
        </pc:cxnChg>
        <pc:cxnChg chg="mod">
          <ac:chgData name="Igor Shinkar" userId="db6eb1b41a9778dd" providerId="LiveId" clId="{76B3E91C-0679-4375-A7EE-E585006D98D0}" dt="2025-11-04T17:48:28.692" v="669" actId="1038"/>
          <ac:cxnSpMkLst>
            <pc:docMk/>
            <pc:sldMk cId="3984536774" sldId="467"/>
            <ac:cxnSpMk id="10" creationId="{A623811E-0DE4-47D7-8860-1AECD0960CAE}"/>
          </ac:cxnSpMkLst>
        </pc:cxnChg>
      </pc:sldChg>
      <pc:sldChg chg="add">
        <pc:chgData name="Igor Shinkar" userId="db6eb1b41a9778dd" providerId="LiveId" clId="{76B3E91C-0679-4375-A7EE-E585006D98D0}" dt="2025-10-31T01:51:00.468" v="8"/>
        <pc:sldMkLst>
          <pc:docMk/>
          <pc:sldMk cId="203695302" sldId="468"/>
        </pc:sldMkLst>
      </pc:sldChg>
      <pc:sldChg chg="modSp add modAnim">
        <pc:chgData name="Igor Shinkar" userId="db6eb1b41a9778dd" providerId="LiveId" clId="{76B3E91C-0679-4375-A7EE-E585006D98D0}" dt="2025-11-04T18:12:59.396" v="1524" actId="20577"/>
        <pc:sldMkLst>
          <pc:docMk/>
          <pc:sldMk cId="3691515327" sldId="469"/>
        </pc:sldMkLst>
        <pc:spChg chg="mod">
          <ac:chgData name="Igor Shinkar" userId="db6eb1b41a9778dd" providerId="LiveId" clId="{76B3E91C-0679-4375-A7EE-E585006D98D0}" dt="2025-11-04T18:12:59.396" v="1524" actId="20577"/>
          <ac:spMkLst>
            <pc:docMk/>
            <pc:sldMk cId="3691515327" sldId="469"/>
            <ac:spMk id="5122" creationId="{00000000-0000-0000-0000-000000000000}"/>
          </ac:spMkLst>
        </pc:spChg>
      </pc:sldChg>
      <pc:sldChg chg="add">
        <pc:chgData name="Igor Shinkar" userId="db6eb1b41a9778dd" providerId="LiveId" clId="{76B3E91C-0679-4375-A7EE-E585006D98D0}" dt="2025-11-04T16:29:28.704" v="14"/>
        <pc:sldMkLst>
          <pc:docMk/>
          <pc:sldMk cId="3921284134" sldId="470"/>
        </pc:sldMkLst>
      </pc:sldChg>
      <pc:sldChg chg="modSp add mod modAnim">
        <pc:chgData name="Igor Shinkar" userId="db6eb1b41a9778dd" providerId="LiveId" clId="{76B3E91C-0679-4375-A7EE-E585006D98D0}" dt="2025-11-04T16:36:50.735" v="272" actId="20577"/>
        <pc:sldMkLst>
          <pc:docMk/>
          <pc:sldMk cId="2322687599" sldId="471"/>
        </pc:sldMkLst>
        <pc:spChg chg="mod">
          <ac:chgData name="Igor Shinkar" userId="db6eb1b41a9778dd" providerId="LiveId" clId="{76B3E91C-0679-4375-A7EE-E585006D98D0}" dt="2025-11-04T16:36:18.665" v="223" actId="20577"/>
          <ac:spMkLst>
            <pc:docMk/>
            <pc:sldMk cId="2322687599" sldId="471"/>
            <ac:spMk id="5121" creationId="{8EBFC56B-41F1-8325-E61D-ABC5A1AA4286}"/>
          </ac:spMkLst>
        </pc:spChg>
        <pc:spChg chg="mod">
          <ac:chgData name="Igor Shinkar" userId="db6eb1b41a9778dd" providerId="LiveId" clId="{76B3E91C-0679-4375-A7EE-E585006D98D0}" dt="2025-11-04T16:36:50.735" v="272" actId="20577"/>
          <ac:spMkLst>
            <pc:docMk/>
            <pc:sldMk cId="2322687599" sldId="471"/>
            <ac:spMk id="5122" creationId="{6C8D8FF6-8805-F22C-2D33-CAD746752803}"/>
          </ac:spMkLst>
        </pc:spChg>
      </pc:sldChg>
      <pc:sldChg chg="modSp add mod modAnim">
        <pc:chgData name="Igor Shinkar" userId="db6eb1b41a9778dd" providerId="LiveId" clId="{76B3E91C-0679-4375-A7EE-E585006D98D0}" dt="2025-11-04T17:19:50.762" v="625" actId="20577"/>
        <pc:sldMkLst>
          <pc:docMk/>
          <pc:sldMk cId="2944212273" sldId="472"/>
        </pc:sldMkLst>
        <pc:spChg chg="mod">
          <ac:chgData name="Igor Shinkar" userId="db6eb1b41a9778dd" providerId="LiveId" clId="{76B3E91C-0679-4375-A7EE-E585006D98D0}" dt="2025-11-04T17:15:53.521" v="494" actId="1076"/>
          <ac:spMkLst>
            <pc:docMk/>
            <pc:sldMk cId="2944212273" sldId="472"/>
            <ac:spMk id="6" creationId="{003151B1-5C9E-C5FD-B8F0-B8B6E5A8F684}"/>
          </ac:spMkLst>
        </pc:spChg>
        <pc:spChg chg="mod">
          <ac:chgData name="Igor Shinkar" userId="db6eb1b41a9778dd" providerId="LiveId" clId="{76B3E91C-0679-4375-A7EE-E585006D98D0}" dt="2025-11-04T17:16:44.031" v="501" actId="1076"/>
          <ac:spMkLst>
            <pc:docMk/>
            <pc:sldMk cId="2944212273" sldId="472"/>
            <ac:spMk id="8" creationId="{6F3772FD-AEC7-56B9-B2C6-7DD77B1F7C91}"/>
          </ac:spMkLst>
        </pc:spChg>
        <pc:spChg chg="mod">
          <ac:chgData name="Igor Shinkar" userId="db6eb1b41a9778dd" providerId="LiveId" clId="{76B3E91C-0679-4375-A7EE-E585006D98D0}" dt="2025-11-04T17:17:17.425" v="502" actId="1076"/>
          <ac:spMkLst>
            <pc:docMk/>
            <pc:sldMk cId="2944212273" sldId="472"/>
            <ac:spMk id="12" creationId="{D539B406-5651-9041-EA2F-46D5F6E739F2}"/>
          </ac:spMkLst>
        </pc:spChg>
        <pc:spChg chg="mod">
          <ac:chgData name="Igor Shinkar" userId="db6eb1b41a9778dd" providerId="LiveId" clId="{76B3E91C-0679-4375-A7EE-E585006D98D0}" dt="2025-11-04T17:17:23.307" v="503" actId="1076"/>
          <ac:spMkLst>
            <pc:docMk/>
            <pc:sldMk cId="2944212273" sldId="472"/>
            <ac:spMk id="20" creationId="{AFF8559C-F27E-DBED-94FC-1E44DF6442E1}"/>
          </ac:spMkLst>
        </pc:spChg>
        <pc:spChg chg="mod">
          <ac:chgData name="Igor Shinkar" userId="db6eb1b41a9778dd" providerId="LiveId" clId="{76B3E91C-0679-4375-A7EE-E585006D98D0}" dt="2025-11-04T17:15:53.521" v="494" actId="1076"/>
          <ac:spMkLst>
            <pc:docMk/>
            <pc:sldMk cId="2944212273" sldId="472"/>
            <ac:spMk id="23" creationId="{DB3DC595-41D0-2C1B-D755-046A4B785D89}"/>
          </ac:spMkLst>
        </pc:spChg>
        <pc:spChg chg="mod">
          <ac:chgData name="Igor Shinkar" userId="db6eb1b41a9778dd" providerId="LiveId" clId="{76B3E91C-0679-4375-A7EE-E585006D98D0}" dt="2025-11-04T17:15:53.521" v="494" actId="1076"/>
          <ac:spMkLst>
            <pc:docMk/>
            <pc:sldMk cId="2944212273" sldId="472"/>
            <ac:spMk id="26" creationId="{FE9F3772-F91B-8FAC-5C79-11DFC31C5F60}"/>
          </ac:spMkLst>
        </pc:spChg>
        <pc:spChg chg="mod">
          <ac:chgData name="Igor Shinkar" userId="db6eb1b41a9778dd" providerId="LiveId" clId="{76B3E91C-0679-4375-A7EE-E585006D98D0}" dt="2025-11-04T17:15:53.521" v="494" actId="1076"/>
          <ac:spMkLst>
            <pc:docMk/>
            <pc:sldMk cId="2944212273" sldId="472"/>
            <ac:spMk id="29" creationId="{F6802426-B9D6-B5C0-0C5E-737408EBA31C}"/>
          </ac:spMkLst>
        </pc:spChg>
        <pc:spChg chg="mod">
          <ac:chgData name="Igor Shinkar" userId="db6eb1b41a9778dd" providerId="LiveId" clId="{76B3E91C-0679-4375-A7EE-E585006D98D0}" dt="2025-11-04T17:19:50.762" v="625" actId="20577"/>
          <ac:spMkLst>
            <pc:docMk/>
            <pc:sldMk cId="2944212273" sldId="472"/>
            <ac:spMk id="5122" creationId="{4D0F4D24-1888-C1F4-4AC7-0B352D8D7A21}"/>
          </ac:spMkLst>
        </pc:spChg>
        <pc:cxnChg chg="mod">
          <ac:chgData name="Igor Shinkar" userId="db6eb1b41a9778dd" providerId="LiveId" clId="{76B3E91C-0679-4375-A7EE-E585006D98D0}" dt="2025-11-04T17:16:44.031" v="501" actId="1076"/>
          <ac:cxnSpMkLst>
            <pc:docMk/>
            <pc:sldMk cId="2944212273" sldId="472"/>
            <ac:cxnSpMk id="7" creationId="{0A624FF0-2F4E-EB23-F2B8-F0C3FDFF1CCF}"/>
          </ac:cxnSpMkLst>
        </pc:cxnChg>
        <pc:cxnChg chg="mod">
          <ac:chgData name="Igor Shinkar" userId="db6eb1b41a9778dd" providerId="LiveId" clId="{76B3E91C-0679-4375-A7EE-E585006D98D0}" dt="2025-11-04T17:17:17.425" v="502" actId="1076"/>
          <ac:cxnSpMkLst>
            <pc:docMk/>
            <pc:sldMk cId="2944212273" sldId="472"/>
            <ac:cxnSpMk id="13" creationId="{4FC81669-20FE-90D1-75AD-A47C1BE38FC5}"/>
          </ac:cxnSpMkLst>
        </pc:cxnChg>
        <pc:cxnChg chg="mod">
          <ac:chgData name="Igor Shinkar" userId="db6eb1b41a9778dd" providerId="LiveId" clId="{76B3E91C-0679-4375-A7EE-E585006D98D0}" dt="2025-11-04T17:17:23.307" v="503" actId="1076"/>
          <ac:cxnSpMkLst>
            <pc:docMk/>
            <pc:sldMk cId="2944212273" sldId="472"/>
            <ac:cxnSpMk id="21" creationId="{E15AC856-A7D2-0359-13B4-AB9F89EF9AA8}"/>
          </ac:cxnSpMkLst>
        </pc:cxnChg>
        <pc:cxnChg chg="mod">
          <ac:chgData name="Igor Shinkar" userId="db6eb1b41a9778dd" providerId="LiveId" clId="{76B3E91C-0679-4375-A7EE-E585006D98D0}" dt="2025-11-04T17:17:23.307" v="503" actId="1076"/>
          <ac:cxnSpMkLst>
            <pc:docMk/>
            <pc:sldMk cId="2944212273" sldId="472"/>
            <ac:cxnSpMk id="24" creationId="{E0D28C89-C817-F197-EFE5-E2C0680ED971}"/>
          </ac:cxnSpMkLst>
        </pc:cxnChg>
      </pc:sldChg>
      <pc:sldChg chg="addSp delSp modSp add mod ord delAnim modAnim">
        <pc:chgData name="Igor Shinkar" userId="db6eb1b41a9778dd" providerId="LiveId" clId="{76B3E91C-0679-4375-A7EE-E585006D98D0}" dt="2025-11-05T03:11:30.146" v="1549"/>
        <pc:sldMkLst>
          <pc:docMk/>
          <pc:sldMk cId="2776544288" sldId="473"/>
        </pc:sldMkLst>
        <pc:spChg chg="add mod">
          <ac:chgData name="Igor Shinkar" userId="db6eb1b41a9778dd" providerId="LiveId" clId="{76B3E91C-0679-4375-A7EE-E585006D98D0}" dt="2025-11-04T17:14:19.066" v="433" actId="20577"/>
          <ac:spMkLst>
            <pc:docMk/>
            <pc:sldMk cId="2776544288" sldId="473"/>
            <ac:spMk id="2" creationId="{180E73C4-E2FB-EB7B-0C0C-9038FE08412F}"/>
          </ac:spMkLst>
        </pc:spChg>
        <pc:spChg chg="add mod">
          <ac:chgData name="Igor Shinkar" userId="db6eb1b41a9778dd" providerId="LiveId" clId="{76B3E91C-0679-4375-A7EE-E585006D98D0}" dt="2025-11-04T17:14:12.134" v="428" actId="1076"/>
          <ac:spMkLst>
            <pc:docMk/>
            <pc:sldMk cId="2776544288" sldId="473"/>
            <ac:spMk id="4" creationId="{6DCB3E48-C9C9-3834-7449-82E075457455}"/>
          </ac:spMkLst>
        </pc:spChg>
        <pc:spChg chg="add mod">
          <ac:chgData name="Igor Shinkar" userId="db6eb1b41a9778dd" providerId="LiveId" clId="{76B3E91C-0679-4375-A7EE-E585006D98D0}" dt="2025-11-04T17:14:17.124" v="431" actId="6549"/>
          <ac:spMkLst>
            <pc:docMk/>
            <pc:sldMk cId="2776544288" sldId="473"/>
            <ac:spMk id="5" creationId="{9828CBF2-CB95-5D14-C2D0-25103206AF00}"/>
          </ac:spMkLst>
        </pc:spChg>
        <pc:spChg chg="mod">
          <ac:chgData name="Igor Shinkar" userId="db6eb1b41a9778dd" providerId="LiveId" clId="{76B3E91C-0679-4375-A7EE-E585006D98D0}" dt="2025-11-04T17:14:05.033" v="425" actId="1076"/>
          <ac:spMkLst>
            <pc:docMk/>
            <pc:sldMk cId="2776544288" sldId="473"/>
            <ac:spMk id="6" creationId="{C1B52277-DB8A-76BD-3002-8C9D8B5BF325}"/>
          </ac:spMkLst>
        </pc:spChg>
        <pc:spChg chg="mod">
          <ac:chgData name="Igor Shinkar" userId="db6eb1b41a9778dd" providerId="LiveId" clId="{76B3E91C-0679-4375-A7EE-E585006D98D0}" dt="2025-11-04T17:14:05.033" v="425" actId="1076"/>
          <ac:spMkLst>
            <pc:docMk/>
            <pc:sldMk cId="2776544288" sldId="473"/>
            <ac:spMk id="8" creationId="{50FDD83C-872A-677A-E141-C13843595745}"/>
          </ac:spMkLst>
        </pc:spChg>
        <pc:spChg chg="add mod">
          <ac:chgData name="Igor Shinkar" userId="db6eb1b41a9778dd" providerId="LiveId" clId="{76B3E91C-0679-4375-A7EE-E585006D98D0}" dt="2025-11-04T17:14:59.791" v="447" actId="1076"/>
          <ac:spMkLst>
            <pc:docMk/>
            <pc:sldMk cId="2776544288" sldId="473"/>
            <ac:spMk id="11" creationId="{669C073A-DFFB-B271-D9F6-4AD0F62CB2F5}"/>
          </ac:spMkLst>
        </pc:spChg>
        <pc:spChg chg="mod">
          <ac:chgData name="Igor Shinkar" userId="db6eb1b41a9778dd" providerId="LiveId" clId="{76B3E91C-0679-4375-A7EE-E585006D98D0}" dt="2025-11-04T17:14:05.033" v="425" actId="1076"/>
          <ac:spMkLst>
            <pc:docMk/>
            <pc:sldMk cId="2776544288" sldId="473"/>
            <ac:spMk id="12" creationId="{F26438AB-3049-BFF7-5C57-BFAD142284A4}"/>
          </ac:spMkLst>
        </pc:spChg>
        <pc:spChg chg="add mod">
          <ac:chgData name="Igor Shinkar" userId="db6eb1b41a9778dd" providerId="LiveId" clId="{76B3E91C-0679-4375-A7EE-E585006D98D0}" dt="2025-11-04T17:14:59.791" v="447" actId="1076"/>
          <ac:spMkLst>
            <pc:docMk/>
            <pc:sldMk cId="2776544288" sldId="473"/>
            <ac:spMk id="15" creationId="{8C6011E3-0A8A-8547-CFB6-1E8136CDCF99}"/>
          </ac:spMkLst>
        </pc:spChg>
        <pc:spChg chg="add mod">
          <ac:chgData name="Igor Shinkar" userId="db6eb1b41a9778dd" providerId="LiveId" clId="{76B3E91C-0679-4375-A7EE-E585006D98D0}" dt="2025-11-04T17:14:59.791" v="447" actId="1076"/>
          <ac:spMkLst>
            <pc:docMk/>
            <pc:sldMk cId="2776544288" sldId="473"/>
            <ac:spMk id="16" creationId="{13602179-50FC-6CE4-54AF-69EDC4E844B4}"/>
          </ac:spMkLst>
        </pc:spChg>
        <pc:spChg chg="add mod">
          <ac:chgData name="Igor Shinkar" userId="db6eb1b41a9778dd" providerId="LiveId" clId="{76B3E91C-0679-4375-A7EE-E585006D98D0}" dt="2025-11-04T17:14:59.791" v="447" actId="1076"/>
          <ac:spMkLst>
            <pc:docMk/>
            <pc:sldMk cId="2776544288" sldId="473"/>
            <ac:spMk id="18" creationId="{4EADF637-B96B-AC9C-712F-A8BF3F33ADDB}"/>
          </ac:spMkLst>
        </pc:spChg>
        <pc:spChg chg="del">
          <ac:chgData name="Igor Shinkar" userId="db6eb1b41a9778dd" providerId="LiveId" clId="{76B3E91C-0679-4375-A7EE-E585006D98D0}" dt="2025-11-04T17:12:38.462" v="373" actId="478"/>
          <ac:spMkLst>
            <pc:docMk/>
            <pc:sldMk cId="2776544288" sldId="473"/>
            <ac:spMk id="20" creationId="{AA19C283-A12A-50DB-8B41-B4BEDC5B1560}"/>
          </ac:spMkLst>
        </pc:spChg>
        <pc:spChg chg="add mod">
          <ac:chgData name="Igor Shinkar" userId="db6eb1b41a9778dd" providerId="LiveId" clId="{76B3E91C-0679-4375-A7EE-E585006D98D0}" dt="2025-11-04T17:14:59.791" v="447" actId="1076"/>
          <ac:spMkLst>
            <pc:docMk/>
            <pc:sldMk cId="2776544288" sldId="473"/>
            <ac:spMk id="22" creationId="{B1A5CFAB-E997-967C-BF36-4702F089AD24}"/>
          </ac:spMkLst>
        </pc:spChg>
        <pc:spChg chg="del">
          <ac:chgData name="Igor Shinkar" userId="db6eb1b41a9778dd" providerId="LiveId" clId="{76B3E91C-0679-4375-A7EE-E585006D98D0}" dt="2025-11-04T17:12:38.462" v="373" actId="478"/>
          <ac:spMkLst>
            <pc:docMk/>
            <pc:sldMk cId="2776544288" sldId="473"/>
            <ac:spMk id="23" creationId="{02FF1715-B3AF-CC7A-CE41-D0DA06D14322}"/>
          </ac:spMkLst>
        </pc:spChg>
        <pc:spChg chg="add mod">
          <ac:chgData name="Igor Shinkar" userId="db6eb1b41a9778dd" providerId="LiveId" clId="{76B3E91C-0679-4375-A7EE-E585006D98D0}" dt="2025-11-04T17:14:59.791" v="447" actId="1076"/>
          <ac:spMkLst>
            <pc:docMk/>
            <pc:sldMk cId="2776544288" sldId="473"/>
            <ac:spMk id="25" creationId="{8CD349DD-852F-7F2C-F2F5-429FD80C2B73}"/>
          </ac:spMkLst>
        </pc:spChg>
        <pc:spChg chg="del">
          <ac:chgData name="Igor Shinkar" userId="db6eb1b41a9778dd" providerId="LiveId" clId="{76B3E91C-0679-4375-A7EE-E585006D98D0}" dt="2025-11-04T17:12:38.462" v="373" actId="478"/>
          <ac:spMkLst>
            <pc:docMk/>
            <pc:sldMk cId="2776544288" sldId="473"/>
            <ac:spMk id="26" creationId="{34F45521-0987-61FE-646E-637742B31E57}"/>
          </ac:spMkLst>
        </pc:spChg>
        <pc:spChg chg="del">
          <ac:chgData name="Igor Shinkar" userId="db6eb1b41a9778dd" providerId="LiveId" clId="{76B3E91C-0679-4375-A7EE-E585006D98D0}" dt="2025-11-04T17:12:38.462" v="373" actId="478"/>
          <ac:spMkLst>
            <pc:docMk/>
            <pc:sldMk cId="2776544288" sldId="473"/>
            <ac:spMk id="29" creationId="{C95D00FE-FD51-E6EA-44DA-EBF99EDC8FF5}"/>
          </ac:spMkLst>
        </pc:spChg>
        <pc:spChg chg="mod">
          <ac:chgData name="Igor Shinkar" userId="db6eb1b41a9778dd" providerId="LiveId" clId="{76B3E91C-0679-4375-A7EE-E585006D98D0}" dt="2025-11-04T17:13:56.160" v="424" actId="20577"/>
          <ac:spMkLst>
            <pc:docMk/>
            <pc:sldMk cId="2776544288" sldId="473"/>
            <ac:spMk id="5122" creationId="{49F4AB80-2F83-ED30-FDC3-4DDFD5A03CF3}"/>
          </ac:spMkLst>
        </pc:spChg>
        <pc:cxnChg chg="add mod">
          <ac:chgData name="Igor Shinkar" userId="db6eb1b41a9778dd" providerId="LiveId" clId="{76B3E91C-0679-4375-A7EE-E585006D98D0}" dt="2025-11-04T17:14:12.134" v="428" actId="1076"/>
          <ac:cxnSpMkLst>
            <pc:docMk/>
            <pc:sldMk cId="2776544288" sldId="473"/>
            <ac:cxnSpMk id="3" creationId="{E27D6A22-C564-9D27-ED9D-9E0091CC1DFD}"/>
          </ac:cxnSpMkLst>
        </pc:cxnChg>
        <pc:cxnChg chg="mod">
          <ac:chgData name="Igor Shinkar" userId="db6eb1b41a9778dd" providerId="LiveId" clId="{76B3E91C-0679-4375-A7EE-E585006D98D0}" dt="2025-11-04T17:14:05.033" v="425" actId="1076"/>
          <ac:cxnSpMkLst>
            <pc:docMk/>
            <pc:sldMk cId="2776544288" sldId="473"/>
            <ac:cxnSpMk id="7" creationId="{12B95823-0CEE-EA16-671A-EACD84DD7467}"/>
          </ac:cxnSpMkLst>
        </pc:cxnChg>
        <pc:cxnChg chg="add mod">
          <ac:chgData name="Igor Shinkar" userId="db6eb1b41a9778dd" providerId="LiveId" clId="{76B3E91C-0679-4375-A7EE-E585006D98D0}" dt="2025-11-04T17:14:15.166" v="429" actId="1076"/>
          <ac:cxnSpMkLst>
            <pc:docMk/>
            <pc:sldMk cId="2776544288" sldId="473"/>
            <ac:cxnSpMk id="9" creationId="{97CA5743-B3DC-66DE-4305-BF765109EEAB}"/>
          </ac:cxnSpMkLst>
        </pc:cxnChg>
        <pc:cxnChg chg="mod">
          <ac:chgData name="Igor Shinkar" userId="db6eb1b41a9778dd" providerId="LiveId" clId="{76B3E91C-0679-4375-A7EE-E585006D98D0}" dt="2025-11-04T17:14:05.033" v="425" actId="1076"/>
          <ac:cxnSpMkLst>
            <pc:docMk/>
            <pc:sldMk cId="2776544288" sldId="473"/>
            <ac:cxnSpMk id="13" creationId="{104A6C53-D0B9-6857-7F94-83F83C1A985F}"/>
          </ac:cxnSpMkLst>
        </pc:cxnChg>
        <pc:cxnChg chg="add mod">
          <ac:chgData name="Igor Shinkar" userId="db6eb1b41a9778dd" providerId="LiveId" clId="{76B3E91C-0679-4375-A7EE-E585006D98D0}" dt="2025-11-04T17:14:59.791" v="447" actId="1076"/>
          <ac:cxnSpMkLst>
            <pc:docMk/>
            <pc:sldMk cId="2776544288" sldId="473"/>
            <ac:cxnSpMk id="14" creationId="{EFA70DC5-87FD-60C3-B7CE-86D8ABBC33DC}"/>
          </ac:cxnSpMkLst>
        </pc:cxnChg>
        <pc:cxnChg chg="add mod">
          <ac:chgData name="Igor Shinkar" userId="db6eb1b41a9778dd" providerId="LiveId" clId="{76B3E91C-0679-4375-A7EE-E585006D98D0}" dt="2025-11-04T17:14:59.791" v="447" actId="1076"/>
          <ac:cxnSpMkLst>
            <pc:docMk/>
            <pc:sldMk cId="2776544288" sldId="473"/>
            <ac:cxnSpMk id="17" creationId="{DD3FF803-7EE0-F42E-CFCA-F5DCB28E001D}"/>
          </ac:cxnSpMkLst>
        </pc:cxnChg>
        <pc:cxnChg chg="add mod">
          <ac:chgData name="Igor Shinkar" userId="db6eb1b41a9778dd" providerId="LiveId" clId="{76B3E91C-0679-4375-A7EE-E585006D98D0}" dt="2025-11-04T17:14:59.791" v="447" actId="1076"/>
          <ac:cxnSpMkLst>
            <pc:docMk/>
            <pc:sldMk cId="2776544288" sldId="473"/>
            <ac:cxnSpMk id="19" creationId="{9DD5D913-8AAA-1762-5792-88ADC69E103B}"/>
          </ac:cxnSpMkLst>
        </pc:cxnChg>
        <pc:cxnChg chg="del mod">
          <ac:chgData name="Igor Shinkar" userId="db6eb1b41a9778dd" providerId="LiveId" clId="{76B3E91C-0679-4375-A7EE-E585006D98D0}" dt="2025-11-04T17:12:38.462" v="373" actId="478"/>
          <ac:cxnSpMkLst>
            <pc:docMk/>
            <pc:sldMk cId="2776544288" sldId="473"/>
            <ac:cxnSpMk id="21" creationId="{69E01AC9-A172-E766-F046-D6721C8DA907}"/>
          </ac:cxnSpMkLst>
        </pc:cxnChg>
        <pc:cxnChg chg="del mod">
          <ac:chgData name="Igor Shinkar" userId="db6eb1b41a9778dd" providerId="LiveId" clId="{76B3E91C-0679-4375-A7EE-E585006D98D0}" dt="2025-11-04T17:12:38.462" v="373" actId="478"/>
          <ac:cxnSpMkLst>
            <pc:docMk/>
            <pc:sldMk cId="2776544288" sldId="473"/>
            <ac:cxnSpMk id="24" creationId="{5DE72FA2-3CCD-95C2-8B72-8E88AD2C19A9}"/>
          </ac:cxnSpMkLst>
        </pc:cxnChg>
        <pc:cxnChg chg="del mod">
          <ac:chgData name="Igor Shinkar" userId="db6eb1b41a9778dd" providerId="LiveId" clId="{76B3E91C-0679-4375-A7EE-E585006D98D0}" dt="2025-11-04T17:12:38.462" v="373" actId="478"/>
          <ac:cxnSpMkLst>
            <pc:docMk/>
            <pc:sldMk cId="2776544288" sldId="473"/>
            <ac:cxnSpMk id="27" creationId="{0E3C3C2F-0F66-EDA2-C8D9-441FAF0E87E5}"/>
          </ac:cxnSpMkLst>
        </pc:cxnChg>
        <pc:cxnChg chg="add mod">
          <ac:chgData name="Igor Shinkar" userId="db6eb1b41a9778dd" providerId="LiveId" clId="{76B3E91C-0679-4375-A7EE-E585006D98D0}" dt="2025-11-04T17:14:59.791" v="447" actId="1076"/>
          <ac:cxnSpMkLst>
            <pc:docMk/>
            <pc:sldMk cId="2776544288" sldId="473"/>
            <ac:cxnSpMk id="28" creationId="{98BE941E-7292-3515-12AA-328BD02417D9}"/>
          </ac:cxnSpMkLst>
        </pc:cxnChg>
        <pc:cxnChg chg="del mod">
          <ac:chgData name="Igor Shinkar" userId="db6eb1b41a9778dd" providerId="LiveId" clId="{76B3E91C-0679-4375-A7EE-E585006D98D0}" dt="2025-11-04T17:12:38.462" v="373" actId="478"/>
          <ac:cxnSpMkLst>
            <pc:docMk/>
            <pc:sldMk cId="2776544288" sldId="473"/>
            <ac:cxnSpMk id="30" creationId="{0FD0B003-5F6D-BFC3-0807-4534E14C4589}"/>
          </ac:cxnSpMkLst>
        </pc:cxnChg>
      </pc:sldChg>
      <pc:sldChg chg="modSp add modAnim">
        <pc:chgData name="Igor Shinkar" userId="db6eb1b41a9778dd" providerId="LiveId" clId="{76B3E91C-0679-4375-A7EE-E585006D98D0}" dt="2025-11-04T17:21:54.601" v="652" actId="1076"/>
        <pc:sldMkLst>
          <pc:docMk/>
          <pc:sldMk cId="3912775533" sldId="474"/>
        </pc:sldMkLst>
        <pc:spChg chg="mod">
          <ac:chgData name="Igor Shinkar" userId="db6eb1b41a9778dd" providerId="LiveId" clId="{76B3E91C-0679-4375-A7EE-E585006D98D0}" dt="2025-11-04T17:21:10.298" v="641" actId="20577"/>
          <ac:spMkLst>
            <pc:docMk/>
            <pc:sldMk cId="3912775533" sldId="474"/>
            <ac:spMk id="6" creationId="{615703C0-8D0A-6B8C-CAD6-B76D0BF05E49}"/>
          </ac:spMkLst>
        </pc:spChg>
        <pc:spChg chg="mod">
          <ac:chgData name="Igor Shinkar" userId="db6eb1b41a9778dd" providerId="LiveId" clId="{76B3E91C-0679-4375-A7EE-E585006D98D0}" dt="2025-11-04T17:20:57.110" v="639" actId="1076"/>
          <ac:spMkLst>
            <pc:docMk/>
            <pc:sldMk cId="3912775533" sldId="474"/>
            <ac:spMk id="8" creationId="{5C7B8456-648E-451D-7C8D-7BF745E45C37}"/>
          </ac:spMkLst>
        </pc:spChg>
        <pc:spChg chg="mod">
          <ac:chgData name="Igor Shinkar" userId="db6eb1b41a9778dd" providerId="LiveId" clId="{76B3E91C-0679-4375-A7EE-E585006D98D0}" dt="2025-11-04T17:21:50.514" v="650" actId="1076"/>
          <ac:spMkLst>
            <pc:docMk/>
            <pc:sldMk cId="3912775533" sldId="474"/>
            <ac:spMk id="12" creationId="{3E9D2DD6-7E09-F688-75A9-CA8E99E8DE79}"/>
          </ac:spMkLst>
        </pc:spChg>
        <pc:spChg chg="mod">
          <ac:chgData name="Igor Shinkar" userId="db6eb1b41a9778dd" providerId="LiveId" clId="{76B3E91C-0679-4375-A7EE-E585006D98D0}" dt="2025-11-04T17:21:31.743" v="645" actId="20577"/>
          <ac:spMkLst>
            <pc:docMk/>
            <pc:sldMk cId="3912775533" sldId="474"/>
            <ac:spMk id="20" creationId="{F7844053-F508-DDF7-78EC-47CE6AE8DC18}"/>
          </ac:spMkLst>
        </pc:spChg>
        <pc:spChg chg="mod">
          <ac:chgData name="Igor Shinkar" userId="db6eb1b41a9778dd" providerId="LiveId" clId="{76B3E91C-0679-4375-A7EE-E585006D98D0}" dt="2025-11-04T17:21:52.903" v="651" actId="1076"/>
          <ac:spMkLst>
            <pc:docMk/>
            <pc:sldMk cId="3912775533" sldId="474"/>
            <ac:spMk id="23" creationId="{28E84C68-B02A-DBFA-76F1-7821A3258B84}"/>
          </ac:spMkLst>
        </pc:spChg>
        <pc:spChg chg="mod">
          <ac:chgData name="Igor Shinkar" userId="db6eb1b41a9778dd" providerId="LiveId" clId="{76B3E91C-0679-4375-A7EE-E585006D98D0}" dt="2025-11-04T17:21:54.601" v="652" actId="1076"/>
          <ac:spMkLst>
            <pc:docMk/>
            <pc:sldMk cId="3912775533" sldId="474"/>
            <ac:spMk id="26" creationId="{3791F539-9280-44AF-3AB7-DADA44A6D4A1}"/>
          </ac:spMkLst>
        </pc:spChg>
        <pc:spChg chg="mod">
          <ac:chgData name="Igor Shinkar" userId="db6eb1b41a9778dd" providerId="LiveId" clId="{76B3E91C-0679-4375-A7EE-E585006D98D0}" dt="2025-11-04T17:21:45.887" v="649" actId="20577"/>
          <ac:spMkLst>
            <pc:docMk/>
            <pc:sldMk cId="3912775533" sldId="474"/>
            <ac:spMk id="29" creationId="{78B7CE2D-78DE-5634-4A98-1E59CB3D64E8}"/>
          </ac:spMkLst>
        </pc:spChg>
        <pc:spChg chg="mod">
          <ac:chgData name="Igor Shinkar" userId="db6eb1b41a9778dd" providerId="LiveId" clId="{76B3E91C-0679-4375-A7EE-E585006D98D0}" dt="2025-11-04T17:20:39.057" v="630" actId="20577"/>
          <ac:spMkLst>
            <pc:docMk/>
            <pc:sldMk cId="3912775533" sldId="474"/>
            <ac:spMk id="5122" creationId="{5B3C4373-48B8-26BD-BC20-22F37F08B51E}"/>
          </ac:spMkLst>
        </pc:spChg>
        <pc:cxnChg chg="mod">
          <ac:chgData name="Igor Shinkar" userId="db6eb1b41a9778dd" providerId="LiveId" clId="{76B3E91C-0679-4375-A7EE-E585006D98D0}" dt="2025-11-04T17:21:00.309" v="640" actId="1076"/>
          <ac:cxnSpMkLst>
            <pc:docMk/>
            <pc:sldMk cId="3912775533" sldId="474"/>
            <ac:cxnSpMk id="7" creationId="{0534A7D7-12DF-3805-6F09-B9451936B561}"/>
          </ac:cxnSpMkLst>
        </pc:cxnChg>
        <pc:cxnChg chg="mod">
          <ac:chgData name="Igor Shinkar" userId="db6eb1b41a9778dd" providerId="LiveId" clId="{76B3E91C-0679-4375-A7EE-E585006D98D0}" dt="2025-11-04T17:21:50.514" v="650" actId="1076"/>
          <ac:cxnSpMkLst>
            <pc:docMk/>
            <pc:sldMk cId="3912775533" sldId="474"/>
            <ac:cxnSpMk id="13" creationId="{75C48B79-A7E2-2DBB-2D77-C19CEBD920C7}"/>
          </ac:cxnSpMkLst>
        </pc:cxnChg>
        <pc:cxnChg chg="mod">
          <ac:chgData name="Igor Shinkar" userId="db6eb1b41a9778dd" providerId="LiveId" clId="{76B3E91C-0679-4375-A7EE-E585006D98D0}" dt="2025-11-04T17:21:50.514" v="650" actId="1076"/>
          <ac:cxnSpMkLst>
            <pc:docMk/>
            <pc:sldMk cId="3912775533" sldId="474"/>
            <ac:cxnSpMk id="21" creationId="{36F9785A-129F-BC4B-3066-8236B0552F68}"/>
          </ac:cxnSpMkLst>
        </pc:cxnChg>
        <pc:cxnChg chg="mod">
          <ac:chgData name="Igor Shinkar" userId="db6eb1b41a9778dd" providerId="LiveId" clId="{76B3E91C-0679-4375-A7EE-E585006D98D0}" dt="2025-11-04T17:21:52.903" v="651" actId="1076"/>
          <ac:cxnSpMkLst>
            <pc:docMk/>
            <pc:sldMk cId="3912775533" sldId="474"/>
            <ac:cxnSpMk id="24" creationId="{6A383D21-E40E-C197-0106-707DDF7B9DCE}"/>
          </ac:cxnSpMkLst>
        </pc:cxnChg>
        <pc:cxnChg chg="mod">
          <ac:chgData name="Igor Shinkar" userId="db6eb1b41a9778dd" providerId="LiveId" clId="{76B3E91C-0679-4375-A7EE-E585006D98D0}" dt="2025-11-04T17:21:54.601" v="652" actId="1076"/>
          <ac:cxnSpMkLst>
            <pc:docMk/>
            <pc:sldMk cId="3912775533" sldId="474"/>
            <ac:cxnSpMk id="27" creationId="{6B935196-3510-C279-5DE4-88B5D5AE5657}"/>
          </ac:cxnSpMkLst>
        </pc:cxnChg>
        <pc:cxnChg chg="mod">
          <ac:chgData name="Igor Shinkar" userId="db6eb1b41a9778dd" providerId="LiveId" clId="{76B3E91C-0679-4375-A7EE-E585006D98D0}" dt="2025-11-04T17:21:54.601" v="652" actId="1076"/>
          <ac:cxnSpMkLst>
            <pc:docMk/>
            <pc:sldMk cId="3912775533" sldId="474"/>
            <ac:cxnSpMk id="30" creationId="{C6956F42-C3C4-057F-1B62-D27A60D6EFC7}"/>
          </ac:cxnSpMkLst>
        </pc:cxnChg>
      </pc:sldChg>
      <pc:sldChg chg="addSp modSp add mod modAnim">
        <pc:chgData name="Igor Shinkar" userId="db6eb1b41a9778dd" providerId="LiveId" clId="{76B3E91C-0679-4375-A7EE-E585006D98D0}" dt="2025-11-04T18:08:32.207" v="1207" actId="20577"/>
        <pc:sldMkLst>
          <pc:docMk/>
          <pc:sldMk cId="2108843535" sldId="475"/>
        </pc:sldMkLst>
        <pc:spChg chg="add mod">
          <ac:chgData name="Igor Shinkar" userId="db6eb1b41a9778dd" providerId="LiveId" clId="{76B3E91C-0679-4375-A7EE-E585006D98D0}" dt="2025-11-04T18:05:48.764" v="1139" actId="1076"/>
          <ac:spMkLst>
            <pc:docMk/>
            <pc:sldMk cId="2108843535" sldId="475"/>
            <ac:spMk id="2" creationId="{56D35AA7-1C20-C12C-EA7C-CAAFF158631F}"/>
          </ac:spMkLst>
        </pc:spChg>
        <pc:spChg chg="add mod">
          <ac:chgData name="Igor Shinkar" userId="db6eb1b41a9778dd" providerId="LiveId" clId="{76B3E91C-0679-4375-A7EE-E585006D98D0}" dt="2025-11-04T18:04:08.032" v="1050" actId="20577"/>
          <ac:spMkLst>
            <pc:docMk/>
            <pc:sldMk cId="2108843535" sldId="475"/>
            <ac:spMk id="5" creationId="{847F846C-9DA1-76B6-893F-9BA32BB1E712}"/>
          </ac:spMkLst>
        </pc:spChg>
        <pc:spChg chg="add mod">
          <ac:chgData name="Igor Shinkar" userId="db6eb1b41a9778dd" providerId="LiveId" clId="{76B3E91C-0679-4375-A7EE-E585006D98D0}" dt="2025-11-04T18:04:45.875" v="1105" actId="1076"/>
          <ac:spMkLst>
            <pc:docMk/>
            <pc:sldMk cId="2108843535" sldId="475"/>
            <ac:spMk id="7" creationId="{E30D1D82-59F1-74A4-507A-5770D2209D43}"/>
          </ac:spMkLst>
        </pc:spChg>
        <pc:spChg chg="add mod">
          <ac:chgData name="Igor Shinkar" userId="db6eb1b41a9778dd" providerId="LiveId" clId="{76B3E91C-0679-4375-A7EE-E585006D98D0}" dt="2025-11-04T18:05:10.445" v="1125" actId="20577"/>
          <ac:spMkLst>
            <pc:docMk/>
            <pc:sldMk cId="2108843535" sldId="475"/>
            <ac:spMk id="13" creationId="{8650FD5A-BDF6-2CAE-11DC-036826F143BF}"/>
          </ac:spMkLst>
        </pc:spChg>
        <pc:spChg chg="add mod">
          <ac:chgData name="Igor Shinkar" userId="db6eb1b41a9778dd" providerId="LiveId" clId="{76B3E91C-0679-4375-A7EE-E585006D98D0}" dt="2025-11-04T18:05:29.311" v="1134" actId="20577"/>
          <ac:spMkLst>
            <pc:docMk/>
            <pc:sldMk cId="2108843535" sldId="475"/>
            <ac:spMk id="18" creationId="{64E455FB-B382-F37C-5F2F-2DF4CA07CCB1}"/>
          </ac:spMkLst>
        </pc:spChg>
        <pc:spChg chg="add mod">
          <ac:chgData name="Igor Shinkar" userId="db6eb1b41a9778dd" providerId="LiveId" clId="{76B3E91C-0679-4375-A7EE-E585006D98D0}" dt="2025-11-04T18:06:29.701" v="1164" actId="1076"/>
          <ac:spMkLst>
            <pc:docMk/>
            <pc:sldMk cId="2108843535" sldId="475"/>
            <ac:spMk id="23" creationId="{5635AF38-E264-214E-FD56-1D2715EBB183}"/>
          </ac:spMkLst>
        </pc:spChg>
        <pc:spChg chg="add mod">
          <ac:chgData name="Igor Shinkar" userId="db6eb1b41a9778dd" providerId="LiveId" clId="{76B3E91C-0679-4375-A7EE-E585006D98D0}" dt="2025-11-04T18:07:16.853" v="1205" actId="1076"/>
          <ac:spMkLst>
            <pc:docMk/>
            <pc:sldMk cId="2108843535" sldId="475"/>
            <ac:spMk id="28" creationId="{A2D3862A-4B2B-2217-8E06-443316394661}"/>
          </ac:spMkLst>
        </pc:spChg>
        <pc:spChg chg="add mod">
          <ac:chgData name="Igor Shinkar" userId="db6eb1b41a9778dd" providerId="LiveId" clId="{76B3E91C-0679-4375-A7EE-E585006D98D0}" dt="2025-11-04T18:07:03.075" v="1198" actId="20577"/>
          <ac:spMkLst>
            <pc:docMk/>
            <pc:sldMk cId="2108843535" sldId="475"/>
            <ac:spMk id="29" creationId="{235D3F5E-DB07-1FA1-3076-60F481779B7B}"/>
          </ac:spMkLst>
        </pc:spChg>
        <pc:spChg chg="mod">
          <ac:chgData name="Igor Shinkar" userId="db6eb1b41a9778dd" providerId="LiveId" clId="{76B3E91C-0679-4375-A7EE-E585006D98D0}" dt="2025-11-04T17:59:13" v="881" actId="20577"/>
          <ac:spMkLst>
            <pc:docMk/>
            <pc:sldMk cId="2108843535" sldId="475"/>
            <ac:spMk id="5121" creationId="{1B8D1AEA-3598-7265-7191-8F31CAF7530E}"/>
          </ac:spMkLst>
        </pc:spChg>
        <pc:spChg chg="mod">
          <ac:chgData name="Igor Shinkar" userId="db6eb1b41a9778dd" providerId="LiveId" clId="{76B3E91C-0679-4375-A7EE-E585006D98D0}" dt="2025-11-04T18:08:32.207" v="1207" actId="20577"/>
          <ac:spMkLst>
            <pc:docMk/>
            <pc:sldMk cId="2108843535" sldId="475"/>
            <ac:spMk id="5122" creationId="{AC3DB9ED-FBE8-9303-4125-16CD9D13EDA5}"/>
          </ac:spMkLst>
        </pc:spChg>
        <pc:cxnChg chg="add mod">
          <ac:chgData name="Igor Shinkar" userId="db6eb1b41a9778dd" providerId="LiveId" clId="{76B3E91C-0679-4375-A7EE-E585006D98D0}" dt="2025-11-04T18:05:48.764" v="1139" actId="1076"/>
          <ac:cxnSpMkLst>
            <pc:docMk/>
            <pc:sldMk cId="2108843535" sldId="475"/>
            <ac:cxnSpMk id="4" creationId="{1D1D0972-19D1-4FF5-1738-BEE225189311}"/>
          </ac:cxnSpMkLst>
        </pc:cxnChg>
        <pc:cxnChg chg="add mod">
          <ac:chgData name="Igor Shinkar" userId="db6eb1b41a9778dd" providerId="LiveId" clId="{76B3E91C-0679-4375-A7EE-E585006D98D0}" dt="2025-11-04T18:04:45.875" v="1105" actId="1076"/>
          <ac:cxnSpMkLst>
            <pc:docMk/>
            <pc:sldMk cId="2108843535" sldId="475"/>
            <ac:cxnSpMk id="8" creationId="{BBD124CD-99B1-9AD3-649A-5ED374AFB071}"/>
          </ac:cxnSpMkLst>
        </pc:cxnChg>
        <pc:cxnChg chg="add mod">
          <ac:chgData name="Igor Shinkar" userId="db6eb1b41a9778dd" providerId="LiveId" clId="{76B3E91C-0679-4375-A7EE-E585006D98D0}" dt="2025-11-04T18:05:18.743" v="1128" actId="14100"/>
          <ac:cxnSpMkLst>
            <pc:docMk/>
            <pc:sldMk cId="2108843535" sldId="475"/>
            <ac:cxnSpMk id="14" creationId="{C47ED52F-00F4-F83E-9AD1-FEB5C3728381}"/>
          </ac:cxnSpMkLst>
        </pc:cxnChg>
        <pc:cxnChg chg="add mod">
          <ac:chgData name="Igor Shinkar" userId="db6eb1b41a9778dd" providerId="LiveId" clId="{76B3E91C-0679-4375-A7EE-E585006D98D0}" dt="2025-11-04T18:05:40.946" v="1138" actId="14100"/>
          <ac:cxnSpMkLst>
            <pc:docMk/>
            <pc:sldMk cId="2108843535" sldId="475"/>
            <ac:cxnSpMk id="17" creationId="{D8999F6C-A06C-553A-1DB0-5A4DE2A213F3}"/>
          </ac:cxnSpMkLst>
        </pc:cxnChg>
        <pc:cxnChg chg="add mod">
          <ac:chgData name="Igor Shinkar" userId="db6eb1b41a9778dd" providerId="LiveId" clId="{76B3E91C-0679-4375-A7EE-E585006D98D0}" dt="2025-11-04T18:06:29.701" v="1164" actId="1076"/>
          <ac:cxnSpMkLst>
            <pc:docMk/>
            <pc:sldMk cId="2108843535" sldId="475"/>
            <ac:cxnSpMk id="24" creationId="{C04205CF-EE22-437A-9925-8C922F6CFF7D}"/>
          </ac:cxnSpMkLst>
        </pc:cxnChg>
        <pc:cxnChg chg="add mod">
          <ac:chgData name="Igor Shinkar" userId="db6eb1b41a9778dd" providerId="LiveId" clId="{76B3E91C-0679-4375-A7EE-E585006D98D0}" dt="2025-11-04T18:07:16.853" v="1205" actId="1076"/>
          <ac:cxnSpMkLst>
            <pc:docMk/>
            <pc:sldMk cId="2108843535" sldId="475"/>
            <ac:cxnSpMk id="30" creationId="{B293F8B5-2C13-8811-E51B-C74DEB476C08}"/>
          </ac:cxnSpMkLst>
        </pc:cxnChg>
        <pc:cxnChg chg="add mod">
          <ac:chgData name="Igor Shinkar" userId="db6eb1b41a9778dd" providerId="LiveId" clId="{76B3E91C-0679-4375-A7EE-E585006D98D0}" dt="2025-11-04T18:07:16.853" v="1205" actId="1076"/>
          <ac:cxnSpMkLst>
            <pc:docMk/>
            <pc:sldMk cId="2108843535" sldId="475"/>
            <ac:cxnSpMk id="33" creationId="{2EB1893B-D5F6-1E61-C481-47EB06EC9867}"/>
          </ac:cxnSpMkLst>
        </pc:cxnChg>
      </pc:sldChg>
      <pc:sldChg chg="modSp add mod modAnim">
        <pc:chgData name="Igor Shinkar" userId="db6eb1b41a9778dd" providerId="LiveId" clId="{76B3E91C-0679-4375-A7EE-E585006D98D0}" dt="2025-11-04T18:11:05.118" v="1454" actId="20577"/>
        <pc:sldMkLst>
          <pc:docMk/>
          <pc:sldMk cId="262852648" sldId="476"/>
        </pc:sldMkLst>
        <pc:spChg chg="mod">
          <ac:chgData name="Igor Shinkar" userId="db6eb1b41a9778dd" providerId="LiveId" clId="{76B3E91C-0679-4375-A7EE-E585006D98D0}" dt="2025-11-04T18:11:05.118" v="1454" actId="20577"/>
          <ac:spMkLst>
            <pc:docMk/>
            <pc:sldMk cId="262852648" sldId="476"/>
            <ac:spMk id="5122" creationId="{AF77E060-755B-F563-C9E1-C0946864D89C}"/>
          </ac:spMkLst>
        </pc:spChg>
      </pc:sldChg>
      <pc:sldChg chg="modSp add del mod">
        <pc:chgData name="Igor Shinkar" userId="db6eb1b41a9778dd" providerId="LiveId" clId="{76B3E91C-0679-4375-A7EE-E585006D98D0}" dt="2025-11-05T03:11:14.044" v="1547" actId="47"/>
        <pc:sldMkLst>
          <pc:docMk/>
          <pc:sldMk cId="887318234" sldId="477"/>
        </pc:sldMkLst>
        <pc:spChg chg="mod">
          <ac:chgData name="Igor Shinkar" userId="db6eb1b41a9778dd" providerId="LiveId" clId="{76B3E91C-0679-4375-A7EE-E585006D98D0}" dt="2025-11-05T03:08:13.661" v="1544" actId="1035"/>
          <ac:spMkLst>
            <pc:docMk/>
            <pc:sldMk cId="887318234" sldId="477"/>
            <ac:spMk id="6" creationId="{347D4C73-A8C2-2981-918C-526451EFAFE6}"/>
          </ac:spMkLst>
        </pc:spChg>
        <pc:spChg chg="mod">
          <ac:chgData name="Igor Shinkar" userId="db6eb1b41a9778dd" providerId="LiveId" clId="{76B3E91C-0679-4375-A7EE-E585006D98D0}" dt="2025-11-05T03:08:13.661" v="1544" actId="1035"/>
          <ac:spMkLst>
            <pc:docMk/>
            <pc:sldMk cId="887318234" sldId="477"/>
            <ac:spMk id="8" creationId="{6A65373D-5D50-84ED-CAE5-66862A1D023E}"/>
          </ac:spMkLst>
        </pc:spChg>
        <pc:spChg chg="mod">
          <ac:chgData name="Igor Shinkar" userId="db6eb1b41a9778dd" providerId="LiveId" clId="{76B3E91C-0679-4375-A7EE-E585006D98D0}" dt="2025-11-05T03:08:13.661" v="1544" actId="1035"/>
          <ac:spMkLst>
            <pc:docMk/>
            <pc:sldMk cId="887318234" sldId="477"/>
            <ac:spMk id="12" creationId="{254311FC-ED96-A555-DC0F-0DD0B560EA84}"/>
          </ac:spMkLst>
        </pc:spChg>
        <pc:spChg chg="mod">
          <ac:chgData name="Igor Shinkar" userId="db6eb1b41a9778dd" providerId="LiveId" clId="{76B3E91C-0679-4375-A7EE-E585006D98D0}" dt="2025-11-05T03:08:13.661" v="1544" actId="1035"/>
          <ac:spMkLst>
            <pc:docMk/>
            <pc:sldMk cId="887318234" sldId="477"/>
            <ac:spMk id="20" creationId="{B6AE185C-7A07-A8DB-7F24-158A7D419CBF}"/>
          </ac:spMkLst>
        </pc:spChg>
        <pc:spChg chg="mod">
          <ac:chgData name="Igor Shinkar" userId="db6eb1b41a9778dd" providerId="LiveId" clId="{76B3E91C-0679-4375-A7EE-E585006D98D0}" dt="2025-11-05T03:08:13.661" v="1544" actId="1035"/>
          <ac:spMkLst>
            <pc:docMk/>
            <pc:sldMk cId="887318234" sldId="477"/>
            <ac:spMk id="23" creationId="{B40173F2-748B-8586-BF59-AE311B289CC6}"/>
          </ac:spMkLst>
        </pc:spChg>
        <pc:spChg chg="mod">
          <ac:chgData name="Igor Shinkar" userId="db6eb1b41a9778dd" providerId="LiveId" clId="{76B3E91C-0679-4375-A7EE-E585006D98D0}" dt="2025-11-05T03:08:19.702" v="1546" actId="1076"/>
          <ac:spMkLst>
            <pc:docMk/>
            <pc:sldMk cId="887318234" sldId="477"/>
            <ac:spMk id="26" creationId="{C0AF04B8-B43C-74AC-2C10-3FC32AA5F5DE}"/>
          </ac:spMkLst>
        </pc:spChg>
        <pc:spChg chg="mod">
          <ac:chgData name="Igor Shinkar" userId="db6eb1b41a9778dd" providerId="LiveId" clId="{76B3E91C-0679-4375-A7EE-E585006D98D0}" dt="2025-11-05T03:08:17.043" v="1545" actId="1076"/>
          <ac:spMkLst>
            <pc:docMk/>
            <pc:sldMk cId="887318234" sldId="477"/>
            <ac:spMk id="29" creationId="{F4487937-18D2-14F7-8FA0-6A3E4E030464}"/>
          </ac:spMkLst>
        </pc:spChg>
        <pc:cxnChg chg="mod">
          <ac:chgData name="Igor Shinkar" userId="db6eb1b41a9778dd" providerId="LiveId" clId="{76B3E91C-0679-4375-A7EE-E585006D98D0}" dt="2025-11-05T03:08:09.665" v="1541" actId="14100"/>
          <ac:cxnSpMkLst>
            <pc:docMk/>
            <pc:sldMk cId="887318234" sldId="477"/>
            <ac:cxnSpMk id="7" creationId="{8E278578-1C2F-D78F-1F96-40A3BFF808C3}"/>
          </ac:cxnSpMkLst>
        </pc:cxnChg>
        <pc:cxnChg chg="mod">
          <ac:chgData name="Igor Shinkar" userId="db6eb1b41a9778dd" providerId="LiveId" clId="{76B3E91C-0679-4375-A7EE-E585006D98D0}" dt="2025-11-05T03:08:13.661" v="1544" actId="1035"/>
          <ac:cxnSpMkLst>
            <pc:docMk/>
            <pc:sldMk cId="887318234" sldId="477"/>
            <ac:cxnSpMk id="13" creationId="{9F8B5A54-E70B-4058-603A-0AF2D9F9A567}"/>
          </ac:cxnSpMkLst>
        </pc:cxnChg>
        <pc:cxnChg chg="mod">
          <ac:chgData name="Igor Shinkar" userId="db6eb1b41a9778dd" providerId="LiveId" clId="{76B3E91C-0679-4375-A7EE-E585006D98D0}" dt="2025-11-05T03:08:13.661" v="1544" actId="1035"/>
          <ac:cxnSpMkLst>
            <pc:docMk/>
            <pc:sldMk cId="887318234" sldId="477"/>
            <ac:cxnSpMk id="21" creationId="{7AFC937C-7392-F751-17EA-1616C7EAA32D}"/>
          </ac:cxnSpMkLst>
        </pc:cxnChg>
        <pc:cxnChg chg="mod">
          <ac:chgData name="Igor Shinkar" userId="db6eb1b41a9778dd" providerId="LiveId" clId="{76B3E91C-0679-4375-A7EE-E585006D98D0}" dt="2025-11-05T03:07:58.384" v="1537" actId="1076"/>
          <ac:cxnSpMkLst>
            <pc:docMk/>
            <pc:sldMk cId="887318234" sldId="477"/>
            <ac:cxnSpMk id="24" creationId="{FEAA5A9F-7B11-FC4F-115E-2F5254EEBB59}"/>
          </ac:cxnSpMkLst>
        </pc:cxnChg>
        <pc:cxnChg chg="mod">
          <ac:chgData name="Igor Shinkar" userId="db6eb1b41a9778dd" providerId="LiveId" clId="{76B3E91C-0679-4375-A7EE-E585006D98D0}" dt="2025-11-05T03:08:19.702" v="1546" actId="1076"/>
          <ac:cxnSpMkLst>
            <pc:docMk/>
            <pc:sldMk cId="887318234" sldId="477"/>
            <ac:cxnSpMk id="27" creationId="{2EBAA210-03D6-F3AA-73BE-275291688220}"/>
          </ac:cxnSpMkLst>
        </pc:cxnChg>
        <pc:cxnChg chg="mod">
          <ac:chgData name="Igor Shinkar" userId="db6eb1b41a9778dd" providerId="LiveId" clId="{76B3E91C-0679-4375-A7EE-E585006D98D0}" dt="2025-11-05T03:08:19.702" v="1546" actId="1076"/>
          <ac:cxnSpMkLst>
            <pc:docMk/>
            <pc:sldMk cId="887318234" sldId="477"/>
            <ac:cxnSpMk id="30" creationId="{4E37D8A2-2497-C242-ED98-31E7CABDF7C9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07229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55491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393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9444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79222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91476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79651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75159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70556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6960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78436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B32907-B1CA-95CF-711D-27C136829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1CC1F110-58E3-79EC-BA2D-D230F54E3B35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E74FC74A-CAC9-9E58-F95C-F66888366D0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84392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594D79-8306-399D-1997-61CAE7456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AB4D54E9-5206-694A-0E21-0043A857D42E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8593E401-F4ED-F941-629F-5E69A191E7C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32871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42A171-556A-5CC9-279B-F4ABFA31D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FB234A6F-43A2-E942-36FF-C8D62FB75E18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2A2797CD-1E22-31ED-DE49-C6ADB7B396B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03798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15491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00015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78927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25896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62193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21671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8820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FF5A44-F705-6D44-D3C7-F033EEB97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EDC2721A-7BF3-3E9F-1255-F1877519BBD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A84B39A5-A542-7113-9BA2-B7DB9E88DB3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11229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10174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071829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97956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28927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14076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905708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088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761022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698520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23D2A3-C887-9C00-D2D0-9C3B0A911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083EF1A7-0589-F4CE-0C74-361F932AA418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5C7707E9-DB69-5073-F635-5C671EA96C2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928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733305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582208-8436-41DC-BA64-C391EE433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0BC291E8-5176-BB89-A933-1CBDA63D71D5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324BCEBE-C490-EE1B-C6F2-670BF6422D0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481197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442510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29747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754144-0DFB-78DA-A9A1-E662C1000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CEB01C89-6F31-A6BB-5078-FA06AB7C6D1E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0A835FA6-C7E8-6276-39A7-8B7C0BEAB9C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9394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319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5424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323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4009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1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266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7713" y="720725"/>
            <a:ext cx="2065337" cy="57419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720725"/>
            <a:ext cx="6045200" cy="57419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8109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9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538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232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87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58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367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149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11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1733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930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205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895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117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979613"/>
            <a:ext cx="4054475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6988" y="1979613"/>
            <a:ext cx="4056062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3320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6790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600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971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936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5852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720725"/>
            <a:ext cx="8262937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979613"/>
            <a:ext cx="8262937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50323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448050" y="688657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722788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444625"/>
            <a:ext cx="8855075" cy="5688013"/>
          </a:xfrm>
          <a:ln/>
        </p:spPr>
        <p:txBody>
          <a:bodyPr tIns="31680" anchor="t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CMPT 125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Introduction to Computing Science</a:t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and Programming II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Week 10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  <a:p>
            <a:pPr algn="l"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000" dirty="0"/>
              <a:t>Write a function that gets a binary search tree,</a:t>
            </a:r>
            <a:br>
              <a:rPr lang="en-US" altLang="he-IL" sz="2000" dirty="0"/>
            </a:br>
            <a:r>
              <a:rPr lang="en-US" altLang="he-IL" sz="2000" dirty="0"/>
              <a:t>and prints all the values sorted in the increasing order.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2000" dirty="0"/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print_sorted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he-I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root) {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 ( root == NULL 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print_sorted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(root-&gt;left);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print(root-&gt;data);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print_sorted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(root-&gt;right);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Observation: This is 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InOrder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traversal on the tree.</a:t>
            </a:r>
          </a:p>
        </p:txBody>
      </p:sp>
    </p:spTree>
    <p:extLst>
      <p:ext uri="{BB962C8B-B14F-4D97-AF65-F5344CB8AC3E}">
        <p14:creationId xmlns:p14="http://schemas.microsoft.com/office/powerpoint/2010/main" val="3016801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000" dirty="0"/>
              <a:t>Write a function that finds a given item in a BST (or returns NULL).</a:t>
            </a:r>
            <a:br>
              <a:rPr lang="en-US" altLang="he-IL" sz="2000" dirty="0"/>
            </a:br>
            <a:endParaRPr lang="en-US" altLang="he-IL" sz="2000" dirty="0"/>
          </a:p>
          <a:p>
            <a:pPr marL="0" indent="0"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find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root, int item) {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 ( root == NULL 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NULL;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 (root-&gt;data == item)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root;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 ( root-&gt;data &gt; item 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find( root-&gt;left, item) 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else // if ( root-&gt;data &lt; item 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find( root-&gt;right, item) 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25" y="3094037"/>
            <a:ext cx="4257675" cy="348615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16889" y="2221648"/>
            <a:ext cx="144780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find( 7 )</a:t>
            </a:r>
          </a:p>
        </p:txBody>
      </p:sp>
      <p:cxnSp>
        <p:nvCxnSpPr>
          <p:cNvPr id="3" name="Straight Arrow Connector 2"/>
          <p:cNvCxnSpPr/>
          <p:nvPr/>
        </p:nvCxnSpPr>
        <p:spPr bwMode="auto">
          <a:xfrm flipV="1">
            <a:off x="4743947" y="3301262"/>
            <a:ext cx="1921870" cy="9757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 bwMode="auto">
          <a:xfrm flipV="1">
            <a:off x="3735583" y="4450877"/>
            <a:ext cx="1921870" cy="9757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 bwMode="auto">
          <a:xfrm flipV="1">
            <a:off x="5657453" y="6139207"/>
            <a:ext cx="609600" cy="44098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703619" y="6453988"/>
            <a:ext cx="2300631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Found</a:t>
            </a:r>
          </a:p>
        </p:txBody>
      </p:sp>
    </p:spTree>
    <p:extLst>
      <p:ext uri="{BB962C8B-B14F-4D97-AF65-F5344CB8AC3E}">
        <p14:creationId xmlns:p14="http://schemas.microsoft.com/office/powerpoint/2010/main" val="38938970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000" dirty="0"/>
              <a:t>Write a function that finds a given item in a BST (or returns NULL).</a:t>
            </a:r>
            <a:br>
              <a:rPr lang="en-US" altLang="he-IL" sz="2000" dirty="0"/>
            </a:br>
            <a:endParaRPr lang="en-US" altLang="he-IL" sz="2000" dirty="0"/>
          </a:p>
          <a:p>
            <a:pPr marL="0" indent="0"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find (</a:t>
            </a:r>
            <a:r>
              <a:rPr lang="en-US" altLang="he-I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root,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item) {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 ( root == NULL 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NULL;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 (root-&gt;data == item)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root;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 ( root-&gt;data &gt; item 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find( root-&gt;left, item) 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else // if ( root-&gt;data &lt; item 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find( root-&gt;right, item) 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25" y="2865437"/>
            <a:ext cx="4257675" cy="371475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980982" y="2518937"/>
            <a:ext cx="144780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find( 8 )</a:t>
            </a:r>
          </a:p>
        </p:txBody>
      </p:sp>
      <p:cxnSp>
        <p:nvCxnSpPr>
          <p:cNvPr id="3" name="Straight Arrow Connector 2"/>
          <p:cNvCxnSpPr/>
          <p:nvPr/>
        </p:nvCxnSpPr>
        <p:spPr bwMode="auto">
          <a:xfrm flipV="1">
            <a:off x="4743947" y="3301262"/>
            <a:ext cx="1921870" cy="9757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 bwMode="auto">
          <a:xfrm flipV="1">
            <a:off x="3735583" y="4450877"/>
            <a:ext cx="1921870" cy="9757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 bwMode="auto">
          <a:xfrm flipV="1">
            <a:off x="5657453" y="6139207"/>
            <a:ext cx="609600" cy="44098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234857" y="6562907"/>
            <a:ext cx="3454792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Not found</a:t>
            </a:r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 flipV="1">
            <a:off x="7156352" y="6497296"/>
            <a:ext cx="581219" cy="644436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8420782A-D3B8-45F2-B8BA-08FB8280C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7112" y="906534"/>
            <a:ext cx="3544887" cy="90686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The running time is:</a:t>
            </a:r>
            <a:br>
              <a:rPr lang="en-US" altLang="en-US" sz="2200" dirty="0"/>
            </a:br>
            <a:r>
              <a:rPr lang="en-US" altLang="en-US" sz="2200" dirty="0"/>
              <a:t>O(depth of the tree)</a:t>
            </a:r>
          </a:p>
        </p:txBody>
      </p:sp>
    </p:spTree>
    <p:extLst>
      <p:ext uri="{BB962C8B-B14F-4D97-AF65-F5344CB8AC3E}">
        <p14:creationId xmlns:p14="http://schemas.microsoft.com/office/powerpoint/2010/main" val="18101028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442" y="2988983"/>
            <a:ext cx="4257675" cy="371475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000" dirty="0"/>
              <a:t>Write an </a:t>
            </a:r>
            <a:r>
              <a:rPr lang="en-US" altLang="he-IL" sz="2000" b="1" dirty="0">
                <a:solidFill>
                  <a:srgbClr val="FF0000"/>
                </a:solidFill>
              </a:rPr>
              <a:t>iterative</a:t>
            </a:r>
            <a:r>
              <a:rPr lang="en-US" altLang="he-IL" sz="2000" dirty="0"/>
              <a:t> function that finds a given item in a BST (or returns NULL)</a:t>
            </a:r>
            <a:br>
              <a:rPr lang="en-US" altLang="he-IL" sz="2000" dirty="0"/>
            </a:br>
            <a:endParaRPr lang="en-US" altLang="he-IL" sz="2000" dirty="0"/>
          </a:p>
          <a:p>
            <a:pPr marL="0" indent="0"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find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root,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item) {</a:t>
            </a:r>
          </a:p>
          <a:p>
            <a:pPr marL="0" indent="0">
              <a:defRPr/>
            </a:pP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current = root;</a:t>
            </a:r>
          </a:p>
          <a:p>
            <a:pPr marL="0" indent="0">
              <a:defRPr/>
            </a:pP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while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current != NULL &amp;&amp; current-&gt;data != item) {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if (current-&gt;data &gt; item 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 current = current-&gt;left;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else  	// current-&gt;data &lt; item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current = current-&gt;right;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return current;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980982" y="2518937"/>
            <a:ext cx="144780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find( 16 )</a:t>
            </a:r>
          </a:p>
        </p:txBody>
      </p:sp>
      <p:cxnSp>
        <p:nvCxnSpPr>
          <p:cNvPr id="6" name="Straight Arrow Connector 5"/>
          <p:cNvCxnSpPr/>
          <p:nvPr/>
        </p:nvCxnSpPr>
        <p:spPr bwMode="auto">
          <a:xfrm flipV="1">
            <a:off x="4973314" y="3311334"/>
            <a:ext cx="1921870" cy="9757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 bwMode="auto">
          <a:xfrm flipV="1">
            <a:off x="6831538" y="4588753"/>
            <a:ext cx="1524736" cy="643706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 bwMode="auto">
          <a:xfrm flipV="1">
            <a:off x="7142162" y="6179980"/>
            <a:ext cx="609600" cy="44098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691129" y="6498652"/>
            <a:ext cx="2300631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Found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723062" y="2338587"/>
            <a:ext cx="3117850" cy="77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Running time: O(depth of the tree)</a:t>
            </a:r>
          </a:p>
        </p:txBody>
      </p:sp>
    </p:spTree>
    <p:extLst>
      <p:ext uri="{BB962C8B-B14F-4D97-AF65-F5344CB8AC3E}">
        <p14:creationId xmlns:p14="http://schemas.microsoft.com/office/powerpoint/2010/main" val="5192058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25" y="2729084"/>
            <a:ext cx="4257675" cy="371475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912" y="2729084"/>
            <a:ext cx="4385468" cy="480395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000" dirty="0"/>
              <a:t>Write a function that adds a given element to a binary search tree.</a:t>
            </a:r>
          </a:p>
          <a:p>
            <a:pPr marL="0" indent="0"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add_item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he-I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binary_tree_t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tree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item) {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// implement me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277118" y="2179637"/>
            <a:ext cx="204053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 err="1">
                <a:solidFill>
                  <a:srgbClr val="0000CC"/>
                </a:solidFill>
                <a:latin typeface="Arial" panose="020B0604020202020204" pitchFamily="34" charset="0"/>
              </a:rPr>
              <a:t>add_item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( 6 )</a:t>
            </a:r>
          </a:p>
        </p:txBody>
      </p:sp>
      <p:cxnSp>
        <p:nvCxnSpPr>
          <p:cNvPr id="6" name="Straight Arrow Connector 5"/>
          <p:cNvCxnSpPr/>
          <p:nvPr/>
        </p:nvCxnSpPr>
        <p:spPr bwMode="auto">
          <a:xfrm flipV="1">
            <a:off x="4743947" y="3092060"/>
            <a:ext cx="1921870" cy="9757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 bwMode="auto">
          <a:xfrm flipV="1">
            <a:off x="4166393" y="4405974"/>
            <a:ext cx="1524736" cy="643706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 bwMode="auto">
          <a:xfrm flipH="1" flipV="1">
            <a:off x="6665817" y="6025378"/>
            <a:ext cx="1422495" cy="65199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31757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Create a Binary Search Tree from the following list of insertions:</a:t>
            </a:r>
          </a:p>
          <a:p>
            <a:pPr>
              <a:defRPr/>
            </a:pPr>
            <a:r>
              <a:rPr lang="en-US" sz="2200" u="sng"/>
              <a:t>List A</a:t>
            </a:r>
            <a:r>
              <a:rPr lang="en-US" sz="2200"/>
              <a:t>: </a:t>
            </a:r>
            <a:r>
              <a:rPr lang="en-US" sz="2200" dirty="0"/>
              <a:t>4, 2, 6, 1, 3 , 5, 7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2C84038-5F7F-4B21-B9F8-39D9081C95FF}"/>
              </a:ext>
            </a:extLst>
          </p:cNvPr>
          <p:cNvSpPr/>
          <p:nvPr/>
        </p:nvSpPr>
        <p:spPr bwMode="auto">
          <a:xfrm>
            <a:off x="6259512" y="27130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1B670C3-0867-424E-B9D9-37D2B5AF2417}"/>
              </a:ext>
            </a:extLst>
          </p:cNvPr>
          <p:cNvSpPr/>
          <p:nvPr/>
        </p:nvSpPr>
        <p:spPr bwMode="auto">
          <a:xfrm>
            <a:off x="5497512" y="3551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46C0CC8-3A8B-4C8D-ABD5-062AEF2CB0F3}"/>
              </a:ext>
            </a:extLst>
          </p:cNvPr>
          <p:cNvCxnSpPr>
            <a:cxnSpLocks/>
            <a:stCxn id="2" idx="3"/>
            <a:endCxn id="6" idx="7"/>
          </p:cNvCxnSpPr>
          <p:nvPr/>
        </p:nvCxnSpPr>
        <p:spPr bwMode="auto">
          <a:xfrm flipH="1">
            <a:off x="5952797" y="310328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2570CBD3-7A53-4E3E-8AFB-F9B832B69CF5}"/>
              </a:ext>
            </a:extLst>
          </p:cNvPr>
          <p:cNvSpPr/>
          <p:nvPr/>
        </p:nvSpPr>
        <p:spPr bwMode="auto">
          <a:xfrm>
            <a:off x="7116598" y="3551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FA535E4-8FB1-4ACD-B725-72468EDC2206}"/>
              </a:ext>
            </a:extLst>
          </p:cNvPr>
          <p:cNvCxnSpPr>
            <a:cxnSpLocks/>
            <a:stCxn id="2" idx="5"/>
            <a:endCxn id="10" idx="0"/>
          </p:cNvCxnSpPr>
          <p:nvPr/>
        </p:nvCxnSpPr>
        <p:spPr bwMode="auto">
          <a:xfrm>
            <a:off x="6714797" y="3103282"/>
            <a:ext cx="668501" cy="44795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5189BF77-887C-4201-BF29-694B03FEF4C5}"/>
              </a:ext>
            </a:extLst>
          </p:cNvPr>
          <p:cNvSpPr/>
          <p:nvPr/>
        </p:nvSpPr>
        <p:spPr bwMode="auto">
          <a:xfrm>
            <a:off x="4773612" y="441167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C197F6C-7803-413F-81B1-5526CC8CB6F1}"/>
              </a:ext>
            </a:extLst>
          </p:cNvPr>
          <p:cNvCxnSpPr>
            <a:cxnSpLocks/>
            <a:endCxn id="17" idx="7"/>
          </p:cNvCxnSpPr>
          <p:nvPr/>
        </p:nvCxnSpPr>
        <p:spPr bwMode="auto">
          <a:xfrm flipH="1">
            <a:off x="5228897" y="396372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283F9168-20AB-461C-8246-3ABDB8D9A356}"/>
              </a:ext>
            </a:extLst>
          </p:cNvPr>
          <p:cNvSpPr/>
          <p:nvPr/>
        </p:nvSpPr>
        <p:spPr bwMode="auto">
          <a:xfrm>
            <a:off x="5910124" y="450691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776861D-9EBD-434C-B9B5-8CE448717135}"/>
              </a:ext>
            </a:extLst>
          </p:cNvPr>
          <p:cNvCxnSpPr>
            <a:cxnSpLocks/>
            <a:stCxn id="6" idx="5"/>
            <a:endCxn id="19" idx="0"/>
          </p:cNvCxnSpPr>
          <p:nvPr/>
        </p:nvCxnSpPr>
        <p:spPr bwMode="auto">
          <a:xfrm>
            <a:off x="5952797" y="3941482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F2454DF1-7719-4B79-B109-AE8D0BC366C3}"/>
              </a:ext>
            </a:extLst>
          </p:cNvPr>
          <p:cNvSpPr/>
          <p:nvPr/>
        </p:nvSpPr>
        <p:spPr bwMode="auto">
          <a:xfrm>
            <a:off x="6616199" y="451383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214F42E-63F4-44D0-9F2F-6632E3EEFDA1}"/>
              </a:ext>
            </a:extLst>
          </p:cNvPr>
          <p:cNvCxnSpPr>
            <a:cxnSpLocks/>
            <a:stCxn id="10" idx="3"/>
            <a:endCxn id="23" idx="0"/>
          </p:cNvCxnSpPr>
          <p:nvPr/>
        </p:nvCxnSpPr>
        <p:spPr bwMode="auto">
          <a:xfrm flipH="1">
            <a:off x="6882899" y="3941482"/>
            <a:ext cx="311814" cy="5723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CFBA383B-B6B0-4597-B04B-E7997C574FA9}"/>
              </a:ext>
            </a:extLst>
          </p:cNvPr>
          <p:cNvSpPr/>
          <p:nvPr/>
        </p:nvSpPr>
        <p:spPr bwMode="auto">
          <a:xfrm>
            <a:off x="7518399" y="453960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4912110-7242-4EDD-9904-B25FAA6FA664}"/>
              </a:ext>
            </a:extLst>
          </p:cNvPr>
          <p:cNvCxnSpPr>
            <a:cxnSpLocks/>
            <a:endCxn id="29" idx="0"/>
          </p:cNvCxnSpPr>
          <p:nvPr/>
        </p:nvCxnSpPr>
        <p:spPr bwMode="auto">
          <a:xfrm>
            <a:off x="7561072" y="3974175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87799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0" grpId="0" animBg="1"/>
      <p:bldP spid="17" grpId="0" animBg="1"/>
      <p:bldP spid="19" grpId="0" animBg="1"/>
      <p:bldP spid="23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Create a Binary Search Tree from the following list of insertions:</a:t>
            </a:r>
          </a:p>
          <a:p>
            <a:pPr>
              <a:defRPr/>
            </a:pPr>
            <a:r>
              <a:rPr lang="en-US" sz="2200" u="sng" dirty="0"/>
              <a:t>List B</a:t>
            </a:r>
            <a:r>
              <a:rPr lang="en-US" sz="2200" dirty="0"/>
              <a:t>: 1, 2, 3, 4, 5, 6, 7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C3FAB08-1CE6-435C-B9C2-41E91DB2FDC3}"/>
              </a:ext>
            </a:extLst>
          </p:cNvPr>
          <p:cNvSpPr/>
          <p:nvPr/>
        </p:nvSpPr>
        <p:spPr bwMode="auto">
          <a:xfrm>
            <a:off x="3744912" y="231780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B8213D7-2CAE-4565-8EB5-D5A32E92D418}"/>
              </a:ext>
            </a:extLst>
          </p:cNvPr>
          <p:cNvSpPr/>
          <p:nvPr/>
        </p:nvSpPr>
        <p:spPr bwMode="auto">
          <a:xfrm>
            <a:off x="4278312" y="30178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91BB06F-BC36-402E-B058-B1F3557F0978}"/>
              </a:ext>
            </a:extLst>
          </p:cNvPr>
          <p:cNvCxnSpPr>
            <a:cxnSpLocks/>
            <a:stCxn id="4" idx="4"/>
            <a:endCxn id="6" idx="0"/>
          </p:cNvCxnSpPr>
          <p:nvPr/>
        </p:nvCxnSpPr>
        <p:spPr bwMode="auto">
          <a:xfrm>
            <a:off x="4011612" y="2775008"/>
            <a:ext cx="533400" cy="24282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47C36959-91CC-48B8-ADA4-3E0FD2CE5A84}"/>
              </a:ext>
            </a:extLst>
          </p:cNvPr>
          <p:cNvSpPr/>
          <p:nvPr/>
        </p:nvSpPr>
        <p:spPr bwMode="auto">
          <a:xfrm>
            <a:off x="5040312" y="3697130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86E16CE-EA60-44F8-A699-3C87C621B06A}"/>
              </a:ext>
            </a:extLst>
          </p:cNvPr>
          <p:cNvCxnSpPr>
            <a:cxnSpLocks/>
            <a:stCxn id="6" idx="5"/>
            <a:endCxn id="10" idx="0"/>
          </p:cNvCxnSpPr>
          <p:nvPr/>
        </p:nvCxnSpPr>
        <p:spPr bwMode="auto">
          <a:xfrm>
            <a:off x="4733597" y="3408082"/>
            <a:ext cx="573415" cy="28904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50394FAB-E652-427C-9800-E15159A9E4B1}"/>
              </a:ext>
            </a:extLst>
          </p:cNvPr>
          <p:cNvSpPr/>
          <p:nvPr/>
        </p:nvSpPr>
        <p:spPr bwMode="auto">
          <a:xfrm>
            <a:off x="5726112" y="439659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B0FF9A3-C963-4995-AB59-5C5A4A840F71}"/>
              </a:ext>
            </a:extLst>
          </p:cNvPr>
          <p:cNvCxnSpPr>
            <a:cxnSpLocks/>
            <a:stCxn id="10" idx="5"/>
            <a:endCxn id="12" idx="0"/>
          </p:cNvCxnSpPr>
          <p:nvPr/>
        </p:nvCxnSpPr>
        <p:spPr bwMode="auto">
          <a:xfrm>
            <a:off x="5495597" y="4087375"/>
            <a:ext cx="497215" cy="3092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23DD8CED-552C-4569-BF0E-45801F7565E8}"/>
              </a:ext>
            </a:extLst>
          </p:cNvPr>
          <p:cNvSpPr/>
          <p:nvPr/>
        </p:nvSpPr>
        <p:spPr bwMode="auto">
          <a:xfrm>
            <a:off x="6301290" y="5257680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B365EEB-C280-48FD-99D5-05757F0FDC51}"/>
              </a:ext>
            </a:extLst>
          </p:cNvPr>
          <p:cNvCxnSpPr>
            <a:cxnSpLocks/>
            <a:endCxn id="14" idx="0"/>
          </p:cNvCxnSpPr>
          <p:nvPr/>
        </p:nvCxnSpPr>
        <p:spPr bwMode="auto">
          <a:xfrm>
            <a:off x="6034590" y="4862238"/>
            <a:ext cx="533400" cy="39544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36E5CE88-1B79-48AB-95E0-96EFBECC8D30}"/>
              </a:ext>
            </a:extLst>
          </p:cNvPr>
          <p:cNvSpPr/>
          <p:nvPr/>
        </p:nvSpPr>
        <p:spPr bwMode="auto">
          <a:xfrm>
            <a:off x="7005095" y="604837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BA2C14-5BC6-4A9C-B2ED-B151C4421397}"/>
              </a:ext>
            </a:extLst>
          </p:cNvPr>
          <p:cNvCxnSpPr>
            <a:cxnSpLocks/>
            <a:endCxn id="16" idx="0"/>
          </p:cNvCxnSpPr>
          <p:nvPr/>
        </p:nvCxnSpPr>
        <p:spPr bwMode="auto">
          <a:xfrm>
            <a:off x="6738395" y="5652933"/>
            <a:ext cx="533400" cy="39544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D02FAFEE-DB45-4BF4-A109-648F0429BC89}"/>
              </a:ext>
            </a:extLst>
          </p:cNvPr>
          <p:cNvSpPr/>
          <p:nvPr/>
        </p:nvSpPr>
        <p:spPr bwMode="auto">
          <a:xfrm>
            <a:off x="7687642" y="683260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76E2950-1E8B-4B33-AA12-AD71104B861C}"/>
              </a:ext>
            </a:extLst>
          </p:cNvPr>
          <p:cNvCxnSpPr>
            <a:cxnSpLocks/>
            <a:endCxn id="18" idx="0"/>
          </p:cNvCxnSpPr>
          <p:nvPr/>
        </p:nvCxnSpPr>
        <p:spPr bwMode="auto">
          <a:xfrm>
            <a:off x="7420942" y="6437159"/>
            <a:ext cx="533400" cy="39544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69416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2" grpId="0" animBg="1"/>
      <p:bldP spid="14" grpId="0" animBg="1"/>
      <p:bldP spid="16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Create a Binary Search Tree from the following list of insertions:</a:t>
            </a:r>
          </a:p>
          <a:p>
            <a:pPr>
              <a:defRPr/>
            </a:pPr>
            <a:r>
              <a:rPr lang="en-US" sz="2200" u="sng" dirty="0"/>
              <a:t>List C</a:t>
            </a:r>
            <a:r>
              <a:rPr lang="en-US" sz="2200" dirty="0"/>
              <a:t>: 1, 2, 3, 7, 6, 5, 4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38C7D66-6A74-44F1-866F-78786CEA24FE}"/>
              </a:ext>
            </a:extLst>
          </p:cNvPr>
          <p:cNvSpPr/>
          <p:nvPr/>
        </p:nvSpPr>
        <p:spPr bwMode="auto">
          <a:xfrm>
            <a:off x="5272646" y="2993056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D9FEC8A-9394-42DD-9D11-B39184C6E1B3}"/>
              </a:ext>
            </a:extLst>
          </p:cNvPr>
          <p:cNvCxnSpPr>
            <a:cxnSpLocks/>
            <a:stCxn id="8" idx="5"/>
            <a:endCxn id="6" idx="0"/>
          </p:cNvCxnSpPr>
          <p:nvPr/>
        </p:nvCxnSpPr>
        <p:spPr bwMode="auto">
          <a:xfrm>
            <a:off x="5114597" y="2798482"/>
            <a:ext cx="424749" cy="19457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8B503524-67AE-41C8-A68B-DB6E40C16A15}"/>
              </a:ext>
            </a:extLst>
          </p:cNvPr>
          <p:cNvSpPr/>
          <p:nvPr/>
        </p:nvSpPr>
        <p:spPr bwMode="auto">
          <a:xfrm>
            <a:off x="4659312" y="2408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F06E511-CB15-48BF-BDF3-EFC2E596E4C1}"/>
              </a:ext>
            </a:extLst>
          </p:cNvPr>
          <p:cNvSpPr/>
          <p:nvPr/>
        </p:nvSpPr>
        <p:spPr bwMode="auto">
          <a:xfrm>
            <a:off x="5806046" y="37036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5989CC2-2DCB-4566-91E9-959E7D1DFB10}"/>
              </a:ext>
            </a:extLst>
          </p:cNvPr>
          <p:cNvCxnSpPr>
            <a:cxnSpLocks/>
            <a:stCxn id="6" idx="5"/>
            <a:endCxn id="12" idx="0"/>
          </p:cNvCxnSpPr>
          <p:nvPr/>
        </p:nvCxnSpPr>
        <p:spPr bwMode="auto">
          <a:xfrm>
            <a:off x="5727931" y="3383301"/>
            <a:ext cx="344815" cy="32033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992296E9-A685-499B-81D8-DAAB57011FCB}"/>
              </a:ext>
            </a:extLst>
          </p:cNvPr>
          <p:cNvSpPr/>
          <p:nvPr/>
        </p:nvSpPr>
        <p:spPr bwMode="auto">
          <a:xfrm>
            <a:off x="6417561" y="4481173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ED2FD5F-3D8A-4430-8F91-4F5EB14D6F6B}"/>
              </a:ext>
            </a:extLst>
          </p:cNvPr>
          <p:cNvCxnSpPr>
            <a:cxnSpLocks/>
            <a:stCxn id="12" idx="5"/>
            <a:endCxn id="20" idx="0"/>
          </p:cNvCxnSpPr>
          <p:nvPr/>
        </p:nvCxnSpPr>
        <p:spPr bwMode="auto">
          <a:xfrm>
            <a:off x="6261331" y="4093882"/>
            <a:ext cx="422930" cy="38729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208A8C90-F3C1-4CC2-A73E-65A11C251A28}"/>
              </a:ext>
            </a:extLst>
          </p:cNvPr>
          <p:cNvSpPr/>
          <p:nvPr/>
        </p:nvSpPr>
        <p:spPr bwMode="auto">
          <a:xfrm>
            <a:off x="5806046" y="522922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BD33907-05E6-4772-B89D-22C3EECC9A63}"/>
              </a:ext>
            </a:extLst>
          </p:cNvPr>
          <p:cNvCxnSpPr>
            <a:cxnSpLocks/>
            <a:stCxn id="20" idx="4"/>
            <a:endCxn id="23" idx="0"/>
          </p:cNvCxnSpPr>
          <p:nvPr/>
        </p:nvCxnSpPr>
        <p:spPr bwMode="auto">
          <a:xfrm flipH="1">
            <a:off x="6072746" y="4938373"/>
            <a:ext cx="611515" cy="29085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4BDCB838-1029-49A6-B290-FB9C452F22CF}"/>
              </a:ext>
            </a:extLst>
          </p:cNvPr>
          <p:cNvSpPr/>
          <p:nvPr/>
        </p:nvSpPr>
        <p:spPr bwMode="auto">
          <a:xfrm>
            <a:off x="5114597" y="586057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7695DDD-1C90-4D23-A3DD-3E35C2E7F1F8}"/>
              </a:ext>
            </a:extLst>
          </p:cNvPr>
          <p:cNvCxnSpPr>
            <a:cxnSpLocks/>
            <a:stCxn id="23" idx="3"/>
            <a:endCxn id="26" idx="0"/>
          </p:cNvCxnSpPr>
          <p:nvPr/>
        </p:nvCxnSpPr>
        <p:spPr bwMode="auto">
          <a:xfrm flipH="1">
            <a:off x="5381297" y="5619469"/>
            <a:ext cx="502864" cy="24110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BC984F8E-17EC-4955-A00E-006D816F914F}"/>
              </a:ext>
            </a:extLst>
          </p:cNvPr>
          <p:cNvSpPr/>
          <p:nvPr/>
        </p:nvSpPr>
        <p:spPr bwMode="auto">
          <a:xfrm>
            <a:off x="4392612" y="652227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BA06F10-2DF8-447A-AB5A-75C6DBAD65A8}"/>
              </a:ext>
            </a:extLst>
          </p:cNvPr>
          <p:cNvCxnSpPr>
            <a:cxnSpLocks/>
            <a:endCxn id="29" idx="0"/>
          </p:cNvCxnSpPr>
          <p:nvPr/>
        </p:nvCxnSpPr>
        <p:spPr bwMode="auto">
          <a:xfrm flipH="1">
            <a:off x="4659312" y="6256202"/>
            <a:ext cx="556280" cy="26607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81164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20" grpId="0" animBg="1"/>
      <p:bldP spid="23" grpId="0" animBg="1"/>
      <p:bldP spid="26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Create a Binary Search Tree from the following list of insertions:</a:t>
            </a:r>
          </a:p>
          <a:p>
            <a:pPr>
              <a:defRPr/>
            </a:pPr>
            <a:r>
              <a:rPr lang="en-US" sz="2200" u="sng" dirty="0"/>
              <a:t>List D</a:t>
            </a:r>
            <a:r>
              <a:rPr lang="en-US" sz="2200" dirty="0"/>
              <a:t>: 1, 7, 2, 6, 3, 5, 4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38C7D66-6A74-44F1-866F-78786CEA24FE}"/>
              </a:ext>
            </a:extLst>
          </p:cNvPr>
          <p:cNvSpPr/>
          <p:nvPr/>
        </p:nvSpPr>
        <p:spPr bwMode="auto">
          <a:xfrm>
            <a:off x="5047922" y="309842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D9FEC8A-9394-42DD-9D11-B39184C6E1B3}"/>
              </a:ext>
            </a:extLst>
          </p:cNvPr>
          <p:cNvCxnSpPr>
            <a:cxnSpLocks/>
            <a:stCxn id="8" idx="5"/>
            <a:endCxn id="6" idx="0"/>
          </p:cNvCxnSpPr>
          <p:nvPr/>
        </p:nvCxnSpPr>
        <p:spPr bwMode="auto">
          <a:xfrm>
            <a:off x="4803447" y="2850876"/>
            <a:ext cx="511175" cy="2475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8B503524-67AE-41C8-A68B-DB6E40C16A15}"/>
              </a:ext>
            </a:extLst>
          </p:cNvPr>
          <p:cNvSpPr/>
          <p:nvPr/>
        </p:nvSpPr>
        <p:spPr bwMode="auto">
          <a:xfrm>
            <a:off x="4348162" y="246063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F06E511-CB15-48BF-BDF3-EFC2E596E4C1}"/>
              </a:ext>
            </a:extLst>
          </p:cNvPr>
          <p:cNvSpPr/>
          <p:nvPr/>
        </p:nvSpPr>
        <p:spPr bwMode="auto">
          <a:xfrm>
            <a:off x="4654917" y="3781566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5989CC2-2DCB-4566-91E9-959E7D1DFB10}"/>
              </a:ext>
            </a:extLst>
          </p:cNvPr>
          <p:cNvCxnSpPr>
            <a:cxnSpLocks/>
            <a:stCxn id="6" idx="4"/>
            <a:endCxn id="12" idx="0"/>
          </p:cNvCxnSpPr>
          <p:nvPr/>
        </p:nvCxnSpPr>
        <p:spPr bwMode="auto">
          <a:xfrm flipH="1">
            <a:off x="4921617" y="3555628"/>
            <a:ext cx="393005" cy="22593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992296E9-A685-499B-81D8-DAAB57011FCB}"/>
              </a:ext>
            </a:extLst>
          </p:cNvPr>
          <p:cNvSpPr/>
          <p:nvPr/>
        </p:nvSpPr>
        <p:spPr bwMode="auto">
          <a:xfrm>
            <a:off x="5405996" y="447913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ED2FD5F-3D8A-4430-8F91-4F5EB14D6F6B}"/>
              </a:ext>
            </a:extLst>
          </p:cNvPr>
          <p:cNvCxnSpPr>
            <a:cxnSpLocks/>
            <a:stCxn id="12" idx="4"/>
            <a:endCxn id="20" idx="0"/>
          </p:cNvCxnSpPr>
          <p:nvPr/>
        </p:nvCxnSpPr>
        <p:spPr bwMode="auto">
          <a:xfrm>
            <a:off x="4921617" y="4238766"/>
            <a:ext cx="751079" cy="24036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208A8C90-F3C1-4CC2-A73E-65A11C251A28}"/>
              </a:ext>
            </a:extLst>
          </p:cNvPr>
          <p:cNvSpPr/>
          <p:nvPr/>
        </p:nvSpPr>
        <p:spPr bwMode="auto">
          <a:xfrm>
            <a:off x="5047922" y="520670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BD33907-05E6-4772-B89D-22C3EECC9A63}"/>
              </a:ext>
            </a:extLst>
          </p:cNvPr>
          <p:cNvCxnSpPr>
            <a:cxnSpLocks/>
            <a:stCxn id="20" idx="4"/>
            <a:endCxn id="23" idx="0"/>
          </p:cNvCxnSpPr>
          <p:nvPr/>
        </p:nvCxnSpPr>
        <p:spPr bwMode="auto">
          <a:xfrm flipH="1">
            <a:off x="5314622" y="4936331"/>
            <a:ext cx="358074" cy="27037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4BDCB838-1029-49A6-B290-FB9C452F22CF}"/>
              </a:ext>
            </a:extLst>
          </p:cNvPr>
          <p:cNvSpPr/>
          <p:nvPr/>
        </p:nvSpPr>
        <p:spPr bwMode="auto">
          <a:xfrm>
            <a:off x="5581322" y="5889846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7695DDD-1C90-4D23-A3DD-3E35C2E7F1F8}"/>
              </a:ext>
            </a:extLst>
          </p:cNvPr>
          <p:cNvCxnSpPr>
            <a:cxnSpLocks/>
            <a:stCxn id="23" idx="4"/>
            <a:endCxn id="26" idx="0"/>
          </p:cNvCxnSpPr>
          <p:nvPr/>
        </p:nvCxnSpPr>
        <p:spPr bwMode="auto">
          <a:xfrm>
            <a:off x="5314622" y="5663908"/>
            <a:ext cx="533400" cy="22593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BC984F8E-17EC-4955-A00E-006D816F914F}"/>
              </a:ext>
            </a:extLst>
          </p:cNvPr>
          <p:cNvSpPr/>
          <p:nvPr/>
        </p:nvSpPr>
        <p:spPr bwMode="auto">
          <a:xfrm>
            <a:off x="4881562" y="6657366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BA06F10-2DF8-447A-AB5A-75C6DBAD65A8}"/>
              </a:ext>
            </a:extLst>
          </p:cNvPr>
          <p:cNvCxnSpPr>
            <a:cxnSpLocks/>
            <a:stCxn id="26" idx="4"/>
            <a:endCxn id="29" idx="0"/>
          </p:cNvCxnSpPr>
          <p:nvPr/>
        </p:nvCxnSpPr>
        <p:spPr bwMode="auto">
          <a:xfrm flipH="1">
            <a:off x="5148262" y="6347046"/>
            <a:ext cx="699760" cy="3103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4229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20" grpId="0" animBg="1"/>
      <p:bldP spid="23" grpId="0" animBg="1"/>
      <p:bldP spid="26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Create a Binary Search Tree from the following list of insertions:</a:t>
            </a:r>
          </a:p>
          <a:p>
            <a:pPr>
              <a:defRPr/>
            </a:pPr>
            <a:r>
              <a:rPr lang="en-US" sz="2200" u="sng" dirty="0"/>
              <a:t>List E</a:t>
            </a:r>
            <a:r>
              <a:rPr lang="en-US" sz="2200" dirty="0"/>
              <a:t>: 4, 1, 2, 5, 6, 7, 3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F365892-7571-4A95-94AF-7EF9FF64A8A7}"/>
              </a:ext>
            </a:extLst>
          </p:cNvPr>
          <p:cNvSpPr/>
          <p:nvPr/>
        </p:nvSpPr>
        <p:spPr bwMode="auto">
          <a:xfrm>
            <a:off x="4659312" y="2789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79B1B79-4A41-40F1-9AB2-C985A495B19E}"/>
              </a:ext>
            </a:extLst>
          </p:cNvPr>
          <p:cNvSpPr/>
          <p:nvPr/>
        </p:nvSpPr>
        <p:spPr bwMode="auto">
          <a:xfrm>
            <a:off x="5192712" y="3489266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FD95765-67D4-432F-B747-6E718D6F3C01}"/>
              </a:ext>
            </a:extLst>
          </p:cNvPr>
          <p:cNvCxnSpPr>
            <a:cxnSpLocks/>
            <a:stCxn id="4" idx="4"/>
            <a:endCxn id="5" idx="0"/>
          </p:cNvCxnSpPr>
          <p:nvPr/>
        </p:nvCxnSpPr>
        <p:spPr bwMode="auto">
          <a:xfrm>
            <a:off x="4926012" y="3246437"/>
            <a:ext cx="533400" cy="24282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D7C72673-AF4C-4372-90CE-14F6E50505C4}"/>
              </a:ext>
            </a:extLst>
          </p:cNvPr>
          <p:cNvSpPr/>
          <p:nvPr/>
        </p:nvSpPr>
        <p:spPr bwMode="auto">
          <a:xfrm>
            <a:off x="5954712" y="4168559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A07309E-E1E9-4A6A-B4FE-9D6AEBD1B4AA}"/>
              </a:ext>
            </a:extLst>
          </p:cNvPr>
          <p:cNvCxnSpPr>
            <a:cxnSpLocks/>
            <a:stCxn id="5" idx="5"/>
            <a:endCxn id="7" idx="0"/>
          </p:cNvCxnSpPr>
          <p:nvPr/>
        </p:nvCxnSpPr>
        <p:spPr bwMode="auto">
          <a:xfrm>
            <a:off x="5647997" y="3879511"/>
            <a:ext cx="573415" cy="28904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6D6C6DD7-7CF8-4E5D-B067-F3EFB627DDD5}"/>
              </a:ext>
            </a:extLst>
          </p:cNvPr>
          <p:cNvSpPr/>
          <p:nvPr/>
        </p:nvSpPr>
        <p:spPr bwMode="auto">
          <a:xfrm>
            <a:off x="6640512" y="486802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F6D1522-1F71-4458-9335-38911C660C52}"/>
              </a:ext>
            </a:extLst>
          </p:cNvPr>
          <p:cNvCxnSpPr>
            <a:cxnSpLocks/>
            <a:stCxn id="7" idx="5"/>
            <a:endCxn id="9" idx="0"/>
          </p:cNvCxnSpPr>
          <p:nvPr/>
        </p:nvCxnSpPr>
        <p:spPr bwMode="auto">
          <a:xfrm>
            <a:off x="6409997" y="4558804"/>
            <a:ext cx="497215" cy="3092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F422035F-F45D-4E1D-B65C-F899AF3D3363}"/>
              </a:ext>
            </a:extLst>
          </p:cNvPr>
          <p:cNvSpPr/>
          <p:nvPr/>
        </p:nvSpPr>
        <p:spPr bwMode="auto">
          <a:xfrm>
            <a:off x="3915885" y="342231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57D0C1F-5CE8-46DD-AF09-502209BF948F}"/>
              </a:ext>
            </a:extLst>
          </p:cNvPr>
          <p:cNvCxnSpPr>
            <a:cxnSpLocks/>
            <a:endCxn id="11" idx="0"/>
          </p:cNvCxnSpPr>
          <p:nvPr/>
        </p:nvCxnSpPr>
        <p:spPr bwMode="auto">
          <a:xfrm flipH="1">
            <a:off x="4182585" y="3156241"/>
            <a:ext cx="556280" cy="26607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6E50E8FE-689C-4067-B0EA-F4937BF17799}"/>
              </a:ext>
            </a:extLst>
          </p:cNvPr>
          <p:cNvSpPr/>
          <p:nvPr/>
        </p:nvSpPr>
        <p:spPr bwMode="auto">
          <a:xfrm>
            <a:off x="4679800" y="414558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97C25EB-7C34-4ADC-9E31-DB6FAFECCEEC}"/>
              </a:ext>
            </a:extLst>
          </p:cNvPr>
          <p:cNvCxnSpPr>
            <a:cxnSpLocks/>
            <a:endCxn id="17" idx="0"/>
          </p:cNvCxnSpPr>
          <p:nvPr/>
        </p:nvCxnSpPr>
        <p:spPr bwMode="auto">
          <a:xfrm>
            <a:off x="4373085" y="3856533"/>
            <a:ext cx="573415" cy="28904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6D3631CD-62AB-42F6-982F-577DDC3454BA}"/>
              </a:ext>
            </a:extLst>
          </p:cNvPr>
          <p:cNvSpPr/>
          <p:nvPr/>
        </p:nvSpPr>
        <p:spPr bwMode="auto">
          <a:xfrm>
            <a:off x="5365600" y="4845049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FAC92E-2F4B-4467-A919-15D69AEDA93F}"/>
              </a:ext>
            </a:extLst>
          </p:cNvPr>
          <p:cNvCxnSpPr>
            <a:cxnSpLocks/>
            <a:stCxn id="17" idx="5"/>
            <a:endCxn id="19" idx="0"/>
          </p:cNvCxnSpPr>
          <p:nvPr/>
        </p:nvCxnSpPr>
        <p:spPr bwMode="auto">
          <a:xfrm>
            <a:off x="5135085" y="4535826"/>
            <a:ext cx="497215" cy="3092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29785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  <p:bldP spid="17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Lab Exam – Nov 18-20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November 18 and November 20 during your lab section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You need to come to CSIL during your section. You cannot do the exam from home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Duration: 50 minutes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You will need to write 3-4 functions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You can find old lab exams on the course homepage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The format is similar to what you get for the assignments - you get a pdf with instructions, and a bunch of .c/.h files.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You need to implement the required functions in the file </a:t>
            </a:r>
            <a:r>
              <a:rPr lang="en-US" altLang="he-IL" sz="2200" dirty="0" err="1"/>
              <a:t>labexam.c</a:t>
            </a:r>
            <a:r>
              <a:rPr lang="en-US" altLang="he-IL" sz="2200" dirty="0"/>
              <a:t>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You need to submit </a:t>
            </a:r>
            <a:r>
              <a:rPr lang="en-US" altLang="he-IL" sz="2200" dirty="0" err="1"/>
              <a:t>labexam.c</a:t>
            </a:r>
            <a:r>
              <a:rPr lang="en-US" altLang="he-IL" sz="2200" dirty="0"/>
              <a:t> to </a:t>
            </a:r>
            <a:r>
              <a:rPr lang="en-US" altLang="he-IL" sz="2200" dirty="0" err="1"/>
              <a:t>coursys</a:t>
            </a:r>
            <a:r>
              <a:rPr lang="en-US" altLang="he-IL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6552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57B351-14E4-72D1-666A-618CD73CC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51637767-B9DC-DA03-8F51-7E14399017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49F4AB80-2F83-ED30-FDC3-4DDFD5A03C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How many BSTs with values 1,2,3 of max height are there?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Q1: who can be the root?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A1: only 1 and 3</a:t>
            </a:r>
          </a:p>
          <a:p>
            <a:pPr>
              <a:defRPr/>
            </a:pPr>
            <a:endParaRPr lang="en-US" sz="22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1B52277-DB8A-76BD-3002-8C9D8B5BF325}"/>
              </a:ext>
            </a:extLst>
          </p:cNvPr>
          <p:cNvSpPr/>
          <p:nvPr/>
        </p:nvSpPr>
        <p:spPr bwMode="auto">
          <a:xfrm>
            <a:off x="5473372" y="342703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2B95823-0CEE-EA16-671A-EACD84DD7467}"/>
              </a:ext>
            </a:extLst>
          </p:cNvPr>
          <p:cNvCxnSpPr>
            <a:cxnSpLocks/>
            <a:stCxn id="8" idx="5"/>
            <a:endCxn id="6" idx="0"/>
          </p:cNvCxnSpPr>
          <p:nvPr/>
        </p:nvCxnSpPr>
        <p:spPr bwMode="auto">
          <a:xfrm>
            <a:off x="5228897" y="3179482"/>
            <a:ext cx="511175" cy="2475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50FDD83C-872A-677A-E141-C13843595745}"/>
              </a:ext>
            </a:extLst>
          </p:cNvPr>
          <p:cNvSpPr/>
          <p:nvPr/>
        </p:nvSpPr>
        <p:spPr bwMode="auto">
          <a:xfrm>
            <a:off x="4773612" y="2789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26438AB-3049-BFF7-5C57-BFAD142284A4}"/>
              </a:ext>
            </a:extLst>
          </p:cNvPr>
          <p:cNvSpPr/>
          <p:nvPr/>
        </p:nvSpPr>
        <p:spPr bwMode="auto">
          <a:xfrm>
            <a:off x="5099467" y="411669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04A6C53-D0B9-6857-7F94-83F83C1A985F}"/>
              </a:ext>
            </a:extLst>
          </p:cNvPr>
          <p:cNvCxnSpPr>
            <a:cxnSpLocks/>
            <a:stCxn id="6" idx="4"/>
            <a:endCxn id="12" idx="0"/>
          </p:cNvCxnSpPr>
          <p:nvPr/>
        </p:nvCxnSpPr>
        <p:spPr bwMode="auto">
          <a:xfrm flipH="1">
            <a:off x="5366167" y="3884234"/>
            <a:ext cx="373905" cy="23246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180E73C4-E2FB-EB7B-0C0C-9038FE08412F}"/>
              </a:ext>
            </a:extLst>
          </p:cNvPr>
          <p:cNvSpPr/>
          <p:nvPr/>
        </p:nvSpPr>
        <p:spPr bwMode="auto">
          <a:xfrm>
            <a:off x="7545029" y="340309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27D6A22-C564-9D27-ED9D-9E0091CC1DFD}"/>
              </a:ext>
            </a:extLst>
          </p:cNvPr>
          <p:cNvCxnSpPr>
            <a:cxnSpLocks/>
            <a:stCxn id="4" idx="5"/>
            <a:endCxn id="2" idx="0"/>
          </p:cNvCxnSpPr>
          <p:nvPr/>
        </p:nvCxnSpPr>
        <p:spPr bwMode="auto">
          <a:xfrm>
            <a:off x="7300554" y="3155539"/>
            <a:ext cx="511175" cy="2475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6DCB3E48-C9C9-3834-7449-82E075457455}"/>
              </a:ext>
            </a:extLst>
          </p:cNvPr>
          <p:cNvSpPr/>
          <p:nvPr/>
        </p:nvSpPr>
        <p:spPr bwMode="auto">
          <a:xfrm>
            <a:off x="6845269" y="276529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828CBF2-CB95-5D14-C2D0-25103206AF00}"/>
              </a:ext>
            </a:extLst>
          </p:cNvPr>
          <p:cNvSpPr/>
          <p:nvPr/>
        </p:nvSpPr>
        <p:spPr bwMode="auto">
          <a:xfrm>
            <a:off x="7935912" y="411669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7CA5743-B3DC-66DE-4305-BF765109EEAB}"/>
              </a:ext>
            </a:extLst>
          </p:cNvPr>
          <p:cNvCxnSpPr>
            <a:cxnSpLocks/>
            <a:stCxn id="2" idx="4"/>
            <a:endCxn id="5" idx="0"/>
          </p:cNvCxnSpPr>
          <p:nvPr/>
        </p:nvCxnSpPr>
        <p:spPr bwMode="auto">
          <a:xfrm>
            <a:off x="7811729" y="3860291"/>
            <a:ext cx="390883" cy="25640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669C073A-DFFB-B271-D9F6-4AD0F62CB2F5}"/>
              </a:ext>
            </a:extLst>
          </p:cNvPr>
          <p:cNvSpPr/>
          <p:nvPr/>
        </p:nvSpPr>
        <p:spPr bwMode="auto">
          <a:xfrm>
            <a:off x="2220721" y="577701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FA70DC5-87FD-60C3-B7CE-86D8ABBC33DC}"/>
              </a:ext>
            </a:extLst>
          </p:cNvPr>
          <p:cNvCxnSpPr>
            <a:cxnSpLocks/>
            <a:stCxn id="15" idx="5"/>
            <a:endCxn id="11" idx="0"/>
          </p:cNvCxnSpPr>
          <p:nvPr/>
        </p:nvCxnSpPr>
        <p:spPr bwMode="auto">
          <a:xfrm flipH="1">
            <a:off x="2487421" y="5425205"/>
            <a:ext cx="731089" cy="35181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8C6011E3-0A8A-8547-CFB6-1E8136CDCF99}"/>
              </a:ext>
            </a:extLst>
          </p:cNvPr>
          <p:cNvSpPr/>
          <p:nvPr/>
        </p:nvSpPr>
        <p:spPr bwMode="auto">
          <a:xfrm>
            <a:off x="2763225" y="5034960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3602179-50FC-6CE4-54AF-69EDC4E844B4}"/>
              </a:ext>
            </a:extLst>
          </p:cNvPr>
          <p:cNvSpPr/>
          <p:nvPr/>
        </p:nvSpPr>
        <p:spPr bwMode="auto">
          <a:xfrm>
            <a:off x="3089080" y="6362420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D3FF803-7EE0-F42E-CFCA-F5DCB28E001D}"/>
              </a:ext>
            </a:extLst>
          </p:cNvPr>
          <p:cNvCxnSpPr>
            <a:cxnSpLocks/>
            <a:stCxn id="11" idx="4"/>
            <a:endCxn id="16" idx="0"/>
          </p:cNvCxnSpPr>
          <p:nvPr/>
        </p:nvCxnSpPr>
        <p:spPr bwMode="auto">
          <a:xfrm>
            <a:off x="2487421" y="6234217"/>
            <a:ext cx="868359" cy="12820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4EADF637-B96B-AC9C-712F-A8BF3F33ADDB}"/>
              </a:ext>
            </a:extLst>
          </p:cNvPr>
          <p:cNvSpPr/>
          <p:nvPr/>
        </p:nvSpPr>
        <p:spPr bwMode="auto">
          <a:xfrm>
            <a:off x="5534642" y="564881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DD5D913-8AAA-1762-5792-88ADC69E103B}"/>
              </a:ext>
            </a:extLst>
          </p:cNvPr>
          <p:cNvCxnSpPr>
            <a:cxnSpLocks/>
            <a:stCxn id="22" idx="5"/>
            <a:endCxn id="18" idx="0"/>
          </p:cNvCxnSpPr>
          <p:nvPr/>
        </p:nvCxnSpPr>
        <p:spPr bwMode="auto">
          <a:xfrm flipH="1">
            <a:off x="5801342" y="5297149"/>
            <a:ext cx="934936" cy="35166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B1A5CFAB-E997-967C-BF36-4702F089AD24}"/>
              </a:ext>
            </a:extLst>
          </p:cNvPr>
          <p:cNvSpPr/>
          <p:nvPr/>
        </p:nvSpPr>
        <p:spPr bwMode="auto">
          <a:xfrm>
            <a:off x="6280993" y="490690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CD349DD-852F-7F2C-F2F5-429FD80C2B73}"/>
              </a:ext>
            </a:extLst>
          </p:cNvPr>
          <p:cNvSpPr/>
          <p:nvPr/>
        </p:nvSpPr>
        <p:spPr bwMode="auto">
          <a:xfrm>
            <a:off x="4878333" y="647704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8BE941E-7292-3515-12AA-328BD02417D9}"/>
              </a:ext>
            </a:extLst>
          </p:cNvPr>
          <p:cNvCxnSpPr>
            <a:cxnSpLocks/>
            <a:stCxn id="18" idx="4"/>
            <a:endCxn id="25" idx="0"/>
          </p:cNvCxnSpPr>
          <p:nvPr/>
        </p:nvCxnSpPr>
        <p:spPr bwMode="auto">
          <a:xfrm flipH="1">
            <a:off x="5145033" y="6106014"/>
            <a:ext cx="656309" cy="37103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65442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48A63B-C78E-641B-7B44-6A0067DAAD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5E234789-50AD-E612-BEEA-D03717B227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4D0F4D24-1888-C1F4-4AC7-0B352D8D7A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How many BSTs with values 1,2,3,4,5,6,7 of max height are there?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A: 2</a:t>
            </a:r>
            <a:r>
              <a:rPr lang="en-US" sz="2200" baseline="30000" dirty="0"/>
              <a:t>6</a:t>
            </a:r>
            <a:r>
              <a:rPr lang="en-US" sz="2200" dirty="0"/>
              <a:t> = 64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Root can be 1 or 7</a:t>
            </a:r>
          </a:p>
          <a:p>
            <a:pPr>
              <a:buFontTx/>
              <a:buChar char="-"/>
              <a:defRPr/>
            </a:pPr>
            <a:r>
              <a:rPr lang="en-US" sz="2200" dirty="0"/>
              <a:t>Let’s say root is 1.</a:t>
            </a:r>
          </a:p>
          <a:p>
            <a:pPr lvl="1">
              <a:buFontTx/>
              <a:buChar char="-"/>
              <a:defRPr/>
            </a:pPr>
            <a:r>
              <a:rPr lang="en-US" sz="1800" dirty="0"/>
              <a:t>Then the children can be either 2 or 7</a:t>
            </a:r>
          </a:p>
          <a:p>
            <a:pPr lvl="1">
              <a:buFontTx/>
              <a:buChar char="-"/>
              <a:defRPr/>
            </a:pPr>
            <a:r>
              <a:rPr lang="en-US" sz="1800" dirty="0"/>
              <a:t>Let’s say it’s 7, what are it’s possible children?</a:t>
            </a:r>
          </a:p>
          <a:p>
            <a:pPr lvl="1">
              <a:buFontTx/>
              <a:buChar char="-"/>
              <a:defRPr/>
            </a:pPr>
            <a:endParaRPr lang="en-US" sz="1800" dirty="0"/>
          </a:p>
          <a:p>
            <a:pPr marL="457200" lvl="1" indent="0">
              <a:defRPr/>
            </a:pPr>
            <a:endParaRPr lang="en-US" sz="1400" dirty="0"/>
          </a:p>
          <a:p>
            <a:pPr lvl="1">
              <a:buFontTx/>
              <a:buChar char="-"/>
              <a:defRPr/>
            </a:pPr>
            <a:endParaRPr lang="en-US" sz="1800" dirty="0"/>
          </a:p>
          <a:p>
            <a:pPr>
              <a:defRPr/>
            </a:pPr>
            <a:endParaRPr lang="en-US" sz="22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03151B1-5C9E-C5FD-B8F0-B8B6E5A8F684}"/>
              </a:ext>
            </a:extLst>
          </p:cNvPr>
          <p:cNvSpPr/>
          <p:nvPr/>
        </p:nvSpPr>
        <p:spPr bwMode="auto">
          <a:xfrm>
            <a:off x="8151262" y="312223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624FF0-2F4E-EB23-F2B8-F0C3FDFF1CCF}"/>
              </a:ext>
            </a:extLst>
          </p:cNvPr>
          <p:cNvCxnSpPr>
            <a:cxnSpLocks/>
            <a:stCxn id="8" idx="5"/>
            <a:endCxn id="6" idx="0"/>
          </p:cNvCxnSpPr>
          <p:nvPr/>
        </p:nvCxnSpPr>
        <p:spPr bwMode="auto">
          <a:xfrm>
            <a:off x="7969700" y="2863267"/>
            <a:ext cx="448262" cy="25896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6F3772FD-AEC7-56B9-B2C6-7DD77B1F7C91}"/>
              </a:ext>
            </a:extLst>
          </p:cNvPr>
          <p:cNvSpPr/>
          <p:nvPr/>
        </p:nvSpPr>
        <p:spPr bwMode="auto">
          <a:xfrm>
            <a:off x="7514415" y="247302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539B406-5651-9041-EA2F-46D5F6E739F2}"/>
              </a:ext>
            </a:extLst>
          </p:cNvPr>
          <p:cNvSpPr/>
          <p:nvPr/>
        </p:nvSpPr>
        <p:spPr bwMode="auto">
          <a:xfrm>
            <a:off x="7777357" y="379192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FC81669-20FE-90D1-75AD-A47C1BE38FC5}"/>
              </a:ext>
            </a:extLst>
          </p:cNvPr>
          <p:cNvCxnSpPr>
            <a:cxnSpLocks/>
            <a:stCxn id="6" idx="4"/>
            <a:endCxn id="12" idx="0"/>
          </p:cNvCxnSpPr>
          <p:nvPr/>
        </p:nvCxnSpPr>
        <p:spPr bwMode="auto">
          <a:xfrm flipH="1">
            <a:off x="8044057" y="3579434"/>
            <a:ext cx="373905" cy="2124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AFF8559C-F27E-DBED-94FC-1E44DF6442E1}"/>
              </a:ext>
            </a:extLst>
          </p:cNvPr>
          <p:cNvSpPr/>
          <p:nvPr/>
        </p:nvSpPr>
        <p:spPr bwMode="auto">
          <a:xfrm>
            <a:off x="8421267" y="448042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15AC856-A7D2-0359-13B4-AB9F89EF9AA8}"/>
              </a:ext>
            </a:extLst>
          </p:cNvPr>
          <p:cNvCxnSpPr>
            <a:cxnSpLocks/>
            <a:stCxn id="12" idx="4"/>
            <a:endCxn id="20" idx="0"/>
          </p:cNvCxnSpPr>
          <p:nvPr/>
        </p:nvCxnSpPr>
        <p:spPr bwMode="auto">
          <a:xfrm>
            <a:off x="8044057" y="4249121"/>
            <a:ext cx="643910" cy="2313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DB3DC595-41D0-2C1B-D755-046A4B785D89}"/>
              </a:ext>
            </a:extLst>
          </p:cNvPr>
          <p:cNvSpPr/>
          <p:nvPr/>
        </p:nvSpPr>
        <p:spPr bwMode="auto">
          <a:xfrm>
            <a:off x="8151262" y="523051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0D28C89-C817-F197-EFE5-E2C0680ED971}"/>
              </a:ext>
            </a:extLst>
          </p:cNvPr>
          <p:cNvCxnSpPr>
            <a:cxnSpLocks/>
            <a:stCxn id="20" idx="4"/>
            <a:endCxn id="23" idx="0"/>
          </p:cNvCxnSpPr>
          <p:nvPr/>
        </p:nvCxnSpPr>
        <p:spPr bwMode="auto">
          <a:xfrm flipH="1">
            <a:off x="8417962" y="4937621"/>
            <a:ext cx="270005" cy="29289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FE9F3772-F91B-8FAC-5C79-11DFC31C5F60}"/>
              </a:ext>
            </a:extLst>
          </p:cNvPr>
          <p:cNvSpPr/>
          <p:nvPr/>
        </p:nvSpPr>
        <p:spPr bwMode="auto">
          <a:xfrm>
            <a:off x="8684662" y="591365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F5131AD-CA2F-7BFC-D81C-7D3A0B716CAF}"/>
              </a:ext>
            </a:extLst>
          </p:cNvPr>
          <p:cNvCxnSpPr>
            <a:cxnSpLocks/>
            <a:stCxn id="23" idx="4"/>
            <a:endCxn id="26" idx="0"/>
          </p:cNvCxnSpPr>
          <p:nvPr/>
        </p:nvCxnSpPr>
        <p:spPr bwMode="auto">
          <a:xfrm>
            <a:off x="8417962" y="5687714"/>
            <a:ext cx="533400" cy="22593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F6802426-B9D6-B5C0-0C5E-737408EBA31C}"/>
              </a:ext>
            </a:extLst>
          </p:cNvPr>
          <p:cNvSpPr/>
          <p:nvPr/>
        </p:nvSpPr>
        <p:spPr bwMode="auto">
          <a:xfrm>
            <a:off x="7984902" y="668117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2107AEC-195F-8DC8-1243-B5462C40A700}"/>
              </a:ext>
            </a:extLst>
          </p:cNvPr>
          <p:cNvCxnSpPr>
            <a:cxnSpLocks/>
            <a:stCxn id="26" idx="4"/>
            <a:endCxn id="29" idx="0"/>
          </p:cNvCxnSpPr>
          <p:nvPr/>
        </p:nvCxnSpPr>
        <p:spPr bwMode="auto">
          <a:xfrm flipH="1">
            <a:off x="8251602" y="6370852"/>
            <a:ext cx="699760" cy="3103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42122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8AEA8-CBFD-70D5-4570-B4A33D204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63729377-5990-8947-7B2B-F875C32794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5B3C4373-48B8-26BD-BC20-22F37F08B5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How many BSTs with values 1,2,3,4,5,6,7 of max height are there?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A: 2</a:t>
            </a:r>
            <a:r>
              <a:rPr lang="en-US" sz="2200" baseline="30000" dirty="0"/>
              <a:t>6</a:t>
            </a:r>
            <a:r>
              <a:rPr lang="en-US" sz="2200" dirty="0"/>
              <a:t> = 64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Root can be 1 or 7</a:t>
            </a:r>
          </a:p>
          <a:p>
            <a:pPr>
              <a:buFontTx/>
              <a:buChar char="-"/>
              <a:defRPr/>
            </a:pPr>
            <a:r>
              <a:rPr lang="en-US" sz="2200" dirty="0"/>
              <a:t>Let’s say root is 7</a:t>
            </a:r>
            <a:endParaRPr lang="en-US" sz="1800" dirty="0"/>
          </a:p>
          <a:p>
            <a:pPr marL="457200" lvl="1" indent="0">
              <a:defRPr/>
            </a:pPr>
            <a:endParaRPr lang="en-US" sz="1400" dirty="0"/>
          </a:p>
          <a:p>
            <a:pPr lvl="1">
              <a:buFontTx/>
              <a:buChar char="-"/>
              <a:defRPr/>
            </a:pPr>
            <a:endParaRPr lang="en-US" sz="1800" dirty="0"/>
          </a:p>
          <a:p>
            <a:pPr>
              <a:defRPr/>
            </a:pPr>
            <a:endParaRPr lang="en-US" sz="22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15703C0-8D0A-6B8C-CAD6-B76D0BF05E49}"/>
              </a:ext>
            </a:extLst>
          </p:cNvPr>
          <p:cNvSpPr/>
          <p:nvPr/>
        </p:nvSpPr>
        <p:spPr bwMode="auto">
          <a:xfrm>
            <a:off x="7055128" y="317003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534A7D7-12DF-3805-6F09-B9451936B561}"/>
              </a:ext>
            </a:extLst>
          </p:cNvPr>
          <p:cNvCxnSpPr>
            <a:cxnSpLocks/>
            <a:stCxn id="8" idx="5"/>
            <a:endCxn id="6" idx="0"/>
          </p:cNvCxnSpPr>
          <p:nvPr/>
        </p:nvCxnSpPr>
        <p:spPr bwMode="auto">
          <a:xfrm flipH="1">
            <a:off x="7321828" y="2787150"/>
            <a:ext cx="751319" cy="38288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5C7B8456-648E-451D-7C8D-7BF745E45C37}"/>
              </a:ext>
            </a:extLst>
          </p:cNvPr>
          <p:cNvSpPr/>
          <p:nvPr/>
        </p:nvSpPr>
        <p:spPr bwMode="auto">
          <a:xfrm>
            <a:off x="7617862" y="239690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E9D2DD6-7E09-F688-75A9-CA8E99E8DE79}"/>
              </a:ext>
            </a:extLst>
          </p:cNvPr>
          <p:cNvSpPr/>
          <p:nvPr/>
        </p:nvSpPr>
        <p:spPr bwMode="auto">
          <a:xfrm>
            <a:off x="6569566" y="385453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5C48B79-A7E2-2DBB-2D77-C19CEBD920C7}"/>
              </a:ext>
            </a:extLst>
          </p:cNvPr>
          <p:cNvCxnSpPr>
            <a:cxnSpLocks/>
            <a:stCxn id="6" idx="4"/>
            <a:endCxn id="12" idx="0"/>
          </p:cNvCxnSpPr>
          <p:nvPr/>
        </p:nvCxnSpPr>
        <p:spPr bwMode="auto">
          <a:xfrm flipH="1">
            <a:off x="6836266" y="3627231"/>
            <a:ext cx="485562" cy="22730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F7844053-F508-DDF7-78EC-47CE6AE8DC18}"/>
              </a:ext>
            </a:extLst>
          </p:cNvPr>
          <p:cNvSpPr/>
          <p:nvPr/>
        </p:nvSpPr>
        <p:spPr bwMode="auto">
          <a:xfrm>
            <a:off x="7356054" y="453903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6F9785A-129F-BC4B-3066-8236B0552F68}"/>
              </a:ext>
            </a:extLst>
          </p:cNvPr>
          <p:cNvCxnSpPr>
            <a:cxnSpLocks/>
            <a:stCxn id="12" idx="4"/>
            <a:endCxn id="20" idx="0"/>
          </p:cNvCxnSpPr>
          <p:nvPr/>
        </p:nvCxnSpPr>
        <p:spPr bwMode="auto">
          <a:xfrm>
            <a:off x="6836266" y="4311734"/>
            <a:ext cx="786488" cy="22730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28E84C68-B02A-DBFA-76F1-7821A3258B84}"/>
              </a:ext>
            </a:extLst>
          </p:cNvPr>
          <p:cNvSpPr/>
          <p:nvPr/>
        </p:nvSpPr>
        <p:spPr bwMode="auto">
          <a:xfrm>
            <a:off x="7884562" y="5220769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A383D21-E40E-C197-0106-707DDF7B9DCE}"/>
              </a:ext>
            </a:extLst>
          </p:cNvPr>
          <p:cNvCxnSpPr>
            <a:cxnSpLocks/>
            <a:stCxn id="20" idx="4"/>
            <a:endCxn id="23" idx="0"/>
          </p:cNvCxnSpPr>
          <p:nvPr/>
        </p:nvCxnSpPr>
        <p:spPr bwMode="auto">
          <a:xfrm>
            <a:off x="7622754" y="4996238"/>
            <a:ext cx="528508" cy="22453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3791F539-9280-44AF-3AB7-DADA44A6D4A1}"/>
              </a:ext>
            </a:extLst>
          </p:cNvPr>
          <p:cNvSpPr/>
          <p:nvPr/>
        </p:nvSpPr>
        <p:spPr bwMode="auto">
          <a:xfrm>
            <a:off x="7360179" y="5984150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B935196-3510-C279-5DE4-88B5D5AE5657}"/>
              </a:ext>
            </a:extLst>
          </p:cNvPr>
          <p:cNvCxnSpPr>
            <a:cxnSpLocks/>
            <a:stCxn id="23" idx="4"/>
            <a:endCxn id="26" idx="0"/>
          </p:cNvCxnSpPr>
          <p:nvPr/>
        </p:nvCxnSpPr>
        <p:spPr bwMode="auto">
          <a:xfrm flipH="1">
            <a:off x="7626879" y="5677969"/>
            <a:ext cx="524383" cy="30618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78B7CE2D-78DE-5634-4A98-1E59CB3D64E8}"/>
              </a:ext>
            </a:extLst>
          </p:cNvPr>
          <p:cNvSpPr/>
          <p:nvPr/>
        </p:nvSpPr>
        <p:spPr bwMode="auto">
          <a:xfrm>
            <a:off x="7984902" y="668117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6956F42-C3C4-057F-1B62-D27A60D6EFC7}"/>
              </a:ext>
            </a:extLst>
          </p:cNvPr>
          <p:cNvCxnSpPr>
            <a:cxnSpLocks/>
            <a:stCxn id="26" idx="4"/>
            <a:endCxn id="29" idx="0"/>
          </p:cNvCxnSpPr>
          <p:nvPr/>
        </p:nvCxnSpPr>
        <p:spPr bwMode="auto">
          <a:xfrm>
            <a:off x="7626879" y="6441350"/>
            <a:ext cx="624723" cy="23982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755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Removing an element from</a:t>
            </a:r>
            <a:br>
              <a:rPr lang="de-DE" altLang="en-US" dirty="0"/>
            </a:b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Write a function that removes a given element from a BST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he-IL" sz="2200" dirty="0"/>
              <a:t>What if we want to remove an element that is not in the tree?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he-IL" sz="2200" dirty="0"/>
              <a:t>We’ll have three cases: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altLang="he-IL" sz="2200" dirty="0"/>
              <a:t>What if the remove element has no children?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altLang="he-IL" sz="2200" dirty="0"/>
              <a:t>What if the remove element has one child?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altLang="he-IL" sz="2200" dirty="0"/>
              <a:t>What if the remove element has two children?</a:t>
            </a:r>
          </a:p>
          <a:p>
            <a:pPr marL="914400" lvl="1" indent="-457200">
              <a:buFont typeface="+mj-lt"/>
              <a:buAutoNum type="alphaLcPeriod"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9911385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Removing an element from</a:t>
            </a:r>
            <a:br>
              <a:rPr lang="de-DE" altLang="en-US" dirty="0"/>
            </a:b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00050"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Step 1: Get a pointer to the node we want to remove</a:t>
            </a:r>
          </a:p>
          <a:p>
            <a:pPr marL="400050">
              <a:buFont typeface="Arial" panose="020B0604020202020204" pitchFamily="34" charset="0"/>
              <a:buChar char="•"/>
              <a:defRPr/>
            </a:pPr>
            <a:endParaRPr lang="en-US" altLang="he-IL" sz="2200" dirty="0"/>
          </a:p>
          <a:p>
            <a:pPr marL="400050">
              <a:buFont typeface="Wingdings" panose="05000000000000000000" pitchFamily="2" charset="2"/>
              <a:buChar char="Ø"/>
              <a:defRPr/>
            </a:pPr>
            <a:r>
              <a:rPr lang="en-US" altLang="he-IL" sz="2200" dirty="0"/>
              <a:t>Removing a node with no children:</a:t>
            </a:r>
          </a:p>
          <a:p>
            <a:pPr marL="800100" lvl="1"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Just remove the vertex, and update its parent.</a:t>
            </a:r>
          </a:p>
          <a:p>
            <a:pPr marL="514350" indent="-457200">
              <a:buFont typeface="Arial" panose="020B0604020202020204" pitchFamily="34" charset="0"/>
              <a:buChar char="•"/>
              <a:defRPr/>
            </a:pPr>
            <a:endParaRPr lang="en-US" altLang="he-IL" sz="2200" dirty="0"/>
          </a:p>
          <a:p>
            <a:pPr marL="514350" indent="-457200">
              <a:buFont typeface="Wingdings" panose="05000000000000000000" pitchFamily="2" charset="2"/>
              <a:buChar char="Ø"/>
              <a:defRPr/>
            </a:pPr>
            <a:r>
              <a:rPr lang="en-US" altLang="he-IL" sz="2200" dirty="0"/>
              <a:t>Removing a node with one child:</a:t>
            </a:r>
          </a:p>
          <a:p>
            <a:pPr marL="914400" lvl="1" indent="-457200"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Update the parent to skip over the removed node, and point to its (unique) child.</a:t>
            </a:r>
          </a:p>
          <a:p>
            <a:pPr marL="457200" lvl="1" indent="0">
              <a:defRPr/>
            </a:pPr>
            <a:endParaRPr lang="en-US" altLang="he-IL" sz="2200" dirty="0"/>
          </a:p>
          <a:p>
            <a:pPr marL="514350" indent="-457200"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Note that if the removed node is the root, then we should update the pointer to the root accordingly.</a:t>
            </a:r>
          </a:p>
        </p:txBody>
      </p:sp>
    </p:spTree>
    <p:extLst>
      <p:ext uri="{BB962C8B-B14F-4D97-AF65-F5344CB8AC3E}">
        <p14:creationId xmlns:p14="http://schemas.microsoft.com/office/powerpoint/2010/main" val="9896964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Remove node with no children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altLang="he-IL" sz="2200" dirty="0"/>
              <a:t>Remove (</a:t>
            </a:r>
            <a:r>
              <a:rPr lang="en-US" altLang="he-IL" sz="2200" dirty="0" err="1"/>
              <a:t>BST_t</a:t>
            </a:r>
            <a:r>
              <a:rPr lang="en-US" altLang="he-IL" sz="2200" dirty="0"/>
              <a:t>* tree, 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node):</a:t>
            </a:r>
          </a:p>
          <a:p>
            <a:pPr>
              <a:defRPr/>
            </a:pPr>
            <a:r>
              <a:rPr lang="en-US" altLang="he-IL" sz="2200" dirty="0"/>
              <a:t>	if (tree-&gt; root == node)</a:t>
            </a:r>
          </a:p>
          <a:p>
            <a:pPr lvl="1">
              <a:defRPr/>
            </a:pPr>
            <a:r>
              <a:rPr lang="en-US" altLang="he-IL" sz="2200" dirty="0"/>
              <a:t>	tree-&gt;root = NULL;</a:t>
            </a:r>
          </a:p>
          <a:p>
            <a:pPr lvl="1">
              <a:defRPr/>
            </a:pPr>
            <a:r>
              <a:rPr lang="en-US" altLang="he-IL" sz="2200" dirty="0"/>
              <a:t>else</a:t>
            </a:r>
          </a:p>
          <a:p>
            <a:pPr>
              <a:defRPr/>
            </a:pPr>
            <a:r>
              <a:rPr lang="en-US" altLang="he-IL" sz="2200" dirty="0"/>
              <a:t>			if (node -&gt;parent-&gt;left == node)</a:t>
            </a:r>
          </a:p>
          <a:p>
            <a:pPr lvl="2">
              <a:defRPr/>
            </a:pPr>
            <a:r>
              <a:rPr lang="en-US" altLang="he-IL" sz="2200" dirty="0"/>
              <a:t>		 node -&gt;parent-&gt;left = NULL;</a:t>
            </a:r>
          </a:p>
          <a:p>
            <a:pPr lvl="1">
              <a:defRPr/>
            </a:pPr>
            <a:r>
              <a:rPr lang="en-US" altLang="he-IL" sz="2200" dirty="0"/>
              <a:t>		else   // node -&gt;parent-&gt;right == node</a:t>
            </a:r>
          </a:p>
          <a:p>
            <a:pPr lvl="2">
              <a:defRPr/>
            </a:pPr>
            <a:r>
              <a:rPr lang="en-US" altLang="he-IL" sz="2200" dirty="0"/>
              <a:t>		 node -&gt;parent-&gt;right = NULL;	</a:t>
            </a:r>
          </a:p>
          <a:p>
            <a:pPr lvl="1">
              <a:defRPr/>
            </a:pPr>
            <a:r>
              <a:rPr lang="en-US" altLang="he-IL" sz="2200" dirty="0"/>
              <a:t>free(node)</a:t>
            </a:r>
          </a:p>
          <a:p>
            <a:pPr>
              <a:defRPr/>
            </a:pPr>
            <a:endParaRPr lang="en-US" altLang="he-IL" sz="22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99B5270-F81B-4E70-A4B2-B8AA8ACD82DB}"/>
              </a:ext>
            </a:extLst>
          </p:cNvPr>
          <p:cNvSpPr/>
          <p:nvPr/>
        </p:nvSpPr>
        <p:spPr bwMode="auto">
          <a:xfrm>
            <a:off x="7567613" y="2408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12E435F-45BD-4837-AB99-8D5A42EEC096}"/>
              </a:ext>
            </a:extLst>
          </p:cNvPr>
          <p:cNvSpPr/>
          <p:nvPr/>
        </p:nvSpPr>
        <p:spPr bwMode="auto">
          <a:xfrm>
            <a:off x="6805613" y="32464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632242D-2A2E-456E-A385-54BC79A2C01D}"/>
              </a:ext>
            </a:extLst>
          </p:cNvPr>
          <p:cNvCxnSpPr>
            <a:cxnSpLocks/>
            <a:stCxn id="5" idx="3"/>
            <a:endCxn id="6" idx="7"/>
          </p:cNvCxnSpPr>
          <p:nvPr/>
        </p:nvCxnSpPr>
        <p:spPr bwMode="auto">
          <a:xfrm flipH="1">
            <a:off x="7260898" y="279848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EB3EE403-93ED-4593-BC02-CB53A21598FC}"/>
              </a:ext>
            </a:extLst>
          </p:cNvPr>
          <p:cNvSpPr/>
          <p:nvPr/>
        </p:nvSpPr>
        <p:spPr bwMode="auto">
          <a:xfrm>
            <a:off x="8424699" y="32464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859DD5C-7935-42A4-9951-98C88CFEA9D1}"/>
              </a:ext>
            </a:extLst>
          </p:cNvPr>
          <p:cNvCxnSpPr>
            <a:cxnSpLocks/>
            <a:stCxn id="5" idx="5"/>
            <a:endCxn id="8" idx="0"/>
          </p:cNvCxnSpPr>
          <p:nvPr/>
        </p:nvCxnSpPr>
        <p:spPr bwMode="auto">
          <a:xfrm>
            <a:off x="8022898" y="2798482"/>
            <a:ext cx="668501" cy="44795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9527A270-387D-4326-A3D9-7DF7FC3D77CD}"/>
              </a:ext>
            </a:extLst>
          </p:cNvPr>
          <p:cNvSpPr/>
          <p:nvPr/>
        </p:nvSpPr>
        <p:spPr bwMode="auto">
          <a:xfrm>
            <a:off x="6081713" y="410687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9CE9FCA-62C0-414D-8962-4E9BF0C23584}"/>
              </a:ext>
            </a:extLst>
          </p:cNvPr>
          <p:cNvCxnSpPr>
            <a:cxnSpLocks/>
            <a:endCxn id="10" idx="7"/>
          </p:cNvCxnSpPr>
          <p:nvPr/>
        </p:nvCxnSpPr>
        <p:spPr bwMode="auto">
          <a:xfrm flipH="1">
            <a:off x="6536998" y="365892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B9D462AB-65D8-4866-96A3-33C5962FFC0A}"/>
              </a:ext>
            </a:extLst>
          </p:cNvPr>
          <p:cNvSpPr/>
          <p:nvPr/>
        </p:nvSpPr>
        <p:spPr bwMode="auto">
          <a:xfrm>
            <a:off x="7218225" y="420211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BA1152B-467C-4C75-8F85-534CA618A552}"/>
              </a:ext>
            </a:extLst>
          </p:cNvPr>
          <p:cNvCxnSpPr>
            <a:cxnSpLocks/>
            <a:stCxn id="6" idx="5"/>
            <a:endCxn id="12" idx="0"/>
          </p:cNvCxnSpPr>
          <p:nvPr/>
        </p:nvCxnSpPr>
        <p:spPr bwMode="auto">
          <a:xfrm>
            <a:off x="7260898" y="3636682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C69AD838-05F4-44FF-A435-1BB9952A24E7}"/>
              </a:ext>
            </a:extLst>
          </p:cNvPr>
          <p:cNvSpPr/>
          <p:nvPr/>
        </p:nvSpPr>
        <p:spPr bwMode="auto">
          <a:xfrm>
            <a:off x="7924300" y="420903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02221A4-A1BF-4C0A-910B-F28A320E3D08}"/>
              </a:ext>
            </a:extLst>
          </p:cNvPr>
          <p:cNvCxnSpPr>
            <a:cxnSpLocks/>
            <a:stCxn id="8" idx="3"/>
            <a:endCxn id="14" idx="0"/>
          </p:cNvCxnSpPr>
          <p:nvPr/>
        </p:nvCxnSpPr>
        <p:spPr bwMode="auto">
          <a:xfrm flipH="1">
            <a:off x="8191000" y="3636682"/>
            <a:ext cx="311814" cy="5723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C39456E8-7A31-49E0-AD74-B7500C61A5F5}"/>
              </a:ext>
            </a:extLst>
          </p:cNvPr>
          <p:cNvSpPr/>
          <p:nvPr/>
        </p:nvSpPr>
        <p:spPr bwMode="auto">
          <a:xfrm>
            <a:off x="8826500" y="423480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E4AF733-8508-4D13-9D19-C55272CC77E5}"/>
              </a:ext>
            </a:extLst>
          </p:cNvPr>
          <p:cNvCxnSpPr>
            <a:cxnSpLocks/>
            <a:endCxn id="16" idx="0"/>
          </p:cNvCxnSpPr>
          <p:nvPr/>
        </p:nvCxnSpPr>
        <p:spPr bwMode="auto">
          <a:xfrm>
            <a:off x="8869173" y="3669375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286C3A5-7F60-42A2-B085-B0FFD28D775E}"/>
              </a:ext>
            </a:extLst>
          </p:cNvPr>
          <p:cNvCxnSpPr>
            <a:cxnSpLocks/>
          </p:cNvCxnSpPr>
          <p:nvPr/>
        </p:nvCxnSpPr>
        <p:spPr bwMode="auto">
          <a:xfrm flipV="1">
            <a:off x="6536998" y="4787900"/>
            <a:ext cx="681227" cy="881193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28B05D0-0514-46DC-8C6A-046A5C9051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1114" y="5689761"/>
            <a:ext cx="204053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remove( 3 )</a:t>
            </a:r>
          </a:p>
        </p:txBody>
      </p:sp>
    </p:spTree>
    <p:extLst>
      <p:ext uri="{BB962C8B-B14F-4D97-AF65-F5344CB8AC3E}">
        <p14:creationId xmlns:p14="http://schemas.microsoft.com/office/powerpoint/2010/main" val="40259910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2" grpId="0" animBg="1"/>
      <p:bldP spid="12" grpId="1" animBg="1"/>
      <p:bldP spid="14" grpId="0" animBg="1"/>
      <p:bldP spid="16" grpId="0" animBg="1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Remove node with one child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altLang="he-IL" sz="2200" dirty="0"/>
              <a:t>Remove (</a:t>
            </a:r>
            <a:r>
              <a:rPr lang="en-US" altLang="he-IL" sz="2200" dirty="0" err="1"/>
              <a:t>BST_t</a:t>
            </a:r>
            <a:r>
              <a:rPr lang="en-US" altLang="he-IL" sz="2200" dirty="0"/>
              <a:t>* tree, 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node):</a:t>
            </a:r>
          </a:p>
          <a:p>
            <a:pPr lvl="1">
              <a:defRPr/>
            </a:pPr>
            <a:r>
              <a:rPr lang="en-US" altLang="he-IL" sz="2200" dirty="0"/>
              <a:t>child = </a:t>
            </a:r>
            <a:r>
              <a:rPr lang="en-US" altLang="he-IL" sz="2200" dirty="0" err="1"/>
              <a:t>getChild</a:t>
            </a:r>
            <a:r>
              <a:rPr lang="en-US" altLang="he-IL" sz="2200" dirty="0"/>
              <a:t>(node);</a:t>
            </a:r>
          </a:p>
          <a:p>
            <a:pPr lvl="1">
              <a:defRPr/>
            </a:pPr>
            <a:r>
              <a:rPr lang="en-US" altLang="he-IL" sz="2200" dirty="0"/>
              <a:t>if (tree-&gt;root == node)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US" altLang="he-IL" sz="2200" dirty="0"/>
              <a:t>root = child;</a:t>
            </a:r>
          </a:p>
          <a:p>
            <a:pPr lvl="1">
              <a:defRPr/>
            </a:pPr>
            <a:r>
              <a:rPr lang="en-US" altLang="he-IL" sz="2200" dirty="0"/>
              <a:t>else</a:t>
            </a:r>
          </a:p>
          <a:p>
            <a:pPr lvl="2">
              <a:defRPr/>
            </a:pPr>
            <a:r>
              <a:rPr lang="en-US" altLang="he-IL" sz="2200" dirty="0"/>
              <a:t>if (node-&gt;parent-&gt;left == node)</a:t>
            </a:r>
          </a:p>
          <a:p>
            <a:pPr lvl="3">
              <a:defRPr/>
            </a:pPr>
            <a:r>
              <a:rPr lang="en-US" altLang="he-IL" sz="2200" dirty="0"/>
              <a:t>node-&gt;parent-&gt;left = child;</a:t>
            </a:r>
          </a:p>
          <a:p>
            <a:pPr lvl="2">
              <a:defRPr/>
            </a:pPr>
            <a:r>
              <a:rPr lang="en-US" altLang="he-IL" sz="2200" dirty="0"/>
              <a:t>else   // node-&gt;parent-&gt;right == node</a:t>
            </a:r>
          </a:p>
          <a:p>
            <a:pPr lvl="3">
              <a:defRPr/>
            </a:pPr>
            <a:r>
              <a:rPr lang="en-US" altLang="he-IL" sz="2200" dirty="0"/>
              <a:t>node-&gt;parent-&gt;right = child;</a:t>
            </a:r>
          </a:p>
          <a:p>
            <a:pPr lvl="1">
              <a:defRPr/>
            </a:pPr>
            <a:r>
              <a:rPr lang="en-US" altLang="he-IL" sz="2200" dirty="0"/>
              <a:t>free(node)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endParaRPr lang="en-US" altLang="he-IL" sz="2200" dirty="0"/>
          </a:p>
          <a:p>
            <a:pPr lvl="1">
              <a:defRPr/>
            </a:pPr>
            <a:endParaRPr lang="en-US" altLang="he-IL" sz="22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1353C16-AE6C-4AD7-9C18-C3F1CE5130FE}"/>
              </a:ext>
            </a:extLst>
          </p:cNvPr>
          <p:cNvSpPr/>
          <p:nvPr/>
        </p:nvSpPr>
        <p:spPr bwMode="auto">
          <a:xfrm>
            <a:off x="7355592" y="1820863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A7A61F2-303F-472F-B008-FB484761C25D}"/>
              </a:ext>
            </a:extLst>
          </p:cNvPr>
          <p:cNvSpPr/>
          <p:nvPr/>
        </p:nvSpPr>
        <p:spPr bwMode="auto">
          <a:xfrm>
            <a:off x="7888992" y="252089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E28F0D4-83CA-45DB-BD2F-9B9FBB6C2D1A}"/>
              </a:ext>
            </a:extLst>
          </p:cNvPr>
          <p:cNvCxnSpPr>
            <a:cxnSpLocks/>
            <a:stCxn id="5" idx="4"/>
            <a:endCxn id="6" idx="0"/>
          </p:cNvCxnSpPr>
          <p:nvPr/>
        </p:nvCxnSpPr>
        <p:spPr bwMode="auto">
          <a:xfrm>
            <a:off x="7622292" y="2278063"/>
            <a:ext cx="533400" cy="24282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3ED923B7-FE04-4B39-A58D-D583D01DF502}"/>
              </a:ext>
            </a:extLst>
          </p:cNvPr>
          <p:cNvSpPr/>
          <p:nvPr/>
        </p:nvSpPr>
        <p:spPr bwMode="auto">
          <a:xfrm>
            <a:off x="8650992" y="320018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A203896-BEBB-4D3C-8486-251E3D0C8974}"/>
              </a:ext>
            </a:extLst>
          </p:cNvPr>
          <p:cNvCxnSpPr>
            <a:cxnSpLocks/>
            <a:stCxn id="6" idx="5"/>
            <a:endCxn id="8" idx="0"/>
          </p:cNvCxnSpPr>
          <p:nvPr/>
        </p:nvCxnSpPr>
        <p:spPr bwMode="auto">
          <a:xfrm>
            <a:off x="8344277" y="2911137"/>
            <a:ext cx="573415" cy="28904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E785D12-C534-4118-ADF5-16C34DFF5116}"/>
              </a:ext>
            </a:extLst>
          </p:cNvPr>
          <p:cNvGrpSpPr/>
          <p:nvPr/>
        </p:nvGrpSpPr>
        <p:grpSpPr>
          <a:xfrm>
            <a:off x="9106277" y="3590430"/>
            <a:ext cx="763915" cy="766423"/>
            <a:chOff x="9106277" y="3590430"/>
            <a:chExt cx="763915" cy="7664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9962176-EE4E-4636-847E-02CE4139B0C7}"/>
                </a:ext>
              </a:extLst>
            </p:cNvPr>
            <p:cNvSpPr/>
            <p:nvPr/>
          </p:nvSpPr>
          <p:spPr bwMode="auto">
            <a:xfrm>
              <a:off x="9336792" y="3899653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7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69BD524-4DE9-4416-A457-78401D5168D0}"/>
                </a:ext>
              </a:extLst>
            </p:cNvPr>
            <p:cNvCxnSpPr>
              <a:cxnSpLocks/>
              <a:stCxn id="8" idx="5"/>
              <a:endCxn id="10" idx="0"/>
            </p:cNvCxnSpPr>
            <p:nvPr/>
          </p:nvCxnSpPr>
          <p:spPr bwMode="auto">
            <a:xfrm>
              <a:off x="9106277" y="3590430"/>
              <a:ext cx="497215" cy="30922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1E670148-B206-48B6-AF7D-23585E6182CE}"/>
              </a:ext>
            </a:extLst>
          </p:cNvPr>
          <p:cNvSpPr/>
          <p:nvPr/>
        </p:nvSpPr>
        <p:spPr bwMode="auto">
          <a:xfrm>
            <a:off x="6864884" y="256636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F7581C-F103-41F2-A5B8-22FE6BB5907F}"/>
              </a:ext>
            </a:extLst>
          </p:cNvPr>
          <p:cNvCxnSpPr>
            <a:cxnSpLocks/>
            <a:stCxn id="5" idx="4"/>
            <a:endCxn id="12" idx="0"/>
          </p:cNvCxnSpPr>
          <p:nvPr/>
        </p:nvCxnSpPr>
        <p:spPr bwMode="auto">
          <a:xfrm flipH="1">
            <a:off x="7131584" y="2278063"/>
            <a:ext cx="490708" cy="28830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7826537-C0E9-45EF-A5BA-EE2766FA94EF}"/>
              </a:ext>
            </a:extLst>
          </p:cNvPr>
          <p:cNvCxnSpPr>
            <a:cxnSpLocks/>
            <a:stCxn id="12" idx="3"/>
            <a:endCxn id="14" idx="0"/>
          </p:cNvCxnSpPr>
          <p:nvPr/>
        </p:nvCxnSpPr>
        <p:spPr bwMode="auto">
          <a:xfrm flipH="1">
            <a:off x="6589743" y="2956612"/>
            <a:ext cx="353256" cy="40521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C89AFC-E2BD-4F82-BB7C-15D66834D25F}"/>
              </a:ext>
            </a:extLst>
          </p:cNvPr>
          <p:cNvGrpSpPr/>
          <p:nvPr/>
        </p:nvGrpSpPr>
        <p:grpSpPr>
          <a:xfrm>
            <a:off x="5726112" y="3361830"/>
            <a:ext cx="1130331" cy="1123124"/>
            <a:chOff x="5726112" y="3361830"/>
            <a:chExt cx="1130331" cy="1123124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C96F4AF-EC43-41F8-A7FA-704C42B9C0F6}"/>
                </a:ext>
              </a:extLst>
            </p:cNvPr>
            <p:cNvSpPr/>
            <p:nvPr/>
          </p:nvSpPr>
          <p:spPr bwMode="auto">
            <a:xfrm>
              <a:off x="6323043" y="3361830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2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EF05627-6070-458C-A2BC-60575855727B}"/>
                </a:ext>
              </a:extLst>
            </p:cNvPr>
            <p:cNvSpPr/>
            <p:nvPr/>
          </p:nvSpPr>
          <p:spPr bwMode="auto">
            <a:xfrm>
              <a:off x="5726112" y="4027754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1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9F3A179-36F4-421B-A24D-7A5D7DE32186}"/>
                </a:ext>
              </a:extLst>
            </p:cNvPr>
            <p:cNvCxnSpPr>
              <a:cxnSpLocks/>
              <a:stCxn id="14" idx="3"/>
              <a:endCxn id="16" idx="7"/>
            </p:cNvCxnSpPr>
            <p:nvPr/>
          </p:nvCxnSpPr>
          <p:spPr bwMode="auto">
            <a:xfrm flipH="1">
              <a:off x="6181397" y="3752075"/>
              <a:ext cx="219761" cy="342634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EE44FE8-D6B1-45D5-91F6-88268AC98C84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298637" y="3122211"/>
            <a:ext cx="429886" cy="105105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34D67A7-2828-44A9-9B80-8EA3B32A1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3906" y="4197845"/>
            <a:ext cx="204053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remove( 3 )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C3FED57D-81C2-4ABF-BF4C-C496724FD66D}"/>
              </a:ext>
            </a:extLst>
          </p:cNvPr>
          <p:cNvCxnSpPr>
            <a:cxnSpLocks/>
          </p:cNvCxnSpPr>
          <p:nvPr/>
        </p:nvCxnSpPr>
        <p:spPr bwMode="auto">
          <a:xfrm flipV="1">
            <a:off x="8468501" y="3708132"/>
            <a:ext cx="448757" cy="125547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E0EFF954-3618-48E6-AA7C-1DDBE0B92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3884" y="4988178"/>
            <a:ext cx="204053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remove( 6 )</a:t>
            </a:r>
          </a:p>
        </p:txBody>
      </p:sp>
    </p:spTree>
    <p:extLst>
      <p:ext uri="{BB962C8B-B14F-4D97-AF65-F5344CB8AC3E}">
        <p14:creationId xmlns:p14="http://schemas.microsoft.com/office/powerpoint/2010/main" val="17162211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8819E-6 3.77992E-7 L 0.02741 3.77992E-7 C 0.03953 3.77992E-7 0.05481 -0.0294 0.05481 -0.05292 L 0.05481 -0.10584 " pathEditMode="relative" rAng="0" ptsTypes="AAAA">
                                      <p:cBhvr>
                                        <p:cTn id="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0" y="-5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622E-6 0.00063 L -2.3622E-6 0.00084 C -0.00378 0.00189 -0.00756 0.00336 -0.01134 0.00441 C -0.02252 0.00798 -0.03023 0.00525 -0.04425 0.00441 C -0.04567 0.0042 -0.04708 0.00357 -0.0485 0.00315 C -0.05023 0.00252 -0.05212 0.00252 -0.05401 0.00189 C -0.05921 -0.00021 -0.05685 -0.00063 -0.06079 -0.00336 C -0.07338 -0.01239 -0.06551 -0.00525 -0.07181 -0.01134 C -0.07244 -0.0126 -0.0726 -0.01386 -0.07323 -0.01533 C -0.07543 -0.01995 -0.07606 -0.02058 -0.07874 -0.02436 C -0.08567 -0.04389 -0.08252 -0.03213 -0.08016 -0.07056 C -0.08 -0.07518 -0.07764 -0.08127 -0.07606 -0.08505 C -0.07559 -0.08652 -0.07464 -0.08778 -0.07464 -0.08904 L -0.07464 -0.09555 L -0.07464 -0.09555 " pathEditMode="relative" rAng="0" ptsTypes="AAAAAAAAAAAAAAA">
                                      <p:cBhvr>
                                        <p:cTn id="6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7" y="-45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8" grpId="1" animBg="1"/>
      <p:bldP spid="12" grpId="0" animBg="1"/>
      <p:bldP spid="12" grpId="1" animBg="1"/>
      <p:bldP spid="24" grpId="0"/>
      <p:bldP spid="24" grpId="1"/>
      <p:bldP spid="28" grpId="0"/>
      <p:bldP spid="2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Remove node with two children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altLang="he-IL" sz="2200" dirty="0"/>
              <a:t>Remove (</a:t>
            </a:r>
            <a:r>
              <a:rPr lang="en-US" altLang="he-IL" sz="2200" dirty="0" err="1"/>
              <a:t>BST_t</a:t>
            </a:r>
            <a:r>
              <a:rPr lang="en-US" altLang="he-IL" sz="2200" dirty="0"/>
              <a:t>* tree, 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node)</a:t>
            </a:r>
          </a:p>
          <a:p>
            <a:pPr lvl="1">
              <a:defRPr/>
            </a:pPr>
            <a:r>
              <a:rPr lang="en-US" altLang="he-IL" sz="2200" dirty="0"/>
              <a:t>next = find successor of node in the tree;</a:t>
            </a:r>
          </a:p>
          <a:p>
            <a:pPr lvl="1">
              <a:defRPr/>
            </a:pPr>
            <a:r>
              <a:rPr lang="en-US" altLang="he-IL" sz="2200" dirty="0"/>
              <a:t>// next has ≤1 child</a:t>
            </a:r>
          </a:p>
          <a:p>
            <a:pPr lvl="1">
              <a:defRPr/>
            </a:pPr>
            <a:r>
              <a:rPr lang="en-US" altLang="he-IL" sz="2200" dirty="0"/>
              <a:t>node-&gt;value = next-&gt;value;</a:t>
            </a:r>
          </a:p>
          <a:p>
            <a:pPr lvl="1">
              <a:defRPr/>
            </a:pPr>
            <a:r>
              <a:rPr lang="en-US" altLang="he-IL" sz="2200" dirty="0"/>
              <a:t>Remove (tree, next);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C7DABD5-9457-4369-BB6F-51B6C7589B8F}"/>
              </a:ext>
            </a:extLst>
          </p:cNvPr>
          <p:cNvSpPr/>
          <p:nvPr/>
        </p:nvSpPr>
        <p:spPr bwMode="auto">
          <a:xfrm>
            <a:off x="7567613" y="2408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9045475-3AE0-4703-8AC3-9EEB4BFC172B}"/>
              </a:ext>
            </a:extLst>
          </p:cNvPr>
          <p:cNvSpPr/>
          <p:nvPr/>
        </p:nvSpPr>
        <p:spPr bwMode="auto">
          <a:xfrm>
            <a:off x="6805613" y="32464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00B9109-9577-4111-AEC4-0DE38F8DE34C}"/>
              </a:ext>
            </a:extLst>
          </p:cNvPr>
          <p:cNvCxnSpPr>
            <a:cxnSpLocks/>
            <a:stCxn id="6" idx="3"/>
            <a:endCxn id="7" idx="7"/>
          </p:cNvCxnSpPr>
          <p:nvPr/>
        </p:nvCxnSpPr>
        <p:spPr bwMode="auto">
          <a:xfrm flipH="1">
            <a:off x="7260898" y="279848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6BFD7FE4-5624-4415-91B1-1A18A5633EC6}"/>
              </a:ext>
            </a:extLst>
          </p:cNvPr>
          <p:cNvSpPr/>
          <p:nvPr/>
        </p:nvSpPr>
        <p:spPr bwMode="auto">
          <a:xfrm>
            <a:off x="8424699" y="32464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10D9F5B-F9CE-4C39-B1F3-5F084BBCD744}"/>
              </a:ext>
            </a:extLst>
          </p:cNvPr>
          <p:cNvCxnSpPr>
            <a:cxnSpLocks/>
            <a:stCxn id="6" idx="5"/>
            <a:endCxn id="9" idx="0"/>
          </p:cNvCxnSpPr>
          <p:nvPr/>
        </p:nvCxnSpPr>
        <p:spPr bwMode="auto">
          <a:xfrm>
            <a:off x="8022898" y="2798482"/>
            <a:ext cx="668501" cy="44795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13A7BFEB-C270-4647-AD72-CE8CE646E19C}"/>
              </a:ext>
            </a:extLst>
          </p:cNvPr>
          <p:cNvSpPr/>
          <p:nvPr/>
        </p:nvSpPr>
        <p:spPr bwMode="auto">
          <a:xfrm>
            <a:off x="6081713" y="410687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790C755-C934-481B-9243-101D0591D43A}"/>
              </a:ext>
            </a:extLst>
          </p:cNvPr>
          <p:cNvCxnSpPr>
            <a:cxnSpLocks/>
            <a:endCxn id="11" idx="7"/>
          </p:cNvCxnSpPr>
          <p:nvPr/>
        </p:nvCxnSpPr>
        <p:spPr bwMode="auto">
          <a:xfrm flipH="1">
            <a:off x="6536998" y="365892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47542DF5-BDD5-481E-B50F-C9C5BFAC75DC}"/>
              </a:ext>
            </a:extLst>
          </p:cNvPr>
          <p:cNvSpPr/>
          <p:nvPr/>
        </p:nvSpPr>
        <p:spPr bwMode="auto">
          <a:xfrm>
            <a:off x="7218225" y="420211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50DDE3D-9715-480D-878F-FE88CEF2123C}"/>
              </a:ext>
            </a:extLst>
          </p:cNvPr>
          <p:cNvCxnSpPr>
            <a:cxnSpLocks/>
            <a:stCxn id="7" idx="5"/>
            <a:endCxn id="13" idx="0"/>
          </p:cNvCxnSpPr>
          <p:nvPr/>
        </p:nvCxnSpPr>
        <p:spPr bwMode="auto">
          <a:xfrm>
            <a:off x="7260898" y="3636682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B1B35F54-906B-4263-8297-F01392EAD48C}"/>
              </a:ext>
            </a:extLst>
          </p:cNvPr>
          <p:cNvSpPr/>
          <p:nvPr/>
        </p:nvSpPr>
        <p:spPr bwMode="auto">
          <a:xfrm>
            <a:off x="7924300" y="420903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E82CEF2-80A8-4DED-8D32-7C28E716C339}"/>
              </a:ext>
            </a:extLst>
          </p:cNvPr>
          <p:cNvCxnSpPr>
            <a:cxnSpLocks/>
            <a:stCxn id="9" idx="3"/>
            <a:endCxn id="15" idx="0"/>
          </p:cNvCxnSpPr>
          <p:nvPr/>
        </p:nvCxnSpPr>
        <p:spPr bwMode="auto">
          <a:xfrm flipH="1">
            <a:off x="8191000" y="3636682"/>
            <a:ext cx="311814" cy="5723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A68063FC-BE9F-4759-ADF7-5C6DF0388499}"/>
              </a:ext>
            </a:extLst>
          </p:cNvPr>
          <p:cNvSpPr/>
          <p:nvPr/>
        </p:nvSpPr>
        <p:spPr bwMode="auto">
          <a:xfrm>
            <a:off x="8826500" y="423480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C681FBF-DA1F-4038-A6DE-E18912064F95}"/>
              </a:ext>
            </a:extLst>
          </p:cNvPr>
          <p:cNvCxnSpPr>
            <a:cxnSpLocks/>
            <a:endCxn id="17" idx="0"/>
          </p:cNvCxnSpPr>
          <p:nvPr/>
        </p:nvCxnSpPr>
        <p:spPr bwMode="auto">
          <a:xfrm>
            <a:off x="8869173" y="3669375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11A33A1-C9D9-4F15-A97D-DA626478B786}"/>
              </a:ext>
            </a:extLst>
          </p:cNvPr>
          <p:cNvCxnSpPr>
            <a:cxnSpLocks/>
            <a:stCxn id="20" idx="2"/>
            <a:endCxn id="6" idx="1"/>
          </p:cNvCxnSpPr>
          <p:nvPr/>
        </p:nvCxnSpPr>
        <p:spPr bwMode="auto">
          <a:xfrm>
            <a:off x="6921828" y="2167362"/>
            <a:ext cx="723900" cy="30783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8F3820F-1AC9-407A-9E57-68166BD199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1563" y="1731537"/>
            <a:ext cx="204053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remove( 4 )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F38A430-C3F3-49C0-BD9D-D084225E386D}"/>
              </a:ext>
            </a:extLst>
          </p:cNvPr>
          <p:cNvCxnSpPr>
            <a:cxnSpLocks/>
          </p:cNvCxnSpPr>
          <p:nvPr/>
        </p:nvCxnSpPr>
        <p:spPr bwMode="auto">
          <a:xfrm flipV="1">
            <a:off x="7339013" y="4737997"/>
            <a:ext cx="762000" cy="92739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1BB7137-9802-43E9-AD29-AE3E5EA16B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0312" y="5712724"/>
            <a:ext cx="3240851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Successor of 4 is 5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E049147-4648-4B49-B415-470B85A82CDD}"/>
              </a:ext>
            </a:extLst>
          </p:cNvPr>
          <p:cNvSpPr/>
          <p:nvPr/>
        </p:nvSpPr>
        <p:spPr bwMode="auto">
          <a:xfrm>
            <a:off x="7940210" y="420211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26077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8583E-6 1.71777E-6 L -3.38583E-6 0.00084 C -0.00472 -0.01386 -0.01039 -0.02751 -0.01464 -0.04137 C -0.01858 -0.0546 -0.02488 -0.08253 -0.02488 -0.08232 C -0.02598 -0.09366 -0.02771 -0.105 -0.02803 -0.11592 C -0.02882 -0.14175 -0.02031 -0.16884 -0.02929 -0.19257 C -0.03228 -0.20055 -0.04393 -0.1827 -0.05149 -0.17745 C -0.05197 -0.17598 -0.05165 -0.1743 -0.05307 -0.17346 C -0.06693 -0.16296 -0.08189 -0.15393 -0.0959 -0.14406 C -0.09685 -0.14343 -0.09732 -0.14196 -0.09905 -0.14133 C -0.11401 -0.13146 -0.12913 -0.12243 -0.14488 -0.11298 C -0.14441 -0.10206 -0.15023 -0.08841 -0.14315 -0.07959 C -0.11937 -0.04767 -0.07842 -0.04305 -0.04393 -0.03402 C -0.01543 -0.03507 0.03307 -0.02751 0.05654 -0.05586 C 0.06441 -0.06573 0.06426 -0.08085 0.06898 -0.09282 C 0.06646 -0.10731 0.06678 -0.12243 0.06268 -0.13671 C 0.05717 -0.15351 0.02646 -0.19509 0.01512 -0.20286 C 0.00788 -0.20748 -0.00094 -0.21105 -0.0074 -0.21714 C -0.01968 -0.22995 -0.01385 -0.22659 -0.02189 -0.23058 L -0.03527 -0.23856 " pathEditMode="relative" rAng="0" ptsTypes="AAAAAAAAAAAAAAAAAAAA">
                                      <p:cBhvr>
                                        <p:cTn id="6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90" y="-118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3" grpId="0" animBg="1"/>
      <p:bldP spid="15" grpId="0" animBg="1"/>
      <p:bldP spid="15" grpId="1" animBg="1"/>
      <p:bldP spid="17" grpId="0" animBg="1"/>
      <p:bldP spid="20" grpId="0"/>
      <p:bldP spid="24" grpId="0"/>
      <p:bldP spid="24" grpId="1"/>
      <p:bldP spid="27" grpId="0" animBg="1"/>
      <p:bldP spid="27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Remove node with two children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altLang="he-IL" sz="2200" dirty="0"/>
              <a:t>Remove (</a:t>
            </a:r>
            <a:r>
              <a:rPr lang="en-US" altLang="he-IL" sz="2200" dirty="0" err="1"/>
              <a:t>BST_t</a:t>
            </a:r>
            <a:r>
              <a:rPr lang="en-US" altLang="he-IL" sz="2200" dirty="0"/>
              <a:t>* tree, 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node)</a:t>
            </a:r>
          </a:p>
          <a:p>
            <a:pPr lvl="1">
              <a:defRPr/>
            </a:pPr>
            <a:r>
              <a:rPr lang="en-US" altLang="he-IL" sz="2200" dirty="0"/>
              <a:t>next = find successor of node in the tree;</a:t>
            </a:r>
          </a:p>
          <a:p>
            <a:pPr lvl="1">
              <a:defRPr/>
            </a:pPr>
            <a:r>
              <a:rPr lang="en-US" altLang="he-IL" sz="2200" dirty="0"/>
              <a:t>node-&gt;value = next-&gt;value;</a:t>
            </a:r>
          </a:p>
          <a:p>
            <a:pPr lvl="1">
              <a:defRPr/>
            </a:pPr>
            <a:r>
              <a:rPr lang="en-US" altLang="he-IL" sz="2200" dirty="0"/>
              <a:t>Remove (tree, next);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20712" y="3856037"/>
            <a:ext cx="7467600" cy="1351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// assuming node has right child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 err="1">
                <a:solidFill>
                  <a:srgbClr val="0000CC"/>
                </a:solidFill>
                <a:latin typeface="+mn-lt"/>
              </a:rPr>
              <a:t>find_successor</a:t>
            </a: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(</a:t>
            </a:r>
            <a:r>
              <a:rPr lang="en-US" altLang="he-IL" sz="2200" i="1" dirty="0" err="1">
                <a:solidFill>
                  <a:srgbClr val="0000CC"/>
                </a:solidFill>
                <a:latin typeface="+mn-lt"/>
              </a:rPr>
              <a:t>BST_t</a:t>
            </a: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* tree, </a:t>
            </a:r>
            <a:r>
              <a:rPr lang="en-US" altLang="he-IL" sz="2200" i="1" dirty="0" err="1">
                <a:solidFill>
                  <a:srgbClr val="0000CC"/>
                </a:solidFill>
                <a:latin typeface="+mn-lt"/>
              </a:rPr>
              <a:t>BTnode_t</a:t>
            </a: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* node)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	</a:t>
            </a:r>
            <a:r>
              <a:rPr lang="en-US" altLang="he-IL" sz="2200" i="1" dirty="0" err="1">
                <a:solidFill>
                  <a:srgbClr val="0000CC"/>
                </a:solidFill>
                <a:latin typeface="+mn-lt"/>
              </a:rPr>
              <a:t>find_min</a:t>
            </a: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(node-&gt;right);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}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97312" y="4959071"/>
            <a:ext cx="4419600" cy="2296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// assuming node != NULL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 err="1">
                <a:solidFill>
                  <a:srgbClr val="0000CC"/>
                </a:solidFill>
                <a:latin typeface="+mn-lt"/>
              </a:rPr>
              <a:t>find_min</a:t>
            </a: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(</a:t>
            </a:r>
            <a:r>
              <a:rPr lang="en-US" altLang="he-IL" sz="2200" i="1" dirty="0" err="1">
                <a:solidFill>
                  <a:srgbClr val="0000CC"/>
                </a:solidFill>
                <a:latin typeface="+mn-lt"/>
              </a:rPr>
              <a:t>BTnode_t</a:t>
            </a: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* node)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	</a:t>
            </a:r>
            <a:r>
              <a:rPr lang="en-US" altLang="he-IL" sz="2200" i="1" dirty="0" err="1">
                <a:solidFill>
                  <a:srgbClr val="0000CC"/>
                </a:solidFill>
                <a:latin typeface="+mn-lt"/>
              </a:rPr>
              <a:t>BTnode_t</a:t>
            </a: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* current = node;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	while (current -&gt;left != NULL)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		 current  = current-&gt;left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	return current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7820852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Comments about find min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altLang="he-IL" sz="2200" dirty="0" err="1"/>
              <a:t>find_min</a:t>
            </a:r>
            <a:r>
              <a:rPr lang="en-US" altLang="he-IL" sz="2200" dirty="0"/>
              <a:t>(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node)</a:t>
            </a:r>
          </a:p>
          <a:p>
            <a:pPr lvl="1">
              <a:defRPr/>
            </a:pPr>
            <a:r>
              <a:rPr lang="en-US" altLang="he-IL" sz="2200" dirty="0" err="1"/>
              <a:t>BTnode_t</a:t>
            </a:r>
            <a:r>
              <a:rPr lang="en-US" altLang="he-IL" sz="2200" dirty="0"/>
              <a:t>* current = node;</a:t>
            </a:r>
          </a:p>
          <a:p>
            <a:pPr lvl="1">
              <a:defRPr/>
            </a:pPr>
            <a:r>
              <a:rPr lang="en-US" altLang="he-IL" sz="2200" dirty="0"/>
              <a:t>while (current-&gt;left != NULL)</a:t>
            </a:r>
          </a:p>
          <a:p>
            <a:pPr lvl="1">
              <a:defRPr/>
            </a:pPr>
            <a:r>
              <a:rPr lang="en-US" altLang="he-IL" sz="2200" dirty="0"/>
              <a:t>	current = current-&gt;left</a:t>
            </a:r>
          </a:p>
          <a:p>
            <a:pPr lvl="1">
              <a:defRPr/>
            </a:pPr>
            <a:r>
              <a:rPr lang="en-US" altLang="he-IL" sz="2200" dirty="0"/>
              <a:t>return current</a:t>
            </a:r>
          </a:p>
          <a:p>
            <a:pPr lvl="1">
              <a:defRPr/>
            </a:pPr>
            <a:endParaRPr lang="en-US" altLang="he-IL" sz="2200" dirty="0"/>
          </a:p>
          <a:p>
            <a:pPr>
              <a:defRPr/>
            </a:pPr>
            <a:r>
              <a:rPr lang="en-US" altLang="he-IL" sz="2200" dirty="0"/>
              <a:t>Note that min is not necessarily a leaf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3F1FE78-E21E-46AC-A991-BCC7A71338D6}"/>
              </a:ext>
            </a:extLst>
          </p:cNvPr>
          <p:cNvSpPr/>
          <p:nvPr/>
        </p:nvSpPr>
        <p:spPr bwMode="auto">
          <a:xfrm>
            <a:off x="7567613" y="2408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5EFD3D0-F45A-4ECF-B44E-9630395817A1}"/>
              </a:ext>
            </a:extLst>
          </p:cNvPr>
          <p:cNvSpPr/>
          <p:nvPr/>
        </p:nvSpPr>
        <p:spPr bwMode="auto">
          <a:xfrm>
            <a:off x="6805613" y="32464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A09306C-E136-4EB2-B1FF-55C854B076EA}"/>
              </a:ext>
            </a:extLst>
          </p:cNvPr>
          <p:cNvCxnSpPr>
            <a:cxnSpLocks/>
            <a:stCxn id="6" idx="3"/>
            <a:endCxn id="7" idx="7"/>
          </p:cNvCxnSpPr>
          <p:nvPr/>
        </p:nvCxnSpPr>
        <p:spPr bwMode="auto">
          <a:xfrm flipH="1">
            <a:off x="7260898" y="279848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5CC5336D-0D9A-4465-A03B-08E916F48797}"/>
              </a:ext>
            </a:extLst>
          </p:cNvPr>
          <p:cNvSpPr/>
          <p:nvPr/>
        </p:nvSpPr>
        <p:spPr bwMode="auto">
          <a:xfrm>
            <a:off x="8424699" y="32464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768F1F4-0B48-4388-8985-EB0A0900E5D8}"/>
              </a:ext>
            </a:extLst>
          </p:cNvPr>
          <p:cNvCxnSpPr>
            <a:cxnSpLocks/>
            <a:stCxn id="6" idx="5"/>
            <a:endCxn id="9" idx="0"/>
          </p:cNvCxnSpPr>
          <p:nvPr/>
        </p:nvCxnSpPr>
        <p:spPr bwMode="auto">
          <a:xfrm>
            <a:off x="8022898" y="2798482"/>
            <a:ext cx="668501" cy="44795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15DA3EAE-5A94-44E8-AE14-D328D1CEB5F6}"/>
              </a:ext>
            </a:extLst>
          </p:cNvPr>
          <p:cNvSpPr/>
          <p:nvPr/>
        </p:nvSpPr>
        <p:spPr bwMode="auto">
          <a:xfrm>
            <a:off x="7218225" y="420211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1421505-69AE-4129-BA42-0FC2A2F6B66B}"/>
              </a:ext>
            </a:extLst>
          </p:cNvPr>
          <p:cNvCxnSpPr>
            <a:cxnSpLocks/>
            <a:stCxn id="7" idx="5"/>
            <a:endCxn id="13" idx="0"/>
          </p:cNvCxnSpPr>
          <p:nvPr/>
        </p:nvCxnSpPr>
        <p:spPr bwMode="auto">
          <a:xfrm>
            <a:off x="7260898" y="3636682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05D01C65-56E2-441F-B1D9-5FE0E240CA0C}"/>
              </a:ext>
            </a:extLst>
          </p:cNvPr>
          <p:cNvSpPr/>
          <p:nvPr/>
        </p:nvSpPr>
        <p:spPr bwMode="auto">
          <a:xfrm>
            <a:off x="7924300" y="420903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409D130-29E2-4A1D-874A-0F8C22357C74}"/>
              </a:ext>
            </a:extLst>
          </p:cNvPr>
          <p:cNvCxnSpPr>
            <a:cxnSpLocks/>
            <a:stCxn id="9" idx="3"/>
            <a:endCxn id="15" idx="0"/>
          </p:cNvCxnSpPr>
          <p:nvPr/>
        </p:nvCxnSpPr>
        <p:spPr bwMode="auto">
          <a:xfrm flipH="1">
            <a:off x="8191000" y="3636682"/>
            <a:ext cx="311814" cy="5723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DF1CBDBB-7E0C-4203-8AFC-580C2157DF4B}"/>
              </a:ext>
            </a:extLst>
          </p:cNvPr>
          <p:cNvSpPr/>
          <p:nvPr/>
        </p:nvSpPr>
        <p:spPr bwMode="auto">
          <a:xfrm>
            <a:off x="8826500" y="423480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9858FEE-F83D-42C8-9ED0-8C9967CFA03B}"/>
              </a:ext>
            </a:extLst>
          </p:cNvPr>
          <p:cNvCxnSpPr>
            <a:cxnSpLocks/>
            <a:endCxn id="17" idx="0"/>
          </p:cNvCxnSpPr>
          <p:nvPr/>
        </p:nvCxnSpPr>
        <p:spPr bwMode="auto">
          <a:xfrm>
            <a:off x="8869173" y="3669375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04794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3" grpId="0" animBg="1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8B9DF-CB77-F773-99C6-AEAFB9FE11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8EBFC56B-41F1-8325-E61D-ABC5A1AA42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Midterm</a:t>
            </a:r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6C8D8FF6-8805-F22C-2D33-CAD7467528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57200" lvl="1" indent="0"/>
            <a:r>
              <a:rPr lang="en-US" altLang="he-IL" sz="2200" dirty="0"/>
              <a:t>Grades released</a:t>
            </a:r>
          </a:p>
          <a:p>
            <a:pPr marL="457200" lvl="1" indent="0"/>
            <a:r>
              <a:rPr lang="en-US" altLang="he-IL" sz="2200" dirty="0"/>
              <a:t>You should have received an email from </a:t>
            </a:r>
            <a:r>
              <a:rPr lang="en-US" altLang="he-IL" sz="2200" dirty="0" err="1"/>
              <a:t>crowdmark</a:t>
            </a:r>
            <a:endParaRPr lang="en-US" altLang="he-IL" sz="2200" dirty="0"/>
          </a:p>
          <a:p>
            <a:pPr marL="457200" lvl="1" indent="0"/>
            <a:r>
              <a:rPr lang="en-US" altLang="he-IL" sz="2200" dirty="0"/>
              <a:t>If you want to appeal your grade, email me</a:t>
            </a:r>
          </a:p>
          <a:p>
            <a:pPr marL="457200" lvl="1" indent="0"/>
            <a:r>
              <a:rPr lang="en-US" altLang="he-IL" sz="2200" dirty="0"/>
              <a:t>Keep the email short: </a:t>
            </a:r>
          </a:p>
          <a:p>
            <a:pPr marL="457200" lvl="1" indent="0"/>
            <a:r>
              <a:rPr lang="en-US" altLang="he-IL" sz="2200" dirty="0"/>
              <a:t>	Hi Igor</a:t>
            </a:r>
          </a:p>
          <a:p>
            <a:pPr marL="457200" lvl="1" indent="0"/>
            <a:r>
              <a:rPr lang="en-US" altLang="he-IL" sz="2200" dirty="0"/>
              <a:t>	Q3A: I want 5 more points</a:t>
            </a:r>
          </a:p>
          <a:p>
            <a:pPr marL="457200" lvl="1" indent="0"/>
            <a:r>
              <a:rPr lang="en-US" altLang="he-IL" sz="2200" dirty="0"/>
              <a:t>	…</a:t>
            </a:r>
          </a:p>
          <a:p>
            <a:pPr marL="457200" lvl="1" indent="0"/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23226875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Summary so far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altLang="he-IL" sz="2200" dirty="0"/>
              <a:t>Here are the operations we have for BST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Find – runs in time O(depth(tree))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Add – runs in time O(depth(tree))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Remove – runs in time O(depth(tree))</a:t>
            </a:r>
          </a:p>
          <a:p>
            <a:pPr marL="0" indent="0">
              <a:defRPr/>
            </a:pPr>
            <a:r>
              <a:rPr lang="en-US" altLang="he-IL" sz="2200" dirty="0"/>
              <a:t>Suppose we can add n numbers to our data structure, and somehow make the depth O(log(n))</a:t>
            </a:r>
          </a:p>
          <a:p>
            <a:pPr marL="0" indent="0">
              <a:defRPr/>
            </a:pPr>
            <a:r>
              <a:rPr lang="en-US" altLang="he-IL" sz="2200" dirty="0"/>
              <a:t>Then we get a DS with </a:t>
            </a:r>
            <a:r>
              <a:rPr lang="en-US" altLang="he-IL" sz="2200" i="1" dirty="0"/>
              <a:t>insert, remove, find </a:t>
            </a:r>
            <a:r>
              <a:rPr lang="en-US" altLang="he-IL" sz="2200" dirty="0"/>
              <a:t>all take O(log(n)) time.</a:t>
            </a:r>
          </a:p>
        </p:txBody>
      </p:sp>
    </p:spTree>
    <p:extLst>
      <p:ext uri="{BB962C8B-B14F-4D97-AF65-F5344CB8AC3E}">
        <p14:creationId xmlns:p14="http://schemas.microsoft.com/office/powerpoint/2010/main" val="40534997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 data structure for Set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altLang="he-IL" sz="2200" dirty="0"/>
              <a:t>We want a data structure representing a set of numbers:</a:t>
            </a:r>
          </a:p>
          <a:p>
            <a:pPr marL="0" indent="0">
              <a:defRPr/>
            </a:pPr>
            <a:r>
              <a:rPr lang="en-US" altLang="he-IL" sz="2200" dirty="0"/>
              <a:t>Operations: Find, Add, Remove</a:t>
            </a:r>
          </a:p>
          <a:p>
            <a:pPr marL="0" indent="0">
              <a:defRPr/>
            </a:pPr>
            <a:r>
              <a:rPr lang="en-US" altLang="he-IL" sz="2200" dirty="0"/>
              <a:t>Let’s say we use an array</a:t>
            </a:r>
          </a:p>
          <a:p>
            <a:pPr marL="0" indent="0">
              <a:defRPr/>
            </a:pPr>
            <a:r>
              <a:rPr lang="en-US" altLang="he-IL" sz="2200" u="sng" dirty="0"/>
              <a:t>Attempt 1</a:t>
            </a:r>
            <a:r>
              <a:rPr lang="en-US" altLang="he-IL" sz="2200" dirty="0"/>
              <a:t>:</a:t>
            </a:r>
          </a:p>
          <a:p>
            <a:pPr marL="0" indent="0">
              <a:defRPr/>
            </a:pPr>
            <a:r>
              <a:rPr lang="en-US" altLang="he-IL" sz="2200" dirty="0"/>
              <a:t>- insert a new number to the end of the array – O(1)</a:t>
            </a:r>
          </a:p>
          <a:p>
            <a:pPr marL="0" indent="0">
              <a:defRPr/>
            </a:pPr>
            <a:r>
              <a:rPr lang="en-US" altLang="he-IL" sz="2200" dirty="0"/>
              <a:t>- Find/delete – O(n) linear search</a:t>
            </a:r>
          </a:p>
          <a:p>
            <a:pPr marL="0" indent="0">
              <a:defRPr/>
            </a:pPr>
            <a:r>
              <a:rPr lang="en-US" altLang="he-IL" sz="2200" u="sng" dirty="0"/>
              <a:t>Attempt 2</a:t>
            </a:r>
            <a:r>
              <a:rPr lang="en-US" altLang="he-IL" sz="2200" dirty="0"/>
              <a:t>: sorted array</a:t>
            </a:r>
          </a:p>
          <a:p>
            <a:pPr>
              <a:buFontTx/>
              <a:buChar char="-"/>
              <a:defRPr/>
            </a:pPr>
            <a:r>
              <a:rPr lang="en-US" altLang="he-IL" sz="2200" dirty="0"/>
              <a:t>Find O(log(n)) using binary search</a:t>
            </a:r>
          </a:p>
          <a:p>
            <a:pPr>
              <a:buFontTx/>
              <a:buChar char="-"/>
              <a:defRPr/>
            </a:pPr>
            <a:r>
              <a:rPr lang="en-US" altLang="he-IL" sz="2200" dirty="0"/>
              <a:t>Insert/delete – O(n) because we may need to shift the entire array</a:t>
            </a:r>
          </a:p>
          <a:p>
            <a:pPr marL="0" indent="0">
              <a:defRPr/>
            </a:pPr>
            <a:r>
              <a:rPr lang="en-US" altLang="he-IL" sz="2200" u="sng" dirty="0"/>
              <a:t>Using balanced BSTs</a:t>
            </a:r>
            <a:r>
              <a:rPr lang="en-US" altLang="he-IL" sz="2200" dirty="0"/>
              <a:t>: all ops in O(log(n))</a:t>
            </a:r>
          </a:p>
          <a:p>
            <a:pPr>
              <a:buFontTx/>
              <a:buChar char="-"/>
              <a:defRPr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9773417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7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Balancing a BST</a:t>
            </a:r>
          </a:p>
        </p:txBody>
      </p:sp>
    </p:spTree>
    <p:extLst>
      <p:ext uri="{BB962C8B-B14F-4D97-AF65-F5344CB8AC3E}">
        <p14:creationId xmlns:p14="http://schemas.microsoft.com/office/powerpoint/2010/main" val="8506847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Balancing the tree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400" dirty="0"/>
              <a:t>How can we make sure that the tree is balanced?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400" dirty="0"/>
              <a:t>A  possible solution: have a function </a:t>
            </a:r>
            <a:r>
              <a:rPr lang="en-US" altLang="he-IL" sz="2400" dirty="0" err="1"/>
              <a:t>BST_balance</a:t>
            </a:r>
            <a:r>
              <a:rPr lang="en-US" altLang="he-IL" sz="2400" dirty="0"/>
              <a:t>(</a:t>
            </a:r>
            <a:r>
              <a:rPr lang="en-US" altLang="he-IL" sz="2400" dirty="0" err="1"/>
              <a:t>BST_t</a:t>
            </a:r>
            <a:r>
              <a:rPr lang="en-US" altLang="he-IL" sz="2400" dirty="0"/>
              <a:t>*)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400" dirty="0"/>
              <a:t>that creates an </a:t>
            </a:r>
            <a:r>
              <a:rPr lang="en-US" altLang="he-IL" sz="2400" i="1" u="sng" dirty="0"/>
              <a:t>equivalent</a:t>
            </a:r>
            <a:r>
              <a:rPr lang="en-US" altLang="he-IL" sz="2400" dirty="0"/>
              <a:t> balanced tree.</a:t>
            </a:r>
            <a:br>
              <a:rPr lang="en-US" altLang="he-IL" sz="2400" dirty="0"/>
            </a:br>
            <a:endParaRPr lang="en-US" altLang="he-IL" sz="2400" dirty="0"/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400" i="1" dirty="0"/>
              <a:t>balance()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400" dirty="0"/>
              <a:t>     create a sorted array with all the values in the tree 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400" dirty="0"/>
              <a:t>	this is done using </a:t>
            </a:r>
            <a:r>
              <a:rPr lang="en-US" altLang="he-IL" sz="2400" i="1" dirty="0" err="1"/>
              <a:t>inOrder</a:t>
            </a:r>
            <a:r>
              <a:rPr lang="en-US" altLang="he-IL" sz="2400" i="1" dirty="0"/>
              <a:t> traversal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400" dirty="0"/>
              <a:t>     create a new tree from the array</a:t>
            </a:r>
          </a:p>
          <a:p>
            <a:pPr marL="57150" indent="0">
              <a:buFont typeface="Arial" panose="020B0604020202020204" pitchFamily="34" charset="0"/>
              <a:buNone/>
            </a:pPr>
            <a:br>
              <a:rPr lang="en-US" altLang="he-IL" sz="2400" dirty="0"/>
            </a:br>
            <a:r>
              <a:rPr lang="en-US" altLang="he-IL" sz="2400" dirty="0"/>
              <a:t>Running time: step 1 is O(n), step 2 is also O(n). </a:t>
            </a:r>
            <a:r>
              <a:rPr lang="en-US" altLang="he-IL" sz="2400" u="sng" dirty="0"/>
              <a:t>Total time O(n)</a:t>
            </a:r>
          </a:p>
          <a:p>
            <a:pPr marL="57150" indent="0">
              <a:buFont typeface="Arial" panose="020B0604020202020204" pitchFamily="34" charset="0"/>
              <a:buNone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23086766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Creating a balanced tree from a sorted array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Idea: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1) Set the median to be the root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2) Construct left and right subtrees recursively.</a:t>
            </a:r>
          </a:p>
          <a:p>
            <a:pPr marL="57150" indent="0">
              <a:buFont typeface="Arial" panose="020B0604020202020204" pitchFamily="34" charset="0"/>
              <a:buNone/>
            </a:pPr>
            <a:endParaRPr lang="en-US" altLang="he-IL" sz="2200" dirty="0"/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i="1" dirty="0" err="1"/>
              <a:t>addArrayToTree</a:t>
            </a:r>
            <a:r>
              <a:rPr lang="en-US" altLang="he-IL" sz="2200" i="1" dirty="0"/>
              <a:t> ( array , first , last )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	if first &lt;= last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		mid = (</a:t>
            </a:r>
            <a:r>
              <a:rPr lang="en-US" altLang="he-IL" sz="2200" dirty="0" err="1"/>
              <a:t>first+last</a:t>
            </a:r>
            <a:r>
              <a:rPr lang="en-US" altLang="he-IL" sz="2200" dirty="0"/>
              <a:t>)/2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		set the root = array[mid]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		</a:t>
            </a:r>
            <a:r>
              <a:rPr lang="en-US" altLang="he-IL" sz="2200" dirty="0" err="1"/>
              <a:t>addArrayToTree</a:t>
            </a:r>
            <a:r>
              <a:rPr lang="en-US" altLang="he-IL" sz="2200" dirty="0"/>
              <a:t> as  left subtree ( array , first , mid-1 )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		</a:t>
            </a:r>
            <a:r>
              <a:rPr lang="en-US" altLang="he-IL" sz="2200" dirty="0" err="1"/>
              <a:t>addArrayToTree</a:t>
            </a:r>
            <a:r>
              <a:rPr lang="en-US" altLang="he-IL" sz="2200" dirty="0"/>
              <a:t> as right subtree ( array , mid+1 , last )</a:t>
            </a:r>
          </a:p>
          <a:p>
            <a:pPr marL="57150" indent="0">
              <a:buFont typeface="Arial" panose="020B0604020202020204" pitchFamily="34" charset="0"/>
              <a:buNone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3099011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Creating a balanced tree from a sorted array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Example: array = [</a:t>
            </a:r>
            <a:r>
              <a:rPr lang="en-US" altLang="he-IL" sz="2200" dirty="0">
                <a:solidFill>
                  <a:srgbClr val="FF0000"/>
                </a:solidFill>
              </a:rPr>
              <a:t>1,2,3</a:t>
            </a:r>
            <a:r>
              <a:rPr lang="en-US" altLang="he-IL" sz="2200" dirty="0"/>
              <a:t>,</a:t>
            </a:r>
            <a:r>
              <a:rPr lang="en-US" altLang="he-IL" sz="2200" b="1" dirty="0"/>
              <a:t>4</a:t>
            </a:r>
            <a:r>
              <a:rPr lang="en-US" altLang="he-IL" sz="2200" dirty="0"/>
              <a:t>,</a:t>
            </a:r>
            <a:r>
              <a:rPr lang="en-US" altLang="he-IL" sz="2200" dirty="0">
                <a:solidFill>
                  <a:srgbClr val="00B050"/>
                </a:solidFill>
              </a:rPr>
              <a:t>5,6,7</a:t>
            </a:r>
            <a:r>
              <a:rPr lang="en-US" altLang="he-IL" sz="2200" dirty="0"/>
              <a:t>]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Root = array[median] = 4</a:t>
            </a:r>
          </a:p>
          <a:p>
            <a:pPr marL="57150" indent="0"/>
            <a:r>
              <a:rPr lang="en-US" altLang="he-IL" sz="2200" dirty="0"/>
              <a:t>Recursively build left from [</a:t>
            </a:r>
            <a:r>
              <a:rPr lang="en-US" altLang="he-IL" sz="2200" dirty="0">
                <a:solidFill>
                  <a:srgbClr val="FF0000"/>
                </a:solidFill>
              </a:rPr>
              <a:t>1,</a:t>
            </a:r>
            <a:r>
              <a:rPr lang="en-US" altLang="he-IL" sz="2200" b="1" dirty="0">
                <a:solidFill>
                  <a:srgbClr val="FF0000"/>
                </a:solidFill>
              </a:rPr>
              <a:t>2</a:t>
            </a:r>
            <a:r>
              <a:rPr lang="en-US" altLang="he-IL" sz="2200" dirty="0">
                <a:solidFill>
                  <a:srgbClr val="FF0000"/>
                </a:solidFill>
              </a:rPr>
              <a:t>,3</a:t>
            </a:r>
            <a:r>
              <a:rPr lang="en-US" altLang="he-IL" sz="2200" dirty="0"/>
              <a:t>]</a:t>
            </a:r>
          </a:p>
          <a:p>
            <a:pPr marL="400050">
              <a:buFontTx/>
              <a:buChar char="-"/>
            </a:pPr>
            <a:r>
              <a:rPr lang="en-US" altLang="he-IL" sz="2200" dirty="0"/>
              <a:t>2 will be the root</a:t>
            </a:r>
          </a:p>
          <a:p>
            <a:pPr marL="400050">
              <a:buFontTx/>
              <a:buChar char="-"/>
            </a:pPr>
            <a:r>
              <a:rPr lang="en-US" altLang="he-IL" sz="2200" dirty="0"/>
              <a:t>Handle recursively [1]</a:t>
            </a:r>
          </a:p>
          <a:p>
            <a:pPr marL="400050">
              <a:buFontTx/>
              <a:buChar char="-"/>
            </a:pPr>
            <a:r>
              <a:rPr lang="en-US" altLang="he-IL" sz="2200" dirty="0"/>
              <a:t>Handle recursively [3]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Recursively build right from [</a:t>
            </a:r>
            <a:r>
              <a:rPr lang="en-US" altLang="he-IL" sz="2200" dirty="0">
                <a:solidFill>
                  <a:srgbClr val="00B050"/>
                </a:solidFill>
              </a:rPr>
              <a:t>5,</a:t>
            </a:r>
            <a:r>
              <a:rPr lang="en-US" altLang="he-IL" sz="2200" b="1" dirty="0">
                <a:solidFill>
                  <a:srgbClr val="00B050"/>
                </a:solidFill>
              </a:rPr>
              <a:t>6</a:t>
            </a:r>
            <a:r>
              <a:rPr lang="en-US" altLang="he-IL" sz="2200" dirty="0">
                <a:solidFill>
                  <a:srgbClr val="00B050"/>
                </a:solidFill>
              </a:rPr>
              <a:t>,7</a:t>
            </a:r>
            <a:r>
              <a:rPr lang="en-US" altLang="he-IL" sz="2200" dirty="0"/>
              <a:t>]</a:t>
            </a:r>
          </a:p>
          <a:p>
            <a:pPr marL="400050">
              <a:buFontTx/>
              <a:buChar char="-"/>
            </a:pPr>
            <a:r>
              <a:rPr lang="en-US" altLang="he-IL" sz="2200" dirty="0"/>
              <a:t>6 will be the root</a:t>
            </a:r>
          </a:p>
          <a:p>
            <a:pPr marL="400050">
              <a:buFontTx/>
              <a:buChar char="-"/>
            </a:pPr>
            <a:r>
              <a:rPr lang="en-US" altLang="he-IL" sz="2200" dirty="0"/>
              <a:t>Handle recursively [5]</a:t>
            </a:r>
          </a:p>
          <a:p>
            <a:pPr marL="400050">
              <a:buFontTx/>
              <a:buChar char="-"/>
            </a:pPr>
            <a:r>
              <a:rPr lang="en-US" altLang="he-IL" sz="2200" dirty="0"/>
              <a:t>Handle recursively [7]</a:t>
            </a:r>
          </a:p>
          <a:p>
            <a:pPr marL="57150" indent="0">
              <a:buFont typeface="Arial" panose="020B0604020202020204" pitchFamily="34" charset="0"/>
              <a:buNone/>
            </a:pPr>
            <a:endParaRPr lang="en-US" altLang="he-IL" sz="22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altLang="he-IL" sz="22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6874574-4691-431D-BF04-CABE9A073AB7}"/>
              </a:ext>
            </a:extLst>
          </p:cNvPr>
          <p:cNvSpPr/>
          <p:nvPr/>
        </p:nvSpPr>
        <p:spPr bwMode="auto">
          <a:xfrm>
            <a:off x="7134225" y="33226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AFA8E9C-F112-4954-86D1-E0DBF73EBFE0}"/>
              </a:ext>
            </a:extLst>
          </p:cNvPr>
          <p:cNvSpPr/>
          <p:nvPr/>
        </p:nvSpPr>
        <p:spPr bwMode="auto">
          <a:xfrm>
            <a:off x="6372225" y="41608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3CB5BE5-265A-4922-B454-3C8057D6B262}"/>
              </a:ext>
            </a:extLst>
          </p:cNvPr>
          <p:cNvCxnSpPr>
            <a:cxnSpLocks/>
            <a:stCxn id="4" idx="3"/>
            <a:endCxn id="5" idx="7"/>
          </p:cNvCxnSpPr>
          <p:nvPr/>
        </p:nvCxnSpPr>
        <p:spPr bwMode="auto">
          <a:xfrm flipH="1">
            <a:off x="6827510" y="371288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423CAFB9-97F3-4F8D-815A-81A1AA1FFDF2}"/>
              </a:ext>
            </a:extLst>
          </p:cNvPr>
          <p:cNvSpPr/>
          <p:nvPr/>
        </p:nvSpPr>
        <p:spPr bwMode="auto">
          <a:xfrm>
            <a:off x="7991311" y="41608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15DF5B1-E918-4E9C-AE12-84BEC1C27BE0}"/>
              </a:ext>
            </a:extLst>
          </p:cNvPr>
          <p:cNvCxnSpPr>
            <a:cxnSpLocks/>
            <a:stCxn id="4" idx="5"/>
            <a:endCxn id="7" idx="0"/>
          </p:cNvCxnSpPr>
          <p:nvPr/>
        </p:nvCxnSpPr>
        <p:spPr bwMode="auto">
          <a:xfrm>
            <a:off x="7589510" y="3712882"/>
            <a:ext cx="668501" cy="44795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632C09E9-8B89-40D9-B8E9-2EDE62919B1D}"/>
              </a:ext>
            </a:extLst>
          </p:cNvPr>
          <p:cNvSpPr/>
          <p:nvPr/>
        </p:nvSpPr>
        <p:spPr bwMode="auto">
          <a:xfrm>
            <a:off x="5648325" y="502127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23811E-0DE4-47D7-8860-1AECD0960CAE}"/>
              </a:ext>
            </a:extLst>
          </p:cNvPr>
          <p:cNvCxnSpPr>
            <a:cxnSpLocks/>
            <a:endCxn id="9" idx="7"/>
          </p:cNvCxnSpPr>
          <p:nvPr/>
        </p:nvCxnSpPr>
        <p:spPr bwMode="auto">
          <a:xfrm flipH="1">
            <a:off x="6103610" y="457332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DAC3E00B-2DFB-4A2C-BE13-101A2EE8A366}"/>
              </a:ext>
            </a:extLst>
          </p:cNvPr>
          <p:cNvSpPr/>
          <p:nvPr/>
        </p:nvSpPr>
        <p:spPr bwMode="auto">
          <a:xfrm>
            <a:off x="6784837" y="511651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89FB4C6-D0EE-4D8E-9296-AEF1E7B2C50B}"/>
              </a:ext>
            </a:extLst>
          </p:cNvPr>
          <p:cNvCxnSpPr>
            <a:cxnSpLocks/>
            <a:stCxn id="5" idx="5"/>
            <a:endCxn id="11" idx="0"/>
          </p:cNvCxnSpPr>
          <p:nvPr/>
        </p:nvCxnSpPr>
        <p:spPr bwMode="auto">
          <a:xfrm>
            <a:off x="6827510" y="4551082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A430DB57-65AB-41BD-BA9A-AEF31B186AD3}"/>
              </a:ext>
            </a:extLst>
          </p:cNvPr>
          <p:cNvSpPr/>
          <p:nvPr/>
        </p:nvSpPr>
        <p:spPr bwMode="auto">
          <a:xfrm>
            <a:off x="7490912" y="512343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1956132-7FDB-403E-B19F-2A56E27A0C7F}"/>
              </a:ext>
            </a:extLst>
          </p:cNvPr>
          <p:cNvCxnSpPr>
            <a:cxnSpLocks/>
            <a:stCxn id="7" idx="3"/>
            <a:endCxn id="13" idx="0"/>
          </p:cNvCxnSpPr>
          <p:nvPr/>
        </p:nvCxnSpPr>
        <p:spPr bwMode="auto">
          <a:xfrm flipH="1">
            <a:off x="7757612" y="4551082"/>
            <a:ext cx="311814" cy="5723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7FDFC111-093D-4D52-9B3A-78C9629746AD}"/>
              </a:ext>
            </a:extLst>
          </p:cNvPr>
          <p:cNvSpPr/>
          <p:nvPr/>
        </p:nvSpPr>
        <p:spPr bwMode="auto">
          <a:xfrm>
            <a:off x="8393112" y="514920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6023EF6-4FAF-4873-A81C-5E930C56484C}"/>
              </a:ext>
            </a:extLst>
          </p:cNvPr>
          <p:cNvCxnSpPr>
            <a:cxnSpLocks/>
            <a:endCxn id="15" idx="0"/>
          </p:cNvCxnSpPr>
          <p:nvPr/>
        </p:nvCxnSpPr>
        <p:spPr bwMode="auto">
          <a:xfrm>
            <a:off x="8435785" y="4583775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45367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  <p:bldP spid="4" grpId="0" animBg="1"/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Balancing the tree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  <a:defRPr/>
            </a:pPr>
            <a:r>
              <a:rPr lang="en-US" altLang="he-IL" sz="2200" dirty="0"/>
              <a:t>Disadvantages of the solution using </a:t>
            </a:r>
            <a:r>
              <a:rPr lang="en-US" altLang="he-IL" sz="2200" dirty="0" err="1"/>
              <a:t>BST_balance</a:t>
            </a:r>
            <a:r>
              <a:rPr lang="en-US" altLang="he-IL" sz="2200" dirty="0"/>
              <a:t>()</a:t>
            </a:r>
          </a:p>
          <a:p>
            <a:pPr marL="571500" indent="-514350">
              <a:buFont typeface="Arial" panose="020B0604020202020204" pitchFamily="34" charset="0"/>
              <a:buAutoNum type="arabicPeriod"/>
              <a:defRPr/>
            </a:pPr>
            <a:r>
              <a:rPr lang="en-US" altLang="he-IL" sz="2200" dirty="0"/>
              <a:t>Add responsibility to the user to invoke </a:t>
            </a:r>
            <a:r>
              <a:rPr lang="en-US" altLang="he-IL" sz="2200" dirty="0" err="1"/>
              <a:t>BST_balance</a:t>
            </a:r>
            <a:r>
              <a:rPr lang="en-US" altLang="he-IL" sz="2200" dirty="0"/>
              <a:t>()</a:t>
            </a:r>
          </a:p>
          <a:p>
            <a:pPr marL="571500" indent="-514350">
              <a:buFont typeface="Arial" panose="020B0604020202020204" pitchFamily="34" charset="0"/>
              <a:buAutoNum type="arabicPeriod"/>
              <a:defRPr/>
            </a:pPr>
            <a:r>
              <a:rPr lang="en-US" altLang="he-IL" sz="2200" dirty="0"/>
              <a:t>The user will need to wait linear time in every invocation of </a:t>
            </a:r>
            <a:r>
              <a:rPr lang="en-US" altLang="he-IL" sz="2200" dirty="0" err="1"/>
              <a:t>BST_balance</a:t>
            </a:r>
            <a:r>
              <a:rPr lang="en-US" altLang="he-IL" sz="2200" dirty="0"/>
              <a:t>.</a:t>
            </a:r>
          </a:p>
          <a:p>
            <a:pPr marL="571500" indent="-514350">
              <a:buFont typeface="Arial" panose="020B0604020202020204" pitchFamily="34" charset="0"/>
              <a:buAutoNum type="arabicPeriod"/>
              <a:defRPr/>
            </a:pPr>
            <a:r>
              <a:rPr lang="en-US" altLang="he-IL" sz="2200" dirty="0"/>
              <a:t>A better solution would be to have a </a:t>
            </a:r>
            <a:r>
              <a:rPr lang="en-US" altLang="he-IL" sz="2200" i="1" dirty="0"/>
              <a:t>self-balancing tree</a:t>
            </a:r>
            <a:r>
              <a:rPr lang="en-US" altLang="he-IL" sz="2200" dirty="0"/>
              <a:t> that is makes sure the tree is balanced after each modification (add/remove)</a:t>
            </a:r>
          </a:p>
          <a:p>
            <a:pPr marL="1200150" lvl="2"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AVL trees</a:t>
            </a:r>
          </a:p>
          <a:p>
            <a:pPr marL="1200150" lvl="2">
              <a:buFont typeface="Arial" panose="020B0604020202020204" pitchFamily="34" charset="0"/>
              <a:buChar char="•"/>
              <a:defRPr/>
            </a:pPr>
            <a:r>
              <a:rPr lang="en-US" altLang="he-IL" sz="2200" dirty="0" err="1">
                <a:solidFill>
                  <a:srgbClr val="FF0000"/>
                </a:solidFill>
              </a:rPr>
              <a:t>Red</a:t>
            </a:r>
            <a:r>
              <a:rPr lang="en-US" altLang="he-IL" sz="2200" dirty="0" err="1"/>
              <a:t>Black</a:t>
            </a:r>
            <a:r>
              <a:rPr lang="en-US" altLang="he-IL" sz="2200" dirty="0"/>
              <a:t> trees</a:t>
            </a:r>
          </a:p>
          <a:p>
            <a:pPr marL="1200150" lvl="2"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2-3 trees</a:t>
            </a:r>
          </a:p>
          <a:p>
            <a:pPr marL="514350" indent="-457200">
              <a:defRPr/>
            </a:pPr>
            <a:r>
              <a:rPr lang="en-US" altLang="he-IL" sz="2200" dirty="0"/>
              <a:t>	Not in scope for this course. </a:t>
            </a:r>
            <a:r>
              <a:rPr lang="en-US" altLang="he-IL" sz="2200"/>
              <a:t>Wait for CMPT 225</a:t>
            </a: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2640697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7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Practice Problems</a:t>
            </a:r>
          </a:p>
        </p:txBody>
      </p:sp>
    </p:spTree>
    <p:extLst>
      <p:ext uri="{BB962C8B-B14F-4D97-AF65-F5344CB8AC3E}">
        <p14:creationId xmlns:p14="http://schemas.microsoft.com/office/powerpoint/2010/main" val="41962690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/>
              <a:t>BSTs from random insertions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200" u="sng" dirty="0"/>
              <a:t>Fact</a:t>
            </a:r>
            <a:r>
              <a:rPr lang="en-US" altLang="he-IL" sz="2200" dirty="0"/>
              <a:t>: if we insert numbers 1…n is random order, then depth will be O(log(n)) with high probability.</a:t>
            </a:r>
          </a:p>
          <a:p>
            <a:pPr marL="0" indent="0">
              <a:defRPr/>
            </a:pPr>
            <a:endParaRPr lang="en-US" altLang="he-IL" sz="2200" dirty="0"/>
          </a:p>
          <a:p>
            <a:pPr marL="0" indent="0">
              <a:defRPr/>
            </a:pPr>
            <a:r>
              <a:rPr lang="en-US" altLang="he-IL" sz="2200" u="sng" dirty="0"/>
              <a:t>HW (not for grade)</a:t>
            </a:r>
            <a:r>
              <a:rPr lang="en-US" altLang="he-IL" sz="2200" dirty="0"/>
              <a:t>: Test this fact.</a:t>
            </a:r>
          </a:p>
          <a:p>
            <a:pPr marL="0" indent="0">
              <a:defRPr/>
            </a:pPr>
            <a:r>
              <a:rPr lang="en-US" altLang="he-IL" sz="2200" dirty="0"/>
              <a:t>Repeat many times: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altLang="he-IL" sz="2200" dirty="0"/>
              <a:t>Sample a random permutation on 1..n (for n=1,000,000)</a:t>
            </a:r>
            <a:br>
              <a:rPr lang="en-US" altLang="he-IL" sz="2200" dirty="0"/>
            </a:br>
            <a:r>
              <a:rPr lang="en-US" altLang="he-IL" sz="2200" dirty="0"/>
              <a:t>(suffices to choose random n numbers, the result will be the same)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altLang="he-IL" sz="2200" dirty="0"/>
              <a:t>Create a BST using this permutation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altLang="he-IL" sz="2200" dirty="0"/>
              <a:t>Compute the depth</a:t>
            </a:r>
          </a:p>
          <a:p>
            <a:pPr marL="0" indent="0">
              <a:defRPr/>
            </a:pPr>
            <a:r>
              <a:rPr lang="en-US" altLang="he-IL" sz="2200" dirty="0"/>
              <a:t>Compute the average / maximal / typical depth you are getting</a:t>
            </a:r>
          </a:p>
        </p:txBody>
      </p:sp>
    </p:spTree>
    <p:extLst>
      <p:ext uri="{BB962C8B-B14F-4D97-AF65-F5344CB8AC3E}">
        <p14:creationId xmlns:p14="http://schemas.microsoft.com/office/powerpoint/2010/main" val="2036953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85DEE1-C63D-8197-B215-59F108277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1B8D1AEA-3598-7265-7191-8F31CAF753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/>
              <a:t>Recover BSTs from preorder</a:t>
            </a:r>
            <a:endParaRPr lang="de-DE" altLang="en-US" dirty="0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AC3DB9ED-FBE8-9303-4125-16CD9D13ED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200" dirty="0"/>
              <a:t>Q: Find a BST whose preorder traversal is [</a:t>
            </a:r>
            <a:r>
              <a:rPr lang="en-CA" sz="2200" dirty="0"/>
              <a:t>6,4,3,1,5,9,8,7].</a:t>
            </a:r>
          </a:p>
          <a:p>
            <a:pPr marL="0" indent="0">
              <a:defRPr/>
            </a:pPr>
            <a:r>
              <a:rPr lang="en-US" altLang="he-IL" sz="2200" dirty="0"/>
              <a:t>Root is 6</a:t>
            </a:r>
          </a:p>
          <a:p>
            <a:pPr marL="0" indent="0">
              <a:defRPr/>
            </a:pPr>
            <a:r>
              <a:rPr lang="en-US" altLang="he-IL" sz="2200" dirty="0"/>
              <a:t>The left subtree has preorder [</a:t>
            </a:r>
            <a:r>
              <a:rPr lang="en-CA" sz="2200" dirty="0"/>
              <a:t>4,3,1,5]</a:t>
            </a:r>
          </a:p>
          <a:p>
            <a:pPr marL="0" indent="0">
              <a:defRPr/>
            </a:pPr>
            <a:r>
              <a:rPr lang="en-US" altLang="he-IL" sz="2200" dirty="0"/>
              <a:t>The right subtree has preorder [</a:t>
            </a:r>
            <a:r>
              <a:rPr lang="en-CA" sz="2200" dirty="0"/>
              <a:t>9,8,7]</a:t>
            </a:r>
          </a:p>
          <a:p>
            <a:pPr marL="0" indent="0">
              <a:defRPr/>
            </a:pPr>
            <a:endParaRPr lang="en-CA" altLang="he-IL" sz="2200" dirty="0"/>
          </a:p>
          <a:p>
            <a:pPr marL="0" indent="0">
              <a:defRPr/>
            </a:pPr>
            <a:r>
              <a:rPr lang="en-CA" altLang="he-IL" sz="2200" dirty="0"/>
              <a:t>- Left: the root is 4</a:t>
            </a:r>
          </a:p>
          <a:p>
            <a:pPr>
              <a:buFontTx/>
              <a:buChar char="-"/>
              <a:defRPr/>
            </a:pPr>
            <a:r>
              <a:rPr lang="en-CA" altLang="he-IL" sz="2200" dirty="0"/>
              <a:t>[3,1] is the preorder on the left</a:t>
            </a:r>
          </a:p>
          <a:p>
            <a:pPr>
              <a:buFontTx/>
              <a:buChar char="-"/>
              <a:defRPr/>
            </a:pPr>
            <a:r>
              <a:rPr lang="en-CA" altLang="he-IL" sz="2200" dirty="0"/>
              <a:t>[5] on the </a:t>
            </a:r>
            <a:r>
              <a:rPr lang="en-CA" altLang="he-IL" sz="2200" dirty="0" err="1"/>
              <a:t>righ</a:t>
            </a:r>
            <a:endParaRPr lang="en-US" altLang="he-IL" sz="2200" dirty="0"/>
          </a:p>
          <a:p>
            <a:pPr marL="0" indent="0">
              <a:defRPr/>
            </a:pPr>
            <a:endParaRPr lang="en-US" altLang="he-IL" sz="2200" dirty="0"/>
          </a:p>
          <a:p>
            <a:pPr marL="0" indent="0">
              <a:defRPr/>
            </a:pPr>
            <a:r>
              <a:rPr lang="en-US" altLang="he-IL" sz="2200" dirty="0"/>
              <a:t>Right: root is 9, and [8,7] on the left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6D35AA7-1C20-C12C-EA7C-CAAFF158631F}"/>
              </a:ext>
            </a:extLst>
          </p:cNvPr>
          <p:cNvSpPr/>
          <p:nvPr/>
        </p:nvSpPr>
        <p:spPr bwMode="auto">
          <a:xfrm>
            <a:off x="8012112" y="260350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D1D0972-19D1-4FF5-1738-BEE225189311}"/>
              </a:ext>
            </a:extLst>
          </p:cNvPr>
          <p:cNvCxnSpPr>
            <a:cxnSpLocks/>
            <a:stCxn id="2" idx="4"/>
            <a:endCxn id="5" idx="0"/>
          </p:cNvCxnSpPr>
          <p:nvPr/>
        </p:nvCxnSpPr>
        <p:spPr bwMode="auto">
          <a:xfrm flipH="1">
            <a:off x="7406626" y="3060701"/>
            <a:ext cx="834086" cy="4159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847F846C-9DA1-76B6-893F-9BA32BB1E712}"/>
              </a:ext>
            </a:extLst>
          </p:cNvPr>
          <p:cNvSpPr/>
          <p:nvPr/>
        </p:nvSpPr>
        <p:spPr bwMode="auto">
          <a:xfrm>
            <a:off x="7178026" y="3476624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30D1D82-59F1-74A4-507A-5770D2209D43}"/>
              </a:ext>
            </a:extLst>
          </p:cNvPr>
          <p:cNvSpPr/>
          <p:nvPr/>
        </p:nvSpPr>
        <p:spPr bwMode="auto">
          <a:xfrm>
            <a:off x="7595069" y="427831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BD124CD-99B1-9AD3-649A-5ED374AFB071}"/>
              </a:ext>
            </a:extLst>
          </p:cNvPr>
          <p:cNvCxnSpPr>
            <a:cxnSpLocks/>
            <a:stCxn id="5" idx="4"/>
            <a:endCxn id="7" idx="0"/>
          </p:cNvCxnSpPr>
          <p:nvPr/>
        </p:nvCxnSpPr>
        <p:spPr bwMode="auto">
          <a:xfrm>
            <a:off x="7406626" y="3933824"/>
            <a:ext cx="417043" cy="3444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8650FD5A-BDF6-2CAE-11DC-036826F143BF}"/>
              </a:ext>
            </a:extLst>
          </p:cNvPr>
          <p:cNvSpPr/>
          <p:nvPr/>
        </p:nvSpPr>
        <p:spPr bwMode="auto">
          <a:xfrm>
            <a:off x="6626605" y="427831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47ED52F-00F4-F83E-9AD1-FEB5C3728381}"/>
              </a:ext>
            </a:extLst>
          </p:cNvPr>
          <p:cNvCxnSpPr>
            <a:cxnSpLocks/>
            <a:stCxn id="13" idx="0"/>
            <a:endCxn id="5" idx="4"/>
          </p:cNvCxnSpPr>
          <p:nvPr/>
        </p:nvCxnSpPr>
        <p:spPr bwMode="auto">
          <a:xfrm flipV="1">
            <a:off x="6855205" y="3933824"/>
            <a:ext cx="551421" cy="3444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8999F6C-A06C-553A-1DB0-5A4DE2A213F3}"/>
              </a:ext>
            </a:extLst>
          </p:cNvPr>
          <p:cNvCxnSpPr>
            <a:cxnSpLocks/>
            <a:stCxn id="18" idx="0"/>
            <a:endCxn id="13" idx="4"/>
          </p:cNvCxnSpPr>
          <p:nvPr/>
        </p:nvCxnSpPr>
        <p:spPr bwMode="auto">
          <a:xfrm flipV="1">
            <a:off x="6488112" y="4735512"/>
            <a:ext cx="367093" cy="35164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64E455FB-B382-F37C-5F2F-2DF4CA07CCB1}"/>
              </a:ext>
            </a:extLst>
          </p:cNvPr>
          <p:cNvSpPr/>
          <p:nvPr/>
        </p:nvSpPr>
        <p:spPr bwMode="auto">
          <a:xfrm>
            <a:off x="6259512" y="5087159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635AF38-E264-214E-FD56-1D2715EBB183}"/>
              </a:ext>
            </a:extLst>
          </p:cNvPr>
          <p:cNvSpPr/>
          <p:nvPr/>
        </p:nvSpPr>
        <p:spPr bwMode="auto">
          <a:xfrm>
            <a:off x="8723313" y="3476624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9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04205CF-EE22-437A-9925-8C922F6CFF7D}"/>
              </a:ext>
            </a:extLst>
          </p:cNvPr>
          <p:cNvCxnSpPr>
            <a:cxnSpLocks/>
            <a:stCxn id="2" idx="4"/>
            <a:endCxn id="23" idx="0"/>
          </p:cNvCxnSpPr>
          <p:nvPr/>
        </p:nvCxnSpPr>
        <p:spPr bwMode="auto">
          <a:xfrm>
            <a:off x="8240712" y="3060701"/>
            <a:ext cx="711201" cy="4159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A2D3862A-4B2B-2217-8E06-443316394661}"/>
              </a:ext>
            </a:extLst>
          </p:cNvPr>
          <p:cNvSpPr/>
          <p:nvPr/>
        </p:nvSpPr>
        <p:spPr bwMode="auto">
          <a:xfrm>
            <a:off x="8334933" y="426307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8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235D3F5E-DB07-1FA1-3076-60F481779B7B}"/>
              </a:ext>
            </a:extLst>
          </p:cNvPr>
          <p:cNvSpPr/>
          <p:nvPr/>
        </p:nvSpPr>
        <p:spPr bwMode="auto">
          <a:xfrm>
            <a:off x="8139112" y="5026676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293F8B5-2C13-8811-E51B-C74DEB476C08}"/>
              </a:ext>
            </a:extLst>
          </p:cNvPr>
          <p:cNvCxnSpPr>
            <a:cxnSpLocks/>
            <a:stCxn id="23" idx="4"/>
            <a:endCxn id="28" idx="0"/>
          </p:cNvCxnSpPr>
          <p:nvPr/>
        </p:nvCxnSpPr>
        <p:spPr bwMode="auto">
          <a:xfrm flipH="1">
            <a:off x="8563533" y="3933824"/>
            <a:ext cx="388380" cy="32924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EB1893B-D5F6-1E61-C481-47EB06EC9867}"/>
              </a:ext>
            </a:extLst>
          </p:cNvPr>
          <p:cNvCxnSpPr>
            <a:cxnSpLocks/>
            <a:stCxn id="29" idx="0"/>
            <a:endCxn id="28" idx="4"/>
          </p:cNvCxnSpPr>
          <p:nvPr/>
        </p:nvCxnSpPr>
        <p:spPr bwMode="auto">
          <a:xfrm flipV="1">
            <a:off x="8367712" y="4720271"/>
            <a:ext cx="195821" cy="30640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88435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7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Binary Search Trees</a:t>
            </a:r>
          </a:p>
        </p:txBody>
      </p:sp>
    </p:spTree>
    <p:extLst>
      <p:ext uri="{BB962C8B-B14F-4D97-AF65-F5344CB8AC3E}">
        <p14:creationId xmlns:p14="http://schemas.microsoft.com/office/powerpoint/2010/main" val="18531507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ECFE3-FF1C-AB2C-2DBF-57DB1C1061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B4C5FB11-58A7-018E-8F9D-A3CB3CA456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/>
              <a:t>Recover BSTs from preorder</a:t>
            </a:r>
            <a:endParaRPr lang="de-DE" altLang="en-US" dirty="0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AF77E060-755B-F563-C9E1-C0946864D8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200" dirty="0"/>
              <a:t>Q: </a:t>
            </a:r>
            <a:r>
              <a:rPr lang="en-US" sz="2400" dirty="0"/>
              <a:t>Write an algorithm that gets a </a:t>
            </a:r>
            <a:r>
              <a:rPr lang="en-US" sz="2400" dirty="0" err="1"/>
              <a:t>PreOrder</a:t>
            </a:r>
            <a:r>
              <a:rPr lang="en-US" sz="2400" dirty="0"/>
              <a:t> traversal of a BST, and returns the tree</a:t>
            </a:r>
            <a:endParaRPr lang="en-US" altLang="he-IL" sz="2200" dirty="0"/>
          </a:p>
          <a:p>
            <a:pPr marL="0" indent="0">
              <a:defRPr/>
            </a:pPr>
            <a:r>
              <a:rPr lang="en-US" altLang="he-IL" sz="2000" dirty="0"/>
              <a:t>Example of preorder traversal is [</a:t>
            </a:r>
            <a:r>
              <a:rPr lang="en-CA" sz="2000" dirty="0"/>
              <a:t>6,4,3,1,5,9,8,7].</a:t>
            </a:r>
          </a:p>
          <a:p>
            <a:pPr marL="0" indent="0">
              <a:defRPr/>
            </a:pPr>
            <a:endParaRPr lang="en-CA" sz="2200" dirty="0"/>
          </a:p>
          <a:p>
            <a:pPr marL="457200" indent="-457200">
              <a:buAutoNum type="arabicPeriod"/>
              <a:defRPr/>
            </a:pPr>
            <a:r>
              <a:rPr lang="en-CA" sz="2200" dirty="0" err="1"/>
              <a:t>ar</a:t>
            </a:r>
            <a:r>
              <a:rPr lang="en-CA" sz="2200" dirty="0"/>
              <a:t>[0] is the root</a:t>
            </a:r>
          </a:p>
          <a:p>
            <a:pPr marL="457200" indent="-457200">
              <a:buAutoNum type="arabicPeriod"/>
              <a:defRPr/>
            </a:pPr>
            <a:r>
              <a:rPr lang="en-CA" sz="2200" dirty="0"/>
              <a:t>Find m such that</a:t>
            </a:r>
          </a:p>
          <a:p>
            <a:pPr marL="857250" lvl="1" indent="-457200">
              <a:buFont typeface="Times New Roman" panose="02020603050405020304" pitchFamily="18" charset="0"/>
              <a:buAutoNum type="arabicPeriod"/>
              <a:defRPr/>
            </a:pPr>
            <a:r>
              <a:rPr lang="en-CA" sz="1800" dirty="0" err="1"/>
              <a:t>ar</a:t>
            </a:r>
            <a:r>
              <a:rPr lang="en-CA" sz="1800" dirty="0"/>
              <a:t>[1..m] is the preorder of left subtree</a:t>
            </a:r>
          </a:p>
          <a:p>
            <a:pPr marL="857250" lvl="1" indent="-457200">
              <a:buFont typeface="Times New Roman" panose="02020603050405020304" pitchFamily="18" charset="0"/>
              <a:buAutoNum type="arabicPeriod"/>
              <a:defRPr/>
            </a:pPr>
            <a:r>
              <a:rPr lang="en-CA" sz="1800" dirty="0" err="1"/>
              <a:t>ar</a:t>
            </a:r>
            <a:r>
              <a:rPr lang="en-CA" sz="1800" dirty="0"/>
              <a:t>[m+1..n-1] is the preorder of right subtree</a:t>
            </a:r>
          </a:p>
          <a:p>
            <a:pPr marL="457200" indent="-457200">
              <a:buAutoNum type="arabicPeriod"/>
              <a:defRPr/>
            </a:pPr>
            <a:r>
              <a:rPr lang="en-CA" sz="2200" dirty="0"/>
              <a:t>Recursively solve the left/right subtrees</a:t>
            </a:r>
          </a:p>
          <a:p>
            <a:pPr marL="457200" indent="-457200">
              <a:buAutoNum type="arabicPeriod"/>
              <a:defRPr/>
            </a:pPr>
            <a:r>
              <a:rPr lang="en-CA" sz="2200" dirty="0"/>
              <a:t>Set them as left/right child of the root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5F9A7F5-7A18-7838-6977-B95484087061}"/>
              </a:ext>
            </a:extLst>
          </p:cNvPr>
          <p:cNvSpPr/>
          <p:nvPr/>
        </p:nvSpPr>
        <p:spPr bwMode="auto">
          <a:xfrm>
            <a:off x="8012112" y="260350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AB5C9D3-F17A-BC6F-73EB-F4E6F7076B04}"/>
              </a:ext>
            </a:extLst>
          </p:cNvPr>
          <p:cNvCxnSpPr>
            <a:cxnSpLocks/>
            <a:stCxn id="2" idx="4"/>
            <a:endCxn id="5" idx="0"/>
          </p:cNvCxnSpPr>
          <p:nvPr/>
        </p:nvCxnSpPr>
        <p:spPr bwMode="auto">
          <a:xfrm flipH="1">
            <a:off x="7406626" y="3060701"/>
            <a:ext cx="834086" cy="4159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59FB288D-A141-37B9-7132-CC2C6D64B13A}"/>
              </a:ext>
            </a:extLst>
          </p:cNvPr>
          <p:cNvSpPr/>
          <p:nvPr/>
        </p:nvSpPr>
        <p:spPr bwMode="auto">
          <a:xfrm>
            <a:off x="7178026" y="3476624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765FB97-1CFF-B97B-E8C1-1E56C10735EC}"/>
              </a:ext>
            </a:extLst>
          </p:cNvPr>
          <p:cNvSpPr/>
          <p:nvPr/>
        </p:nvSpPr>
        <p:spPr bwMode="auto">
          <a:xfrm>
            <a:off x="7595069" y="427831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1E10E3C-476C-7424-BC01-039B91A57CCD}"/>
              </a:ext>
            </a:extLst>
          </p:cNvPr>
          <p:cNvCxnSpPr>
            <a:cxnSpLocks/>
            <a:stCxn id="5" idx="4"/>
            <a:endCxn id="7" idx="0"/>
          </p:cNvCxnSpPr>
          <p:nvPr/>
        </p:nvCxnSpPr>
        <p:spPr bwMode="auto">
          <a:xfrm>
            <a:off x="7406626" y="3933824"/>
            <a:ext cx="417043" cy="3444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6CB2E7E7-8A65-73B8-A39F-BE35760D35BC}"/>
              </a:ext>
            </a:extLst>
          </p:cNvPr>
          <p:cNvSpPr/>
          <p:nvPr/>
        </p:nvSpPr>
        <p:spPr bwMode="auto">
          <a:xfrm>
            <a:off x="6626605" y="427831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1E223F7-F9EA-6E98-38C5-9CE478B24658}"/>
              </a:ext>
            </a:extLst>
          </p:cNvPr>
          <p:cNvCxnSpPr>
            <a:cxnSpLocks/>
            <a:stCxn id="13" idx="0"/>
            <a:endCxn id="5" idx="4"/>
          </p:cNvCxnSpPr>
          <p:nvPr/>
        </p:nvCxnSpPr>
        <p:spPr bwMode="auto">
          <a:xfrm flipV="1">
            <a:off x="6855205" y="3933824"/>
            <a:ext cx="551421" cy="3444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1FDBDC0-62A8-701C-7AE3-AA3A20677B6F}"/>
              </a:ext>
            </a:extLst>
          </p:cNvPr>
          <p:cNvCxnSpPr>
            <a:cxnSpLocks/>
            <a:stCxn id="18" idx="0"/>
            <a:endCxn id="13" idx="4"/>
          </p:cNvCxnSpPr>
          <p:nvPr/>
        </p:nvCxnSpPr>
        <p:spPr bwMode="auto">
          <a:xfrm flipV="1">
            <a:off x="6488112" y="4735512"/>
            <a:ext cx="367093" cy="35164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7AAA79AD-0B11-FE95-1AD4-0814D3E1CABC}"/>
              </a:ext>
            </a:extLst>
          </p:cNvPr>
          <p:cNvSpPr/>
          <p:nvPr/>
        </p:nvSpPr>
        <p:spPr bwMode="auto">
          <a:xfrm>
            <a:off x="6259512" y="5087159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9BF8E91-DCE4-76F8-4B6C-DA3FBE1D0FD3}"/>
              </a:ext>
            </a:extLst>
          </p:cNvPr>
          <p:cNvSpPr/>
          <p:nvPr/>
        </p:nvSpPr>
        <p:spPr bwMode="auto">
          <a:xfrm>
            <a:off x="8723313" y="3476624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9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B6A37AE-ACFE-EA3D-2D86-82DDB1C99362}"/>
              </a:ext>
            </a:extLst>
          </p:cNvPr>
          <p:cNvCxnSpPr>
            <a:cxnSpLocks/>
            <a:stCxn id="2" idx="4"/>
            <a:endCxn id="23" idx="0"/>
          </p:cNvCxnSpPr>
          <p:nvPr/>
        </p:nvCxnSpPr>
        <p:spPr bwMode="auto">
          <a:xfrm>
            <a:off x="8240712" y="3060701"/>
            <a:ext cx="711201" cy="4159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6AE35879-4264-16EC-F8A2-30DFADDC1965}"/>
              </a:ext>
            </a:extLst>
          </p:cNvPr>
          <p:cNvSpPr/>
          <p:nvPr/>
        </p:nvSpPr>
        <p:spPr bwMode="auto">
          <a:xfrm>
            <a:off x="8334933" y="426307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8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453C619-0CD6-E758-6473-B0FCB022801A}"/>
              </a:ext>
            </a:extLst>
          </p:cNvPr>
          <p:cNvSpPr/>
          <p:nvPr/>
        </p:nvSpPr>
        <p:spPr bwMode="auto">
          <a:xfrm>
            <a:off x="8139112" y="5026676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A0A236B-3763-7FDD-6E83-1928C4477E36}"/>
              </a:ext>
            </a:extLst>
          </p:cNvPr>
          <p:cNvCxnSpPr>
            <a:cxnSpLocks/>
            <a:stCxn id="23" idx="4"/>
            <a:endCxn id="28" idx="0"/>
          </p:cNvCxnSpPr>
          <p:nvPr/>
        </p:nvCxnSpPr>
        <p:spPr bwMode="auto">
          <a:xfrm flipH="1">
            <a:off x="8563533" y="3933824"/>
            <a:ext cx="388380" cy="32924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7564513-7959-D362-B970-6861AF3AD8B3}"/>
              </a:ext>
            </a:extLst>
          </p:cNvPr>
          <p:cNvCxnSpPr>
            <a:cxnSpLocks/>
            <a:stCxn id="29" idx="0"/>
            <a:endCxn id="28" idx="4"/>
          </p:cNvCxnSpPr>
          <p:nvPr/>
        </p:nvCxnSpPr>
        <p:spPr bwMode="auto">
          <a:xfrm flipV="1">
            <a:off x="8367712" y="4720271"/>
            <a:ext cx="195821" cy="30640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8526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/>
              <a:t>Size in O(1) times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200" u="sng" dirty="0"/>
              <a:t>1) Modify BST so that it has all operations as before</a:t>
            </a:r>
            <a:r>
              <a:rPr lang="en-US" altLang="he-IL" sz="2200" dirty="0"/>
              <a:t> +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int </a:t>
            </a:r>
            <a:r>
              <a:rPr lang="en-US" altLang="he-IL" sz="2200" dirty="0" err="1"/>
              <a:t>BST_size</a:t>
            </a:r>
            <a:r>
              <a:rPr lang="en-US" altLang="he-IL" sz="2200" dirty="0"/>
              <a:t>(</a:t>
            </a:r>
            <a:r>
              <a:rPr lang="en-US" altLang="he-IL" sz="2200" dirty="0" err="1"/>
              <a:t>BST_t</a:t>
            </a:r>
            <a:r>
              <a:rPr lang="en-US" altLang="he-IL" sz="2200" dirty="0"/>
              <a:t>* s) : returns the size of the BST</a:t>
            </a:r>
          </a:p>
          <a:p>
            <a:pPr marL="0" indent="0">
              <a:defRPr/>
            </a:pPr>
            <a:r>
              <a:rPr lang="en-US" altLang="he-IL" sz="2200" dirty="0"/>
              <a:t>The running time of </a:t>
            </a:r>
            <a:r>
              <a:rPr lang="en-US" altLang="he-IL" sz="2200" dirty="0" err="1"/>
              <a:t>BST_size</a:t>
            </a:r>
            <a:r>
              <a:rPr lang="en-US" altLang="he-IL" sz="2200" dirty="0"/>
              <a:t>() needs to be O(1)</a:t>
            </a:r>
          </a:p>
          <a:p>
            <a:pPr marL="0" indent="0">
              <a:defRPr/>
            </a:pPr>
            <a:r>
              <a:rPr lang="en-US" altLang="he-IL" sz="2000" i="1"/>
              <a:t>	Add </a:t>
            </a:r>
            <a:r>
              <a:rPr lang="en-US" altLang="he-IL" sz="2000" i="1" dirty="0"/>
              <a:t>a field size to </a:t>
            </a:r>
            <a:r>
              <a:rPr lang="en-US" altLang="he-IL" sz="2000" i="1" dirty="0" err="1"/>
              <a:t>BST_t</a:t>
            </a:r>
            <a:r>
              <a:rPr lang="en-US" altLang="he-IL" sz="2000" i="1" dirty="0"/>
              <a:t>, update it in each add/remove</a:t>
            </a:r>
          </a:p>
          <a:p>
            <a:pPr marL="0" indent="0">
              <a:defRPr/>
            </a:pPr>
            <a:endParaRPr lang="en-US" altLang="he-IL" sz="2200" dirty="0"/>
          </a:p>
          <a:p>
            <a:pPr marL="0" indent="0">
              <a:defRPr/>
            </a:pPr>
            <a:endParaRPr lang="en-US" altLang="he-IL" sz="2200" dirty="0"/>
          </a:p>
          <a:p>
            <a:pPr marL="0" indent="0">
              <a:defRPr/>
            </a:pPr>
            <a:r>
              <a:rPr lang="en-US" altLang="he-IL" sz="2200" u="sng" dirty="0"/>
              <a:t>2) Modify BST so that it has all operations as before</a:t>
            </a:r>
            <a:r>
              <a:rPr lang="en-US" altLang="he-IL" sz="2200" dirty="0"/>
              <a:t> +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int </a:t>
            </a:r>
            <a:r>
              <a:rPr lang="en-US" altLang="he-IL" sz="2200" dirty="0" err="1"/>
              <a:t>BTnode_size</a:t>
            </a:r>
            <a:r>
              <a:rPr lang="en-US" altLang="he-IL" sz="2200" dirty="0"/>
              <a:t>(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node) :</a:t>
            </a:r>
            <a:br>
              <a:rPr lang="en-US" altLang="he-IL" sz="2200" dirty="0"/>
            </a:br>
            <a:r>
              <a:rPr lang="en-US" altLang="he-IL" sz="2200" dirty="0"/>
              <a:t>		returns the size of the subtree under node</a:t>
            </a:r>
          </a:p>
          <a:p>
            <a:pPr marL="0" indent="0">
              <a:defRPr/>
            </a:pPr>
            <a:r>
              <a:rPr lang="en-US" altLang="he-IL" sz="2200" dirty="0"/>
              <a:t>The running time of </a:t>
            </a:r>
            <a:r>
              <a:rPr lang="en-US" altLang="he-IL" sz="2200" dirty="0" err="1"/>
              <a:t>BTnode_size</a:t>
            </a:r>
            <a:r>
              <a:rPr lang="en-US" altLang="he-IL" sz="2200" dirty="0"/>
              <a:t>() needs to be O(1)</a:t>
            </a:r>
          </a:p>
          <a:p>
            <a:pPr marL="0" indent="0">
              <a:defRPr/>
            </a:pPr>
            <a:endParaRPr lang="en-US" altLang="he-IL" sz="2200" dirty="0"/>
          </a:p>
          <a:p>
            <a:pPr marL="0" indent="0">
              <a:defRPr/>
            </a:pPr>
            <a:endParaRPr lang="en-US" altLang="he-IL" sz="2200" dirty="0"/>
          </a:p>
          <a:p>
            <a:pPr>
              <a:buFontTx/>
              <a:buChar char="-"/>
              <a:defRPr/>
            </a:pPr>
            <a:endParaRPr lang="en-US" altLang="he-IL" sz="2200" dirty="0"/>
          </a:p>
          <a:p>
            <a:pPr marL="0" indent="0">
              <a:defRPr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6915153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/>
              <a:t>Set with removals only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1800" u="sng" dirty="0"/>
              <a:t>Design a data structure that supports the following operations</a:t>
            </a:r>
            <a:r>
              <a:rPr lang="en-US" altLang="he-IL" sz="1800" dirty="0"/>
              <a:t>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1800" dirty="0"/>
              <a:t>set* </a:t>
            </a:r>
            <a:r>
              <a:rPr lang="en-US" altLang="he-IL" sz="1800" dirty="0" err="1"/>
              <a:t>create_set</a:t>
            </a:r>
            <a:r>
              <a:rPr lang="en-US" altLang="he-IL" sz="1800" dirty="0"/>
              <a:t>(int n) : creates a set with n elements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1800" dirty="0"/>
              <a:t>bool </a:t>
            </a:r>
            <a:r>
              <a:rPr lang="en-US" altLang="he-IL" sz="1800" dirty="0" err="1"/>
              <a:t>belongs_to</a:t>
            </a:r>
            <a:r>
              <a:rPr lang="en-US" altLang="he-IL" sz="1800" dirty="0"/>
              <a:t>(set* s, int j) : checks if </a:t>
            </a:r>
            <a:r>
              <a:rPr lang="en-US" altLang="he-IL" sz="1800" dirty="0" err="1"/>
              <a:t>j∈s</a:t>
            </a:r>
            <a:endParaRPr lang="en-US" altLang="he-IL" sz="1800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1800" dirty="0"/>
              <a:t>bool remove(set* s, int j) : 	if </a:t>
            </a:r>
            <a:r>
              <a:rPr lang="en-US" altLang="he-IL" sz="1800" dirty="0" err="1"/>
              <a:t>j∈s</a:t>
            </a:r>
            <a:r>
              <a:rPr lang="en-US" altLang="he-IL" sz="1800" dirty="0"/>
              <a:t>, it removes j and outputs true,</a:t>
            </a:r>
            <a:br>
              <a:rPr lang="en-US" altLang="he-IL" sz="1800" dirty="0"/>
            </a:br>
            <a:r>
              <a:rPr lang="en-US" altLang="he-IL" sz="1800" dirty="0"/>
              <a:t>	  						otherwise, outputs false.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1800" dirty="0" err="1"/>
              <a:t>int</a:t>
            </a:r>
            <a:r>
              <a:rPr lang="en-US" altLang="he-IL" sz="1800" dirty="0"/>
              <a:t> </a:t>
            </a:r>
            <a:r>
              <a:rPr lang="en-US" altLang="he-IL" sz="1800" dirty="0" err="1"/>
              <a:t>remove_kth_largest</a:t>
            </a:r>
            <a:r>
              <a:rPr lang="en-US" altLang="he-IL" sz="1800" dirty="0"/>
              <a:t>(set* s, </a:t>
            </a:r>
            <a:r>
              <a:rPr lang="en-US" altLang="he-IL" sz="1800" dirty="0" err="1"/>
              <a:t>int</a:t>
            </a:r>
            <a:r>
              <a:rPr lang="en-US" altLang="he-IL" sz="1800" dirty="0"/>
              <a:t> k) removes the </a:t>
            </a:r>
            <a:r>
              <a:rPr lang="en-US" altLang="he-IL" sz="1800" dirty="0" err="1"/>
              <a:t>k’th</a:t>
            </a:r>
            <a:r>
              <a:rPr lang="en-US" altLang="he-IL" sz="1800" dirty="0"/>
              <a:t> largest element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1800" dirty="0"/>
              <a:t>int size(set* s) : returns the size of the set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altLang="he-IL" sz="1800" dirty="0"/>
          </a:p>
          <a:p>
            <a:pPr marL="0" indent="0">
              <a:defRPr/>
            </a:pPr>
            <a:r>
              <a:rPr lang="en-US" altLang="he-IL" sz="1800" dirty="0"/>
              <a:t>The running time of </a:t>
            </a:r>
            <a:r>
              <a:rPr lang="en-US" altLang="he-IL" sz="1800" dirty="0" err="1"/>
              <a:t>create_set</a:t>
            </a:r>
            <a:r>
              <a:rPr lang="en-US" altLang="he-IL" sz="1800" dirty="0"/>
              <a:t>() needs to be O(n)</a:t>
            </a:r>
          </a:p>
          <a:p>
            <a:pPr marL="0" indent="0">
              <a:defRPr/>
            </a:pPr>
            <a:r>
              <a:rPr lang="en-US" altLang="he-IL" sz="1800" dirty="0"/>
              <a:t>The running time of size() needs to be O(1)</a:t>
            </a:r>
          </a:p>
          <a:p>
            <a:pPr marL="0" indent="0">
              <a:defRPr/>
            </a:pPr>
            <a:r>
              <a:rPr lang="en-US" altLang="he-IL" sz="1800" dirty="0"/>
              <a:t>The running time of all others should be O(log(n))</a:t>
            </a:r>
          </a:p>
          <a:p>
            <a:pPr>
              <a:buFontTx/>
              <a:buChar char="-"/>
              <a:defRPr/>
            </a:pPr>
            <a:endParaRPr lang="en-US" altLang="he-IL" sz="1800" dirty="0"/>
          </a:p>
          <a:p>
            <a:pPr marL="0" indent="0">
              <a:defRPr/>
            </a:pPr>
            <a:endParaRPr lang="en-US" altLang="he-IL" sz="1800" dirty="0"/>
          </a:p>
        </p:txBody>
      </p:sp>
    </p:spTree>
    <p:extLst>
      <p:ext uri="{BB962C8B-B14F-4D97-AF65-F5344CB8AC3E}">
        <p14:creationId xmlns:p14="http://schemas.microsoft.com/office/powerpoint/2010/main" val="39229743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949450"/>
            <a:ext cx="8855075" cy="4808538"/>
          </a:xfrm>
          <a:ln/>
        </p:spPr>
        <p:txBody>
          <a:bodyPr tIns="52920" anchor="t"/>
          <a:lstStyle/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Questions?</a:t>
            </a:r>
          </a:p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Comments?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22F692-BCEA-35AD-8FC2-F295B7CD7F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715D7844-2291-7077-F063-64AE6A19F8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47AE95BA-169E-0747-B410-E37CFFEFFC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A </a:t>
            </a:r>
            <a:r>
              <a:rPr lang="en-US" altLang="he-IL" sz="2200" i="1" u="sng" dirty="0"/>
              <a:t>binary search tree (BST)</a:t>
            </a:r>
            <a:r>
              <a:rPr lang="en-US" altLang="he-IL" sz="2200" dirty="0"/>
              <a:t> is a binary tree with the following property:</a:t>
            </a:r>
          </a:p>
          <a:p>
            <a:endParaRPr lang="en-US" altLang="he-IL" sz="2200" dirty="0"/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For every node, the value in the node is greater or equal than the values in its left child and all its descendants.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For every node, the value in the node is smaller or equal than to the value in its right child and all its descendants.</a:t>
            </a:r>
          </a:p>
          <a:p>
            <a:pPr marL="914400" lvl="1" indent="-457200">
              <a:buFont typeface="+mj-lt"/>
              <a:buAutoNum type="arabicPeriod"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9212841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Example 1: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A binary search tree can be balanced</a:t>
            </a:r>
            <a:endParaRPr lang="en-US" altLang="he-IL" sz="2200" dirty="0">
              <a:latin typeface="+mj-lt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4" y="2865437"/>
            <a:ext cx="5705475" cy="371475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2725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712" y="1820863"/>
            <a:ext cx="4248150" cy="50768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200" dirty="0"/>
              <a:t>Example 2: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200" dirty="0"/>
              <a:t>binary search tree can be</a:t>
            </a:r>
            <a:br>
              <a:rPr lang="en-US" altLang="he-IL" sz="2200" dirty="0"/>
            </a:br>
            <a:r>
              <a:rPr lang="en-US" altLang="he-IL" sz="2200" dirty="0"/>
              <a:t>very skinny / unbalanced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225101607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Not a Binary Search Tree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312" y="1793908"/>
            <a:ext cx="5476875" cy="5181600"/>
          </a:xfrm>
          <a:prstGeom prst="rect">
            <a:avLst/>
          </a:prstGeom>
        </p:spPr>
      </p:pic>
      <p:sp>
        <p:nvSpPr>
          <p:cNvPr id="3" name="Down Arrow 2"/>
          <p:cNvSpPr/>
          <p:nvPr/>
        </p:nvSpPr>
        <p:spPr bwMode="auto">
          <a:xfrm rot="10334083">
            <a:off x="4375234" y="2801753"/>
            <a:ext cx="909287" cy="1199490"/>
          </a:xfrm>
          <a:prstGeom prst="downArrow">
            <a:avLst>
              <a:gd name="adj1" fmla="val 50000"/>
              <a:gd name="adj2" fmla="val 48936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Down Arrow 4"/>
          <p:cNvSpPr/>
          <p:nvPr/>
        </p:nvSpPr>
        <p:spPr bwMode="auto">
          <a:xfrm rot="13807477">
            <a:off x="2299669" y="3913512"/>
            <a:ext cx="909287" cy="1199490"/>
          </a:xfrm>
          <a:prstGeom prst="downArrow">
            <a:avLst>
              <a:gd name="adj1" fmla="val 50000"/>
              <a:gd name="adj2" fmla="val 48936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19888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5711" y="1721189"/>
            <a:ext cx="5476875" cy="6162675"/>
          </a:xfrm>
          <a:prstGeom prst="rect">
            <a:avLst/>
          </a:prstGeom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Not a Binary Search Tree</a:t>
            </a:r>
          </a:p>
        </p:txBody>
      </p:sp>
      <p:sp>
        <p:nvSpPr>
          <p:cNvPr id="3" name="Down Arrow 2"/>
          <p:cNvSpPr/>
          <p:nvPr/>
        </p:nvSpPr>
        <p:spPr bwMode="auto">
          <a:xfrm rot="15052728">
            <a:off x="4809506" y="3203485"/>
            <a:ext cx="909287" cy="1199490"/>
          </a:xfrm>
          <a:prstGeom prst="downArrow">
            <a:avLst>
              <a:gd name="adj1" fmla="val 50000"/>
              <a:gd name="adj2" fmla="val 48936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Down Arrow 4"/>
          <p:cNvSpPr/>
          <p:nvPr/>
        </p:nvSpPr>
        <p:spPr bwMode="auto">
          <a:xfrm rot="18911466">
            <a:off x="4779870" y="4948686"/>
            <a:ext cx="909287" cy="1199490"/>
          </a:xfrm>
          <a:prstGeom prst="downArrow">
            <a:avLst>
              <a:gd name="adj1" fmla="val 50000"/>
              <a:gd name="adj2" fmla="val 48936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58198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3473</TotalTime>
  <Words>2758</Words>
  <Application>Microsoft Office PowerPoint</Application>
  <PresentationFormat>Custom</PresentationFormat>
  <Paragraphs>438</Paragraphs>
  <Slides>43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48" baseType="lpstr">
      <vt:lpstr>Arial</vt:lpstr>
      <vt:lpstr>Times New Roman</vt:lpstr>
      <vt:lpstr>Wingdings</vt:lpstr>
      <vt:lpstr>Office Theme</vt:lpstr>
      <vt:lpstr>Office Theme</vt:lpstr>
      <vt:lpstr>PowerPoint Presentation</vt:lpstr>
      <vt:lpstr>Lab Exam – Nov 18-20</vt:lpstr>
      <vt:lpstr>Midterm</vt:lpstr>
      <vt:lpstr>PowerPoint Presentation</vt:lpstr>
      <vt:lpstr>Binary Search Trees</vt:lpstr>
      <vt:lpstr>Binary Search Trees</vt:lpstr>
      <vt:lpstr>Binary Search Trees</vt:lpstr>
      <vt:lpstr>Not a Binary Search Tree</vt:lpstr>
      <vt:lpstr>Not a Binary Search Tree</vt:lpstr>
      <vt:lpstr>Binary Search Trees</vt:lpstr>
      <vt:lpstr>Binary Search Trees</vt:lpstr>
      <vt:lpstr>Binary Search Trees</vt:lpstr>
      <vt:lpstr>Binary Search Trees</vt:lpstr>
      <vt:lpstr>Binary Search Trees</vt:lpstr>
      <vt:lpstr>Binary Search Trees</vt:lpstr>
      <vt:lpstr>Binary Search Trees</vt:lpstr>
      <vt:lpstr>Binary Search Trees</vt:lpstr>
      <vt:lpstr>Binary Search Trees</vt:lpstr>
      <vt:lpstr>Binary Search Trees</vt:lpstr>
      <vt:lpstr>Binary Search Trees</vt:lpstr>
      <vt:lpstr>Binary Search Trees</vt:lpstr>
      <vt:lpstr>Binary Search Trees</vt:lpstr>
      <vt:lpstr>Removing an element from Binary Search Trees</vt:lpstr>
      <vt:lpstr>Removing an element from Binary Search Trees</vt:lpstr>
      <vt:lpstr>Remove node with no children</vt:lpstr>
      <vt:lpstr>Remove node with one child</vt:lpstr>
      <vt:lpstr>Remove node with two children</vt:lpstr>
      <vt:lpstr>Remove node with two children</vt:lpstr>
      <vt:lpstr>Comments about find min</vt:lpstr>
      <vt:lpstr>Summary so far</vt:lpstr>
      <vt:lpstr>A data structure for Set</vt:lpstr>
      <vt:lpstr>PowerPoint Presentation</vt:lpstr>
      <vt:lpstr>Balancing the tree</vt:lpstr>
      <vt:lpstr>Creating a balanced tree from a sorted array</vt:lpstr>
      <vt:lpstr>Creating a balanced tree from a sorted array</vt:lpstr>
      <vt:lpstr>Balancing the tree</vt:lpstr>
      <vt:lpstr>PowerPoint Presentation</vt:lpstr>
      <vt:lpstr>BSTs from random insertions</vt:lpstr>
      <vt:lpstr>Recover BSTs from preorder</vt:lpstr>
      <vt:lpstr>Recover BSTs from preorder</vt:lpstr>
      <vt:lpstr>Size in O(1) times</vt:lpstr>
      <vt:lpstr>Set with removals only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1127</cp:revision>
  <cp:lastPrinted>1601-01-01T00:00:00Z</cp:lastPrinted>
  <dcterms:created xsi:type="dcterms:W3CDTF">2017-07-19T19:15:02Z</dcterms:created>
  <dcterms:modified xsi:type="dcterms:W3CDTF">2025-11-05T03:11:32Z</dcterms:modified>
</cp:coreProperties>
</file>